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50B1-48F8-4B09-947B-DE0A23106E71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9893-8E58-494A-96ED-B24F6EE25C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143000"/>
            <a:ext cx="37338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Threatening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1828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2590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6600" y="3352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Keep Height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Follow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3505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ThreateningRand2d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676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Hallway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LocPerceptHokuyo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1905000"/>
            <a:ext cx="0" cy="1524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0" y="3429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8000" y="2667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371600" y="2133600"/>
            <a:ext cx="167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1905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1600" y="3429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4600" y="3810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46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146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" y="2971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CrowdPercept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81400" y="1524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Behaviors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76800" y="21336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05400" y="2743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>
          <a:xfrm>
            <a:off x="48768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4"/>
          </p:cNvCxnSpPr>
          <p:nvPr/>
        </p:nvCxnSpPr>
        <p:spPr>
          <a:xfrm flipV="1">
            <a:off x="4876800" y="3048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</p:cNvCxnSpPr>
          <p:nvPr/>
        </p:nvCxnSpPr>
        <p:spPr>
          <a:xfrm>
            <a:off x="5410200" y="2895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960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v</a:t>
            </a:r>
            <a:r>
              <a:rPr lang="en-US" sz="1200" i="1" dirty="0" smtClean="0"/>
              <a:t>ector sum</a:t>
            </a:r>
            <a:endParaRPr lang="en-US" sz="1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86000" y="1143000"/>
            <a:ext cx="37338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86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Approaching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76600" y="1828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76600" y="25908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29000" y="1981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Keep Height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57600" y="2743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Follow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1676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Hallway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LocPerceptHokuyo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048000" y="1905000"/>
            <a:ext cx="0" cy="76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48000" y="2667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371600" y="2133600"/>
            <a:ext cx="1676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000" y="1905000"/>
            <a:ext cx="228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71600" y="3048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46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8200" y="2590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CrowdPercept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81400" y="1524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Behaviors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76800" y="21336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05400" y="2743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4876800" y="2895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6"/>
          </p:cNvCxnSpPr>
          <p:nvPr/>
        </p:nvCxnSpPr>
        <p:spPr>
          <a:xfrm>
            <a:off x="5410200" y="2895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960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v</a:t>
            </a:r>
            <a:r>
              <a:rPr lang="en-US" sz="1200" i="1" dirty="0" smtClean="0"/>
              <a:t>ector sum</a:t>
            </a:r>
            <a:endParaRPr lang="en-US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38200" y="1143000"/>
            <a:ext cx="5867400" cy="2286000"/>
            <a:chOff x="838200" y="1143000"/>
            <a:chExt cx="5867400" cy="2286000"/>
          </a:xfrm>
        </p:grpSpPr>
        <p:sp>
          <p:nvSpPr>
            <p:cNvPr id="4" name="Rectangle 3"/>
            <p:cNvSpPr/>
            <p:nvPr/>
          </p:nvSpPr>
          <p:spPr>
            <a:xfrm>
              <a:off x="2286000" y="1143000"/>
              <a:ext cx="3733800" cy="228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0" y="1143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Watching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1828800"/>
              <a:ext cx="16002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76600" y="2590800"/>
              <a:ext cx="1600200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19812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Keep Height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27432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Hold Center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1828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Hallway</a:t>
              </a:r>
            </a:p>
            <a:p>
              <a:r>
                <a:rPr lang="en-US" sz="1200" i="1" dirty="0" smtClean="0"/>
                <a:t>(</a:t>
              </a:r>
              <a:r>
                <a:rPr lang="en-US" sz="1200" i="1" dirty="0" err="1" smtClean="0"/>
                <a:t>LocPerceptHokuyo</a:t>
              </a:r>
              <a:r>
                <a:rPr lang="en-US" sz="1200" i="1" dirty="0" smtClean="0"/>
                <a:t>)</a:t>
              </a:r>
              <a:endParaRPr lang="en-US" sz="1200" i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048000" y="1905000"/>
              <a:ext cx="0" cy="762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000" y="2667000"/>
              <a:ext cx="2286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371600" y="2286000"/>
              <a:ext cx="16764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48000" y="1905000"/>
              <a:ext cx="2286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1400" y="15240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Child Behaviors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876800" y="2133600"/>
              <a:ext cx="381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1054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∑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5" idx="2"/>
            </p:cNvCxnSpPr>
            <p:nvPr/>
          </p:nvCxnSpPr>
          <p:spPr>
            <a:xfrm>
              <a:off x="4876800" y="28956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6"/>
            </p:cNvCxnSpPr>
            <p:nvPr/>
          </p:nvCxnSpPr>
          <p:spPr>
            <a:xfrm>
              <a:off x="5410200" y="289560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960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v</a:t>
              </a:r>
              <a:r>
                <a:rPr lang="en-US" sz="1200" i="1" dirty="0" smtClean="0"/>
                <a:t>ector sum</a:t>
              </a:r>
              <a:endParaRPr lang="en-US" sz="12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143000"/>
            <a:ext cx="28956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Avoid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15240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2667000"/>
            <a:ext cx="1600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0" y="1676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AvoidCrowd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Perpendicular</a:t>
            </a:r>
          </a:p>
          <a:p>
            <a:r>
              <a:rPr lang="en-US" sz="1200" dirty="0" err="1" smtClean="0"/>
              <a:t>ExponentialIncrease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2590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Hallway</a:t>
            </a:r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LocPerceptHokuyo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24000" y="1828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1371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CrowdPercept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1295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Child Behavior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95800" y="1752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24400" y="2286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5" idx="4"/>
          </p:cNvCxnSpPr>
          <p:nvPr/>
        </p:nvCxnSpPr>
        <p:spPr>
          <a:xfrm flipV="1">
            <a:off x="44958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6"/>
          </p:cNvCxnSpPr>
          <p:nvPr/>
        </p:nvCxnSpPr>
        <p:spPr>
          <a:xfrm>
            <a:off x="5029200" y="2438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2362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v</a:t>
            </a:r>
            <a:r>
              <a:rPr lang="en-US" sz="1200" i="1" dirty="0" smtClean="0"/>
              <a:t>ector sum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2438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Motor Schema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86000" y="1828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71600" y="3048000"/>
            <a:ext cx="1524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14</cp:revision>
  <dcterms:created xsi:type="dcterms:W3CDTF">2013-11-24T18:02:30Z</dcterms:created>
  <dcterms:modified xsi:type="dcterms:W3CDTF">2013-11-24T19:52:12Z</dcterms:modified>
</cp:coreProperties>
</file>