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F6-59E7-4A14-BDBC-4299BEA7E19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9906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8194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4648200"/>
            <a:ext cx="1676400" cy="990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6019800"/>
            <a:ext cx="1676400" cy="838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762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Threatening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590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Approaching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419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Watching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5791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Avoid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0" y="2895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Localization Sensor</a:t>
            </a:r>
            <a:endParaRPr lang="en-US" dirty="0" smtClean="0"/>
          </a:p>
        </p:txBody>
      </p:sp>
      <p:grpSp>
        <p:nvGrpSpPr>
          <p:cNvPr id="97" name="Group 96"/>
          <p:cNvGrpSpPr/>
          <p:nvPr/>
        </p:nvGrpSpPr>
        <p:grpSpPr>
          <a:xfrm>
            <a:off x="0" y="914400"/>
            <a:ext cx="914400" cy="533400"/>
            <a:chOff x="228600" y="3962400"/>
            <a:chExt cx="914400" cy="533400"/>
          </a:xfrm>
        </p:grpSpPr>
        <p:sp>
          <p:nvSpPr>
            <p:cNvPr id="15" name="Rectangle 14"/>
            <p:cNvSpPr/>
            <p:nvPr/>
          </p:nvSpPr>
          <p:spPr>
            <a:xfrm>
              <a:off x="228600" y="39624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391400" y="3352800"/>
            <a:ext cx="457200" cy="533400"/>
            <a:chOff x="6629400" y="2362200"/>
            <a:chExt cx="457200" cy="533400"/>
          </a:xfrm>
        </p:grpSpPr>
        <p:sp>
          <p:nvSpPr>
            <p:cNvPr id="88" name="Oval 87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/>
                <a:t>∑</a:t>
              </a:r>
              <a:endParaRPr lang="en-US" b="1" baseline="-25000" dirty="0"/>
            </a:p>
          </p:txBody>
        </p:sp>
      </p:grpSp>
      <p:cxnSp>
        <p:nvCxnSpPr>
          <p:cNvPr id="94" name="Straight Arrow Connector 93"/>
          <p:cNvCxnSpPr>
            <a:stCxn id="264" idx="3"/>
            <a:endCxn id="88" idx="4"/>
          </p:cNvCxnSpPr>
          <p:nvPr/>
        </p:nvCxnSpPr>
        <p:spPr>
          <a:xfrm flipV="1">
            <a:off x="6324600" y="3886200"/>
            <a:ext cx="1257300" cy="26091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2400" y="37338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86000" y="4038600"/>
            <a:ext cx="4953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38400" y="2209800"/>
            <a:ext cx="4953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Strategic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55319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Tactical</a:t>
            </a:r>
            <a:endParaRPr lang="en-US" sz="1400" dirty="0" smtClean="0"/>
          </a:p>
        </p:txBody>
      </p:sp>
      <p:grpSp>
        <p:nvGrpSpPr>
          <p:cNvPr id="252" name="Group 251"/>
          <p:cNvGrpSpPr/>
          <p:nvPr/>
        </p:nvGrpSpPr>
        <p:grpSpPr>
          <a:xfrm>
            <a:off x="5105400" y="31242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3" name="Rectangle 252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105400" y="48768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" name="Rectangle 256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5400" y="60960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1" name="Rectangle 260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181600" y="6172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  <a:r>
              <a:rPr lang="en-US" sz="1200" dirty="0"/>
              <a:t>B</a:t>
            </a:r>
            <a:r>
              <a:rPr lang="en-US" sz="1200" dirty="0" smtClean="0"/>
              <a:t>ehaviors and Motor Schemas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5181600" y="502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5181600" y="3276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105400" y="1295400"/>
            <a:ext cx="1219200" cy="685800"/>
            <a:chOff x="5029200" y="762000"/>
            <a:chExt cx="12192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5029200" y="762000"/>
              <a:ext cx="1143000" cy="685800"/>
              <a:chOff x="5029200" y="762000"/>
              <a:chExt cx="1143000" cy="6858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6" name="Rectangle 245"/>
              <p:cNvSpPr/>
              <p:nvPr/>
            </p:nvSpPr>
            <p:spPr>
              <a:xfrm>
                <a:off x="5029200" y="7620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105400" y="8382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181600" y="9144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5105400" y="914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Child </a:t>
              </a:r>
            </a:p>
            <a:p>
              <a:pPr algn="ctr"/>
              <a:r>
                <a:rPr lang="en-US" sz="1200" dirty="0" smtClean="0"/>
                <a:t>Behaviors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553200" y="1524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24600" y="2971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 smtClean="0"/>
              <a:t>vector</a:t>
            </a:r>
            <a:endParaRPr lang="en-US" sz="1400" i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400800" y="4724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477000" y="6096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848600" y="3276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final translation response vector</a:t>
            </a:r>
            <a:endParaRPr lang="en-US" sz="14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914400" y="11430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camera-centric crowd vectors</a:t>
            </a:r>
            <a:endParaRPr lang="en-US" sz="1200" i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600200" y="914400"/>
            <a:ext cx="1219200" cy="474658"/>
            <a:chOff x="3276600" y="304800"/>
            <a:chExt cx="1219200" cy="474658"/>
          </a:xfrm>
        </p:grpSpPr>
        <p:sp>
          <p:nvSpPr>
            <p:cNvPr id="125" name="Rectangle 124"/>
            <p:cNvSpPr/>
            <p:nvPr/>
          </p:nvSpPr>
          <p:spPr>
            <a:xfrm>
              <a:off x="3276600" y="3048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76600" y="381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7432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blockableCrowds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cxnSp>
        <p:nvCxnSpPr>
          <p:cNvPr id="143" name="Elbow Connector 142"/>
          <p:cNvCxnSpPr>
            <a:stCxn id="142" idx="1"/>
          </p:cNvCxnSpPr>
          <p:nvPr/>
        </p:nvCxnSpPr>
        <p:spPr>
          <a:xfrm rot="10800000" flipH="1" flipV="1">
            <a:off x="2743199" y="1145233"/>
            <a:ext cx="2151185" cy="150168"/>
          </a:xfrm>
          <a:prstGeom prst="bentConnector5">
            <a:avLst>
              <a:gd name="adj1" fmla="val 64082"/>
              <a:gd name="adj2" fmla="val -1487"/>
              <a:gd name="adj3" fmla="val 83651"/>
            </a:avLst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14800" y="30480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114800" y="61722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1143000"/>
            <a:ext cx="0" cy="5029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48000" y="533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1752599" y="2971800"/>
            <a:ext cx="990601" cy="474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676400" y="3048000"/>
            <a:ext cx="1066800" cy="46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LocalizeUAV</a:t>
            </a:r>
            <a:endParaRPr lang="en-US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2667000" y="32004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Hallway</a:t>
            </a:r>
            <a:endParaRPr lang="en-US" sz="1400" i="1" dirty="0"/>
          </a:p>
        </p:txBody>
      </p:sp>
      <p:cxnSp>
        <p:nvCxnSpPr>
          <p:cNvPr id="172" name="Straight Arrow Connector 171"/>
          <p:cNvCxnSpPr>
            <a:stCxn id="13" idx="3"/>
            <a:endCxn id="164" idx="1"/>
          </p:cNvCxnSpPr>
          <p:nvPr/>
        </p:nvCxnSpPr>
        <p:spPr>
          <a:xfrm>
            <a:off x="1219200" y="3200400"/>
            <a:ext cx="533399" cy="8729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1430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UAV location</a:t>
            </a:r>
            <a:endParaRPr lang="en-US" sz="1200" i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914400" y="1143000"/>
            <a:ext cx="685800" cy="74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505200" y="1981200"/>
            <a:ext cx="0" cy="434340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505200" y="5334000"/>
            <a:ext cx="13716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505200" y="1981200"/>
            <a:ext cx="13716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505200" y="3733800"/>
            <a:ext cx="13716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3"/>
          </p:cNvCxnSpPr>
          <p:nvPr/>
        </p:nvCxnSpPr>
        <p:spPr>
          <a:xfrm>
            <a:off x="6324600" y="1600200"/>
            <a:ext cx="1219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" idx="3"/>
            <a:endCxn id="89" idx="1"/>
          </p:cNvCxnSpPr>
          <p:nvPr/>
        </p:nvCxnSpPr>
        <p:spPr>
          <a:xfrm>
            <a:off x="6324600" y="3429000"/>
            <a:ext cx="1066800" cy="15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8" idx="3"/>
          </p:cNvCxnSpPr>
          <p:nvPr/>
        </p:nvCxnSpPr>
        <p:spPr>
          <a:xfrm flipV="1">
            <a:off x="6400800" y="3830404"/>
            <a:ext cx="1046396" cy="127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own Arrow 118"/>
          <p:cNvSpPr/>
          <p:nvPr/>
        </p:nvSpPr>
        <p:spPr>
          <a:xfrm>
            <a:off x="5410200" y="43434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91000" y="4114800"/>
            <a:ext cx="2755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distToFirstCrowd</a:t>
            </a:r>
            <a:r>
              <a:rPr lang="en-US" sz="1400" b="1" dirty="0" smtClean="0"/>
              <a:t> </a:t>
            </a:r>
            <a:r>
              <a:rPr lang="en-US" sz="1400" b="1" dirty="0" smtClean="0"/>
              <a:t>&gt; </a:t>
            </a:r>
            <a:r>
              <a:rPr lang="en-US" sz="1400" b="1" dirty="0" err="1" smtClean="0"/>
              <a:t>approachRange</a:t>
            </a:r>
            <a:endParaRPr lang="en-US" sz="1400" b="1" dirty="0"/>
          </a:p>
        </p:txBody>
      </p:sp>
      <p:sp>
        <p:nvSpPr>
          <p:cNvPr id="123" name="Down Arrow 122"/>
          <p:cNvSpPr/>
          <p:nvPr/>
        </p:nvSpPr>
        <p:spPr>
          <a:xfrm>
            <a:off x="5638800" y="25146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505200" y="2209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 smtClean="0"/>
              <a:t>threatenRange</a:t>
            </a:r>
            <a:r>
              <a:rPr lang="en-US" sz="1400" b="1" dirty="0" smtClean="0"/>
              <a:t> &lt; </a:t>
            </a:r>
            <a:r>
              <a:rPr lang="en-US" sz="1400" b="1" dirty="0" err="1" smtClean="0"/>
              <a:t>distToFirstCrowd</a:t>
            </a:r>
            <a:r>
              <a:rPr lang="en-US" sz="1400" b="1" dirty="0" smtClean="0"/>
              <a:t> </a:t>
            </a:r>
            <a:r>
              <a:rPr lang="en-US" sz="1400" b="1" dirty="0" smtClean="0"/>
              <a:t>&lt; </a:t>
            </a:r>
            <a:r>
              <a:rPr lang="en-US" sz="1400" b="1" dirty="0" err="1" smtClean="0"/>
              <a:t>approachRange</a:t>
            </a:r>
            <a:endParaRPr lang="en-US" sz="1400" b="1" dirty="0"/>
          </a:p>
        </p:txBody>
      </p:sp>
      <p:sp>
        <p:nvSpPr>
          <p:cNvPr id="131" name="Down Arrow 130"/>
          <p:cNvSpPr/>
          <p:nvPr/>
        </p:nvSpPr>
        <p:spPr>
          <a:xfrm>
            <a:off x="5486400" y="685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343400" y="381000"/>
            <a:ext cx="2700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distToFirstCrowd</a:t>
            </a:r>
            <a:r>
              <a:rPr lang="en-US" sz="1400" b="1" dirty="0" smtClean="0"/>
              <a:t> &lt; </a:t>
            </a:r>
            <a:r>
              <a:rPr lang="en-US" sz="1400" b="1" dirty="0" err="1" smtClean="0"/>
              <a:t>threatenRange</a:t>
            </a:r>
            <a:endParaRPr lang="en-US" sz="1400" b="1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3505200" y="6324600"/>
            <a:ext cx="13716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164" idx="3"/>
          </p:cNvCxnSpPr>
          <p:nvPr/>
        </p:nvCxnSpPr>
        <p:spPr>
          <a:xfrm flipH="1">
            <a:off x="2743200" y="3200400"/>
            <a:ext cx="762000" cy="87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0" y="5867400"/>
            <a:ext cx="9144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0" y="594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Hokuyo</a:t>
            </a:r>
            <a:endParaRPr lang="en-US" dirty="0" smtClean="0"/>
          </a:p>
        </p:txBody>
      </p:sp>
      <p:sp>
        <p:nvSpPr>
          <p:cNvPr id="189" name="Rectangle 188"/>
          <p:cNvSpPr/>
          <p:nvPr/>
        </p:nvSpPr>
        <p:spPr>
          <a:xfrm>
            <a:off x="2057400" y="6019800"/>
            <a:ext cx="12954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981200" y="601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Detect Neighbor UAV’s</a:t>
            </a:r>
            <a:endParaRPr lang="en-US" sz="1400" dirty="0" smtClean="0"/>
          </a:p>
        </p:txBody>
      </p:sp>
      <p:cxnSp>
        <p:nvCxnSpPr>
          <p:cNvPr id="194" name="Straight Arrow Connector 193"/>
          <p:cNvCxnSpPr>
            <a:stCxn id="185" idx="3"/>
          </p:cNvCxnSpPr>
          <p:nvPr/>
        </p:nvCxnSpPr>
        <p:spPr>
          <a:xfrm>
            <a:off x="914400" y="6172200"/>
            <a:ext cx="11430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066800" y="57912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UAV-centric neighbor UAV vectors</a:t>
            </a:r>
            <a:endParaRPr lang="en-US" sz="1200" i="1" dirty="0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3352800" y="6477000"/>
            <a:ext cx="15240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429000" y="63963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Neighbor UAV Locations</a:t>
            </a:r>
            <a:endParaRPr 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69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35</cp:revision>
  <dcterms:created xsi:type="dcterms:W3CDTF">2013-11-24T03:27:06Z</dcterms:created>
  <dcterms:modified xsi:type="dcterms:W3CDTF">2013-12-10T03:54:47Z</dcterms:modified>
</cp:coreProperties>
</file>