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4572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1336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4864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Threatening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419600"/>
            <a:ext cx="914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449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Hokuyo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0" y="914400"/>
            <a:ext cx="914400" cy="533400"/>
            <a:chOff x="228600" y="3962400"/>
            <a:chExt cx="914400" cy="533400"/>
          </a:xfrm>
        </p:grpSpPr>
        <p:sp>
          <p:nvSpPr>
            <p:cNvPr id="15" name="Rectangle 14"/>
            <p:cNvSpPr/>
            <p:nvPr/>
          </p:nvSpPr>
          <p:spPr>
            <a:xfrm>
              <a:off x="228600" y="39624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</a:t>
              </a:r>
            </a:p>
          </p:txBody>
        </p:sp>
      </p:grpSp>
      <p:cxnSp>
        <p:nvCxnSpPr>
          <p:cNvPr id="18" name="Shape 17"/>
          <p:cNvCxnSpPr>
            <a:stCxn id="4" idx="3"/>
            <a:endCxn id="29" idx="0"/>
          </p:cNvCxnSpPr>
          <p:nvPr/>
        </p:nvCxnSpPr>
        <p:spPr>
          <a:xfrm>
            <a:off x="6324600" y="1066800"/>
            <a:ext cx="495300" cy="144780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3"/>
          </p:cNvCxnSpPr>
          <p:nvPr/>
        </p:nvCxnSpPr>
        <p:spPr>
          <a:xfrm flipH="1">
            <a:off x="6324600" y="2743200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629400" y="2362200"/>
            <a:ext cx="457200" cy="533400"/>
            <a:chOff x="6629400" y="2362200"/>
            <a:chExt cx="457200" cy="533400"/>
          </a:xfrm>
        </p:grpSpPr>
        <p:sp>
          <p:nvSpPr>
            <p:cNvPr id="29" name="Oval 28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19" name="Shape 18"/>
          <p:cNvCxnSpPr/>
          <p:nvPr/>
        </p:nvCxnSpPr>
        <p:spPr>
          <a:xfrm rot="16200000" flipH="1">
            <a:off x="6274917" y="3402483"/>
            <a:ext cx="1636067" cy="165100"/>
          </a:xfrm>
          <a:prstGeom prst="bentConnector3">
            <a:avLst>
              <a:gd name="adj1" fmla="val 8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010400" y="4150667"/>
            <a:ext cx="457200" cy="533400"/>
            <a:chOff x="6629400" y="2362200"/>
            <a:chExt cx="457200" cy="533400"/>
          </a:xfrm>
        </p:grpSpPr>
        <p:sp>
          <p:nvSpPr>
            <p:cNvPr id="66" name="Oval 65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6400800" y="4495800"/>
            <a:ext cx="60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7315200" y="5638800"/>
            <a:ext cx="457200" cy="533400"/>
            <a:chOff x="6629400" y="2362200"/>
            <a:chExt cx="457200" cy="533400"/>
          </a:xfrm>
        </p:grpSpPr>
        <p:sp>
          <p:nvSpPr>
            <p:cNvPr id="88" name="Oval 87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/>
                <a:t>∑</a:t>
              </a:r>
              <a:endParaRPr lang="en-US" b="1" baseline="-25000" dirty="0"/>
            </a:p>
          </p:txBody>
        </p:sp>
      </p:grpSp>
      <p:cxnSp>
        <p:nvCxnSpPr>
          <p:cNvPr id="91" name="Elbow Connector 90"/>
          <p:cNvCxnSpPr/>
          <p:nvPr/>
        </p:nvCxnSpPr>
        <p:spPr>
          <a:xfrm rot="16200000" flipH="1">
            <a:off x="6819900" y="5143500"/>
            <a:ext cx="1219200" cy="76200"/>
          </a:xfrm>
          <a:prstGeom prst="bentConnector3">
            <a:avLst>
              <a:gd name="adj1" fmla="val -113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24600" y="6019800"/>
            <a:ext cx="990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96200" y="60198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5800" y="3505200"/>
            <a:ext cx="7315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800" y="1828800"/>
            <a:ext cx="7315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Strategic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550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Tactical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5105400" y="24384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3" name="Rectangle 252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105400" y="41148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" name="Rectangle 256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5400" y="57912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1" name="Rectangle 260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181600" y="586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  <a:r>
              <a:rPr lang="en-US" sz="1200" dirty="0"/>
              <a:t>B</a:t>
            </a:r>
            <a:r>
              <a:rPr lang="en-US" sz="1200" dirty="0" smtClean="0"/>
              <a:t>ehaviors and Motor Schemas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5181600" y="4267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5181600" y="2590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105400" y="762000"/>
            <a:ext cx="1219200" cy="685800"/>
            <a:chOff x="5029200" y="762000"/>
            <a:chExt cx="12192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5029200" y="762000"/>
              <a:ext cx="1143000" cy="685800"/>
              <a:chOff x="5029200" y="762000"/>
              <a:chExt cx="1143000" cy="6858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6" name="Rectangle 245"/>
              <p:cNvSpPr/>
              <p:nvPr/>
            </p:nvSpPr>
            <p:spPr>
              <a:xfrm>
                <a:off x="5029200" y="7620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105400" y="8382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181600" y="9144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5105400" y="914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Child </a:t>
              </a:r>
            </a:p>
            <a:p>
              <a:pPr algn="ctr"/>
              <a:r>
                <a:rPr lang="en-US" sz="1200" dirty="0" smtClean="0"/>
                <a:t>Behaviors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781800" y="990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24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3246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4008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772400" y="556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final translation response vector</a:t>
            </a:r>
            <a:endParaRPr lang="en-US" sz="14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914400" y="1143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video frames</a:t>
            </a:r>
            <a:endParaRPr lang="en-US" sz="1200" i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600200" y="914400"/>
            <a:ext cx="1219200" cy="474658"/>
            <a:chOff x="3276600" y="304800"/>
            <a:chExt cx="1219200" cy="474658"/>
          </a:xfrm>
        </p:grpSpPr>
        <p:sp>
          <p:nvSpPr>
            <p:cNvPr id="125" name="Rectangle 124"/>
            <p:cNvSpPr/>
            <p:nvPr/>
          </p:nvSpPr>
          <p:spPr>
            <a:xfrm>
              <a:off x="3276600" y="3048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76600" y="381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7432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blockableCrowds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cxnSp>
        <p:nvCxnSpPr>
          <p:cNvPr id="143" name="Elbow Connector 142"/>
          <p:cNvCxnSpPr>
            <a:stCxn id="125" idx="3"/>
          </p:cNvCxnSpPr>
          <p:nvPr/>
        </p:nvCxnSpPr>
        <p:spPr>
          <a:xfrm flipV="1">
            <a:off x="2725615" y="762000"/>
            <a:ext cx="2151185" cy="389729"/>
          </a:xfrm>
          <a:prstGeom prst="bentConnector3">
            <a:avLst>
              <a:gd name="adj1" fmla="val 64169"/>
            </a:avLst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14800" y="25146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114800" y="58674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1143000"/>
            <a:ext cx="0" cy="4724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48000" y="533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1" name="Group 121"/>
          <p:cNvGrpSpPr/>
          <p:nvPr/>
        </p:nvGrpSpPr>
        <p:grpSpPr>
          <a:xfrm>
            <a:off x="1524000" y="4419600"/>
            <a:ext cx="1219200" cy="533400"/>
            <a:chOff x="2590800" y="2819400"/>
            <a:chExt cx="1219200" cy="533400"/>
          </a:xfrm>
        </p:grpSpPr>
        <p:sp>
          <p:nvSpPr>
            <p:cNvPr id="164" name="Rectangle 163"/>
            <p:cNvSpPr/>
            <p:nvPr/>
          </p:nvSpPr>
          <p:spPr>
            <a:xfrm>
              <a:off x="2590800" y="28194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90800" y="2887202"/>
              <a:ext cx="1219200" cy="4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LocalizeUAV</a:t>
              </a:r>
              <a:endParaRPr lang="en-US" dirty="0" smtClean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590800" y="4648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Hallway</a:t>
            </a:r>
            <a:endParaRPr lang="en-US" sz="1400" i="1" dirty="0"/>
          </a:p>
        </p:txBody>
      </p:sp>
      <p:cxnSp>
        <p:nvCxnSpPr>
          <p:cNvPr id="172" name="Straight Arrow Connector 171"/>
          <p:cNvCxnSpPr>
            <a:stCxn id="14" idx="3"/>
            <a:endCxn id="164" idx="1"/>
          </p:cNvCxnSpPr>
          <p:nvPr/>
        </p:nvCxnSpPr>
        <p:spPr>
          <a:xfrm flipV="1">
            <a:off x="914400" y="4656929"/>
            <a:ext cx="609600" cy="23537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914400" y="4648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UAV location</a:t>
            </a:r>
            <a:endParaRPr lang="en-US" sz="1200" i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914400" y="1144489"/>
            <a:ext cx="685800" cy="74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64" idx="3"/>
          </p:cNvCxnSpPr>
          <p:nvPr/>
        </p:nvCxnSpPr>
        <p:spPr>
          <a:xfrm>
            <a:off x="2649415" y="4656929"/>
            <a:ext cx="2227385" cy="1820071"/>
          </a:xfrm>
          <a:prstGeom prst="bentConnector3">
            <a:avLst>
              <a:gd name="adj1" fmla="val 31962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352800" y="1447800"/>
            <a:ext cx="0" cy="320040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352800" y="47244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52800" y="14478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352800" y="31242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27</cp:revision>
  <dcterms:created xsi:type="dcterms:W3CDTF">2013-11-24T03:27:06Z</dcterms:created>
  <dcterms:modified xsi:type="dcterms:W3CDTF">2013-11-24T17:29:47Z</dcterms:modified>
</cp:coreProperties>
</file>