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F6-59E7-4A14-BDBC-4299BEA7E19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BD7-D928-4BA0-BD0B-2DA8C8514F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457200"/>
            <a:ext cx="3962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133600"/>
            <a:ext cx="3962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810000"/>
            <a:ext cx="3962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5486400"/>
            <a:ext cx="3962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Threatening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0" y="4419600"/>
            <a:ext cx="914400" cy="533400"/>
            <a:chOff x="228600" y="4876800"/>
            <a:chExt cx="914400" cy="533400"/>
          </a:xfrm>
        </p:grpSpPr>
        <p:sp>
          <p:nvSpPr>
            <p:cNvPr id="13" name="Rectangle 12"/>
            <p:cNvSpPr/>
            <p:nvPr/>
          </p:nvSpPr>
          <p:spPr>
            <a:xfrm>
              <a:off x="228600" y="48768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4953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Hokuyo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0" y="914400"/>
            <a:ext cx="914400" cy="533400"/>
            <a:chOff x="228600" y="3962400"/>
            <a:chExt cx="914400" cy="533400"/>
          </a:xfrm>
        </p:grpSpPr>
        <p:sp>
          <p:nvSpPr>
            <p:cNvPr id="15" name="Rectangle 14"/>
            <p:cNvSpPr/>
            <p:nvPr/>
          </p:nvSpPr>
          <p:spPr>
            <a:xfrm>
              <a:off x="228600" y="39624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</a:t>
              </a:r>
            </a:p>
          </p:txBody>
        </p:sp>
      </p:grpSp>
      <p:cxnSp>
        <p:nvCxnSpPr>
          <p:cNvPr id="18" name="Shape 17"/>
          <p:cNvCxnSpPr>
            <a:stCxn id="4" idx="3"/>
            <a:endCxn id="29" idx="0"/>
          </p:cNvCxnSpPr>
          <p:nvPr/>
        </p:nvCxnSpPr>
        <p:spPr>
          <a:xfrm>
            <a:off x="6324600" y="1066800"/>
            <a:ext cx="4953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3"/>
          </p:cNvCxnSpPr>
          <p:nvPr/>
        </p:nvCxnSpPr>
        <p:spPr>
          <a:xfrm flipH="1">
            <a:off x="63246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629400" y="2362200"/>
            <a:ext cx="457200" cy="533400"/>
            <a:chOff x="6629400" y="2362200"/>
            <a:chExt cx="457200" cy="533400"/>
          </a:xfrm>
        </p:grpSpPr>
        <p:sp>
          <p:nvSpPr>
            <p:cNvPr id="29" name="Oval 28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10400" y="2666999"/>
            <a:ext cx="457200" cy="2017068"/>
            <a:chOff x="7162800" y="2402532"/>
            <a:chExt cx="457200" cy="2017068"/>
          </a:xfrm>
        </p:grpSpPr>
        <p:cxnSp>
          <p:nvCxnSpPr>
            <p:cNvPr id="19" name="Shape 18"/>
            <p:cNvCxnSpPr/>
            <p:nvPr/>
          </p:nvCxnSpPr>
          <p:spPr>
            <a:xfrm rot="16200000" flipH="1">
              <a:off x="6427317" y="3138016"/>
              <a:ext cx="1636067" cy="165100"/>
            </a:xfrm>
            <a:prstGeom prst="bentConnector3">
              <a:avLst>
                <a:gd name="adj1" fmla="val 8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7162800" y="3886200"/>
              <a:ext cx="457200" cy="533400"/>
              <a:chOff x="6629400" y="2362200"/>
              <a:chExt cx="457200" cy="533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629400" y="25146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29400" y="2362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baseline="-25000" dirty="0" smtClean="0"/>
                  <a:t>S</a:t>
                </a:r>
                <a:endParaRPr lang="en-US" b="1" baseline="-25000" dirty="0"/>
              </a:p>
            </p:txBody>
          </p:sp>
        </p:grpSp>
      </p:grpSp>
      <p:cxnSp>
        <p:nvCxnSpPr>
          <p:cNvPr id="78" name="Straight Connector 77"/>
          <p:cNvCxnSpPr/>
          <p:nvPr/>
        </p:nvCxnSpPr>
        <p:spPr>
          <a:xfrm>
            <a:off x="6400800" y="4495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7315200" y="5638800"/>
            <a:ext cx="457200" cy="533400"/>
            <a:chOff x="6629400" y="2362200"/>
            <a:chExt cx="457200" cy="533400"/>
          </a:xfrm>
        </p:grpSpPr>
        <p:sp>
          <p:nvSpPr>
            <p:cNvPr id="88" name="Oval 87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/>
                <a:t>∑</a:t>
              </a:r>
              <a:endParaRPr lang="en-US" b="1" baseline="-25000" dirty="0"/>
            </a:p>
          </p:txBody>
        </p:sp>
      </p:grpSp>
      <p:cxnSp>
        <p:nvCxnSpPr>
          <p:cNvPr id="91" name="Elbow Connector 90"/>
          <p:cNvCxnSpPr/>
          <p:nvPr/>
        </p:nvCxnSpPr>
        <p:spPr>
          <a:xfrm rot="16200000" flipH="1">
            <a:off x="6819900" y="5143500"/>
            <a:ext cx="1219200" cy="76200"/>
          </a:xfrm>
          <a:prstGeom prst="bentConnector3">
            <a:avLst>
              <a:gd name="adj1" fmla="val -1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3"/>
          </p:cNvCxnSpPr>
          <p:nvPr/>
        </p:nvCxnSpPr>
        <p:spPr>
          <a:xfrm flipV="1">
            <a:off x="6324600" y="60198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96200" y="6019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5800" y="3505200"/>
            <a:ext cx="7315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800" y="1828800"/>
            <a:ext cx="7315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Strategic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550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Tactical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2590800" y="1143000"/>
            <a:ext cx="2286000" cy="536377"/>
            <a:chOff x="2590800" y="1143000"/>
            <a:chExt cx="2286000" cy="536377"/>
          </a:xfrm>
        </p:grpSpPr>
        <p:grpSp>
          <p:nvGrpSpPr>
            <p:cNvPr id="122" name="Group 121"/>
            <p:cNvGrpSpPr/>
            <p:nvPr/>
          </p:nvGrpSpPr>
          <p:grpSpPr>
            <a:xfrm>
              <a:off x="2590800" y="1143000"/>
              <a:ext cx="1219200" cy="533400"/>
              <a:chOff x="2590800" y="2819400"/>
              <a:chExt cx="1219200" cy="5334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590800" y="2819400"/>
                <a:ext cx="1125415" cy="47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590800" y="2887202"/>
                <a:ext cx="1219200" cy="4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LocalizeUAV</a:t>
                </a:r>
                <a:endParaRPr lang="en-US" dirty="0" smtClean="0"/>
              </a:p>
            </p:txBody>
          </p:sp>
        </p:grpSp>
        <p:cxnSp>
          <p:nvCxnSpPr>
            <p:cNvPr id="126" name="Straight Arrow Connector 125"/>
            <p:cNvCxnSpPr>
              <a:stCxn id="124" idx="3"/>
            </p:cNvCxnSpPr>
            <p:nvPr/>
          </p:nvCxnSpPr>
          <p:spPr>
            <a:xfrm>
              <a:off x="3810000" y="14436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962400" y="13716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Hallway</a:t>
              </a:r>
              <a:endParaRPr lang="en-US" sz="1400" i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90800" y="2819400"/>
            <a:ext cx="2286000" cy="536377"/>
            <a:chOff x="2590800" y="1143000"/>
            <a:chExt cx="2286000" cy="536377"/>
          </a:xfrm>
        </p:grpSpPr>
        <p:grpSp>
          <p:nvGrpSpPr>
            <p:cNvPr id="131" name="Group 121"/>
            <p:cNvGrpSpPr/>
            <p:nvPr/>
          </p:nvGrpSpPr>
          <p:grpSpPr>
            <a:xfrm>
              <a:off x="2590800" y="1143000"/>
              <a:ext cx="1219200" cy="533400"/>
              <a:chOff x="2590800" y="2819400"/>
              <a:chExt cx="1219200" cy="5334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90800" y="2819400"/>
                <a:ext cx="1125415" cy="47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590800" y="2887202"/>
                <a:ext cx="1219200" cy="4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LocalizeUAV</a:t>
                </a:r>
                <a:endParaRPr lang="en-US" dirty="0" smtClean="0"/>
              </a:p>
            </p:txBody>
          </p:sp>
        </p:grpSp>
        <p:cxnSp>
          <p:nvCxnSpPr>
            <p:cNvPr id="132" name="Straight Arrow Connector 131"/>
            <p:cNvCxnSpPr>
              <a:stCxn id="135" idx="3"/>
            </p:cNvCxnSpPr>
            <p:nvPr/>
          </p:nvCxnSpPr>
          <p:spPr>
            <a:xfrm>
              <a:off x="3810000" y="14436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962400" y="13716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Hallway</a:t>
              </a:r>
              <a:endParaRPr lang="en-US" sz="1400" i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590800" y="4114800"/>
            <a:ext cx="2286000" cy="536377"/>
            <a:chOff x="2590800" y="1143000"/>
            <a:chExt cx="2286000" cy="536377"/>
          </a:xfrm>
        </p:grpSpPr>
        <p:grpSp>
          <p:nvGrpSpPr>
            <p:cNvPr id="137" name="Group 121"/>
            <p:cNvGrpSpPr/>
            <p:nvPr/>
          </p:nvGrpSpPr>
          <p:grpSpPr>
            <a:xfrm>
              <a:off x="2590800" y="1143000"/>
              <a:ext cx="1219200" cy="533400"/>
              <a:chOff x="2590800" y="2819400"/>
              <a:chExt cx="1219200" cy="5334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590800" y="2819400"/>
                <a:ext cx="1125415" cy="47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590800" y="2887202"/>
                <a:ext cx="1219200" cy="4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LocalizeUAV</a:t>
                </a:r>
                <a:endParaRPr lang="en-US" dirty="0" smtClean="0"/>
              </a:p>
            </p:txBody>
          </p:sp>
        </p:grpSp>
        <p:cxnSp>
          <p:nvCxnSpPr>
            <p:cNvPr id="138" name="Straight Arrow Connector 137"/>
            <p:cNvCxnSpPr>
              <a:stCxn id="141" idx="3"/>
            </p:cNvCxnSpPr>
            <p:nvPr/>
          </p:nvCxnSpPr>
          <p:spPr>
            <a:xfrm>
              <a:off x="3810000" y="14436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3962400" y="13716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Hallway</a:t>
              </a:r>
              <a:endParaRPr lang="en-US" sz="1400" i="1" dirty="0"/>
            </a:p>
          </p:txBody>
        </p:sp>
      </p:grpSp>
      <p:grpSp>
        <p:nvGrpSpPr>
          <p:cNvPr id="147" name="Group 121"/>
          <p:cNvGrpSpPr/>
          <p:nvPr/>
        </p:nvGrpSpPr>
        <p:grpSpPr>
          <a:xfrm>
            <a:off x="2590800" y="6172200"/>
            <a:ext cx="1219200" cy="533400"/>
            <a:chOff x="2590800" y="2819400"/>
            <a:chExt cx="1219200" cy="533400"/>
          </a:xfrm>
        </p:grpSpPr>
        <p:sp>
          <p:nvSpPr>
            <p:cNvPr id="150" name="Rectangle 149"/>
            <p:cNvSpPr/>
            <p:nvPr/>
          </p:nvSpPr>
          <p:spPr>
            <a:xfrm>
              <a:off x="2590800" y="28194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590800" y="2887202"/>
              <a:ext cx="1219200" cy="4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LocalizeUAV</a:t>
              </a:r>
              <a:endParaRPr lang="en-US" dirty="0" smtClean="0"/>
            </a:p>
          </p:txBody>
        </p:sp>
      </p:grpSp>
      <p:cxnSp>
        <p:nvCxnSpPr>
          <p:cNvPr id="148" name="Straight Arrow Connector 147"/>
          <p:cNvCxnSpPr>
            <a:stCxn id="151" idx="3"/>
          </p:cNvCxnSpPr>
          <p:nvPr/>
        </p:nvCxnSpPr>
        <p:spPr>
          <a:xfrm>
            <a:off x="3810000" y="6472801"/>
            <a:ext cx="1066800" cy="4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62400" y="6400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Hallway</a:t>
            </a:r>
            <a:endParaRPr lang="en-US" sz="1400" i="1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2590800" y="533400"/>
            <a:ext cx="2590800" cy="474658"/>
            <a:chOff x="2590800" y="5562600"/>
            <a:chExt cx="2590800" cy="474658"/>
          </a:xfrm>
        </p:grpSpPr>
        <p:sp>
          <p:nvSpPr>
            <p:cNvPr id="168" name="Rectangle 167"/>
            <p:cNvSpPr/>
            <p:nvPr/>
          </p:nvSpPr>
          <p:spPr>
            <a:xfrm>
              <a:off x="2590800" y="55626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90800" y="56388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3810000" y="57870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733800" y="5562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Crowd Locations</a:t>
              </a:r>
              <a:endParaRPr lang="en-US" sz="1400" i="1" dirty="0" smtClean="0"/>
            </a:p>
            <a:p>
              <a:r>
                <a:rPr lang="en-US" sz="1200" i="1" dirty="0" smtClean="0"/>
                <a:t>(</a:t>
              </a:r>
              <a:r>
                <a:rPr lang="en-US" sz="1200" i="1" dirty="0" err="1" smtClean="0"/>
                <a:t>blockableCrowds</a:t>
              </a:r>
              <a:r>
                <a:rPr lang="en-US" sz="1200" i="1" dirty="0" smtClean="0"/>
                <a:t>)</a:t>
              </a:r>
              <a:endParaRPr lang="en-US" sz="1400" i="1" dirty="0"/>
            </a:p>
          </p:txBody>
        </p:sp>
      </p:grpSp>
      <p:cxnSp>
        <p:nvCxnSpPr>
          <p:cNvPr id="173" name="Elbow Connector 172"/>
          <p:cNvCxnSpPr>
            <a:stCxn id="14" idx="3"/>
            <a:endCxn id="124" idx="1"/>
          </p:cNvCxnSpPr>
          <p:nvPr/>
        </p:nvCxnSpPr>
        <p:spPr>
          <a:xfrm flipV="1">
            <a:off x="914400" y="1443601"/>
            <a:ext cx="1676400" cy="3236865"/>
          </a:xfrm>
          <a:prstGeom prst="bentConnector3">
            <a:avLst>
              <a:gd name="adj1" fmla="val 69008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2057400" y="2971800"/>
            <a:ext cx="533400" cy="3509400"/>
            <a:chOff x="1752600" y="2971800"/>
            <a:chExt cx="838200" cy="3509400"/>
          </a:xfrm>
        </p:grpSpPr>
        <p:cxnSp>
          <p:nvCxnSpPr>
            <p:cNvPr id="196" name="Straight Arrow Connector 195"/>
            <p:cNvCxnSpPr>
              <a:endCxn id="135" idx="1"/>
            </p:cNvCxnSpPr>
            <p:nvPr/>
          </p:nvCxnSpPr>
          <p:spPr>
            <a:xfrm flipV="1">
              <a:off x="1752600" y="3120001"/>
              <a:ext cx="838200" cy="41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752600" y="4343400"/>
              <a:ext cx="838200" cy="42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V="1">
              <a:off x="1752600" y="6477000"/>
              <a:ext cx="838200" cy="42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752600" y="2971800"/>
              <a:ext cx="0" cy="35052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Elbow Connector 208"/>
          <p:cNvCxnSpPr>
            <a:stCxn id="16" idx="3"/>
            <a:endCxn id="169" idx="1"/>
          </p:cNvCxnSpPr>
          <p:nvPr/>
        </p:nvCxnSpPr>
        <p:spPr>
          <a:xfrm flipV="1">
            <a:off x="914400" y="763489"/>
            <a:ext cx="1676400" cy="411777"/>
          </a:xfrm>
          <a:prstGeom prst="bentConnector3">
            <a:avLst>
              <a:gd name="adj1" fmla="val 17769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endCxn id="164" idx="1"/>
          </p:cNvCxnSpPr>
          <p:nvPr/>
        </p:nvCxnSpPr>
        <p:spPr>
          <a:xfrm>
            <a:off x="1219200" y="2438400"/>
            <a:ext cx="1371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219200" y="5791200"/>
            <a:ext cx="1371600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219200" y="1066800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3716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i="1" dirty="0" smtClean="0"/>
              <a:t>oint cloud</a:t>
            </a:r>
            <a:endParaRPr lang="en-US" sz="1400" i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1219200" y="457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2590800" y="2209800"/>
            <a:ext cx="2590800" cy="474658"/>
            <a:chOff x="2590800" y="5562600"/>
            <a:chExt cx="2590800" cy="474658"/>
          </a:xfrm>
        </p:grpSpPr>
        <p:sp>
          <p:nvSpPr>
            <p:cNvPr id="236" name="Rectangle 235"/>
            <p:cNvSpPr/>
            <p:nvPr/>
          </p:nvSpPr>
          <p:spPr>
            <a:xfrm>
              <a:off x="2590800" y="55626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590800" y="56388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>
              <a:off x="3810000" y="57870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3733800" y="5562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Crowd Locations</a:t>
              </a:r>
              <a:endParaRPr lang="en-US" sz="1400" i="1" dirty="0" smtClean="0"/>
            </a:p>
            <a:p>
              <a:r>
                <a:rPr lang="en-US" sz="1200" i="1" dirty="0" smtClean="0"/>
                <a:t>(</a:t>
              </a:r>
              <a:r>
                <a:rPr lang="en-US" sz="1200" i="1" dirty="0" err="1" smtClean="0"/>
                <a:t>blockableCrowds</a:t>
              </a:r>
              <a:r>
                <a:rPr lang="en-US" sz="1200" i="1" dirty="0" smtClean="0"/>
                <a:t>)</a:t>
              </a:r>
              <a:endParaRPr lang="en-US" sz="1400" i="1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590800" y="5562600"/>
            <a:ext cx="2590800" cy="474658"/>
            <a:chOff x="2590800" y="5562600"/>
            <a:chExt cx="2590800" cy="474658"/>
          </a:xfrm>
        </p:grpSpPr>
        <p:sp>
          <p:nvSpPr>
            <p:cNvPr id="241" name="Rectangle 240"/>
            <p:cNvSpPr/>
            <p:nvPr/>
          </p:nvSpPr>
          <p:spPr>
            <a:xfrm>
              <a:off x="2590800" y="55626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590800" y="56388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3810000" y="5787001"/>
              <a:ext cx="1066800" cy="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3733800" y="5562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Crowd Locations</a:t>
              </a:r>
              <a:endParaRPr lang="en-US" sz="1400" i="1" dirty="0" smtClean="0"/>
            </a:p>
            <a:p>
              <a:r>
                <a:rPr lang="en-US" sz="1200" i="1" dirty="0" smtClean="0"/>
                <a:t>(</a:t>
              </a:r>
              <a:r>
                <a:rPr lang="en-US" sz="1200" i="1" dirty="0" err="1" smtClean="0"/>
                <a:t>blockableCrowds</a:t>
              </a:r>
              <a:r>
                <a:rPr lang="en-US" sz="1200" i="1" dirty="0" smtClean="0"/>
                <a:t>)</a:t>
              </a:r>
              <a:endParaRPr lang="en-US" sz="1400" i="1" dirty="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105400" y="24384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3" name="Rectangle 252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105400" y="41148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" name="Rectangle 256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5400" y="57912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1" name="Rectangle 260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181600" y="586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  <a:r>
              <a:rPr lang="en-US" sz="1200" dirty="0"/>
              <a:t>B</a:t>
            </a:r>
            <a:r>
              <a:rPr lang="en-US" sz="1200" dirty="0" smtClean="0"/>
              <a:t>ehaviors and Motor Schemas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5181600" y="4267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5181600" y="2590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105400" y="762000"/>
            <a:ext cx="1219200" cy="685800"/>
            <a:chOff x="5029200" y="762000"/>
            <a:chExt cx="12192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5029200" y="762000"/>
              <a:ext cx="1143000" cy="685800"/>
              <a:chOff x="5029200" y="762000"/>
              <a:chExt cx="1143000" cy="6858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6" name="Rectangle 245"/>
              <p:cNvSpPr/>
              <p:nvPr/>
            </p:nvSpPr>
            <p:spPr>
              <a:xfrm>
                <a:off x="5029200" y="7620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105400" y="8382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181600" y="9144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5105400" y="914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Child </a:t>
              </a:r>
            </a:p>
            <a:p>
              <a:pPr algn="ctr"/>
              <a:r>
                <a:rPr lang="en-US" sz="1200" dirty="0" smtClean="0"/>
                <a:t>Behaviors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781800" y="990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24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324600" y="4495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400800" y="6019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772400" y="556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final translation response vector</a:t>
            </a:r>
            <a:endParaRPr lang="en-US" sz="14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1066800" y="381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TODO: name this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23</cp:revision>
  <dcterms:created xsi:type="dcterms:W3CDTF">2013-11-24T03:27:06Z</dcterms:created>
  <dcterms:modified xsi:type="dcterms:W3CDTF">2013-11-24T06:58:29Z</dcterms:modified>
</cp:coreProperties>
</file>