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A7BE69D5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76F59ED-1D0E-EB5F-3689-9C813DB057C2}" name="Eli Wildey" initials="EW" userId="81fb2a3fcdf9af6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A7BE69D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A9C0C6C-4673-44C5-B508-618651B5DB55}" authorId="{776F59ED-1D0E-EB5F-3689-9C813DB057C2}" created="2023-03-27T20:46:47.353">
    <pc:sldMkLst xmlns:pc="http://schemas.microsoft.com/office/powerpoint/2013/main/command">
      <pc:docMk/>
      <pc:sldMk cId="2814274005" sldId="256"/>
    </pc:sldMkLst>
    <p188:txBody>
      <a:bodyPr/>
      <a:lstStyle/>
      <a:p>
        <a:r>
          <a:rPr lang="en-US"/>
          <a:t>Make sure to filter out Tag Locations by capture date somewhere in this process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69EB-2C5C-6017-6E6C-482D8ED6F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031B2-F15F-20CD-CF93-365D27306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306D-F87A-8EED-CBEA-2B94B2B8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3389-A860-4B44-9388-290C1CFC16B3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1A0B2-1893-702A-0409-F208219F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8D7A8-1519-397E-1E3D-0798EE8F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762-F540-432E-8279-AFBC4338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5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9621-242F-4A25-C737-03A4DF11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0093B-6637-87A6-2329-2190E8D8E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BB52C-3127-F986-B606-7BF946F3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3389-A860-4B44-9388-290C1CFC16B3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ABD62-9577-82FB-1C14-F92581A6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D9E9-D94B-8584-BE21-33D860D0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762-F540-432E-8279-AFBC4338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0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7A8DF-13DF-B15F-0102-531961483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565BB-3603-F09C-B07F-CEFE8038A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3452F-4163-E766-2081-9591B0F1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3389-A860-4B44-9388-290C1CFC16B3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4810D-36F4-E8DC-2548-F969E6C8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7476B-60A8-487D-C72A-CD1B05D7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762-F540-432E-8279-AFBC4338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1FAE-0729-6A8E-76F3-176E0242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BDB88-3B04-2718-5AFB-23CCB302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F018C-0402-483A-284D-F2EB8E35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3389-A860-4B44-9388-290C1CFC16B3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1B4F0-0643-F463-BB21-7A966EA7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09698-0B61-391D-A3FD-CE30D746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762-F540-432E-8279-AFBC4338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8EB5-30B8-59CA-378D-3EDA4248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326E0-2FE2-4513-B48D-5A4D6518E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C80C2-B759-2F70-59BE-A358AAF9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3389-A860-4B44-9388-290C1CFC16B3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0DF3A-AF42-5E11-35FA-E96B9ACB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771E3-72F2-2A6D-6C83-E1018F37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762-F540-432E-8279-AFBC4338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0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B455-61EF-AF06-4C48-B2F303F1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FEA39-120A-B011-8764-ECDEF46B5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A21F5-BEA2-DA8E-9862-D142319C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78291-EA4D-5185-182B-B47CF9F8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3389-A860-4B44-9388-290C1CFC16B3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834D5-726B-E07A-5E9F-D3F96F6F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857EE-1B07-372C-8A58-7BEF48E9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762-F540-432E-8279-AFBC4338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B447-6403-B24B-9038-0AFF2E11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04FC5-4985-C045-292F-466F27747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87C30-0347-2DF4-573B-139DB7665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2843D-92A0-5F72-60E0-560A72E97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2E0E7-86FE-0E35-96D2-A85326A56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A9A83-18EC-8B0A-2B1F-E89BB684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3389-A860-4B44-9388-290C1CFC16B3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3995A-8290-D728-E9F0-0DB5D3BB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8A678-AE80-C14A-345E-E2535E72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762-F540-432E-8279-AFBC4338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0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593C-7D08-0CDE-F7D5-CA4A05DC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45E3F-8425-5C30-D1D7-4331CA0E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3389-A860-4B44-9388-290C1CFC16B3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A9410-B3F7-81C5-F2F6-07BD43EE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A111A-A436-C50B-8630-BED44C69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762-F540-432E-8279-AFBC4338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6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97558-B7B6-CE0A-13BF-3BF69B4F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3389-A860-4B44-9388-290C1CFC16B3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60845-761A-1F4C-FA21-73035BB9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504ED-61C5-6D18-5E88-AB81E486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762-F540-432E-8279-AFBC4338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6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A175-7FDD-9F1A-B240-49A9A149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F22A-4935-4441-413B-FD548981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9702F-6A5C-F77A-3929-4F3343F28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40A35-6340-1F2E-6410-FC4B0979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3389-A860-4B44-9388-290C1CFC16B3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E079F-A992-C476-EB2F-CF7DD3F8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678E6-E7AE-6F7C-AD6F-430274EE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762-F540-432E-8279-AFBC4338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76EA-62CD-2CD7-8D98-0E1B356B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F62A6-4C21-C7F9-F545-BE8B2AF88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CC43B-2BCC-BA46-6969-2EB355551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60488-F135-229D-448E-9D9DC2F3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3389-A860-4B44-9388-290C1CFC16B3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CDAF1-6FAC-3003-BED4-D8CE14B0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A8145-3A05-139E-FC5B-87711BF5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2762-F540-432E-8279-AFBC4338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3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107AD-D2F1-1DCD-9472-7F3AF00A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7537C-D82F-CB16-13A0-25190E95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4200-4980-B57A-6F5F-26A1FA09E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B3389-A860-4B44-9388-290C1CFC16B3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6F7A0-37D0-3C49-9FC5-0A49929F1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5C708-720B-925B-A051-4A59E63C0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52762-F540-432E-8279-AFBC4338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9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A7BE69D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41C657F-010B-44A2-5E5F-EBDE7262CEA1}"/>
              </a:ext>
            </a:extLst>
          </p:cNvPr>
          <p:cNvSpPr/>
          <p:nvPr/>
        </p:nvSpPr>
        <p:spPr>
          <a:xfrm>
            <a:off x="637309" y="487680"/>
            <a:ext cx="2543695" cy="133003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 Incorporate node and sensor station data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8151812-516A-66B5-EE40-8B069779D2A9}"/>
              </a:ext>
            </a:extLst>
          </p:cNvPr>
          <p:cNvSpPr/>
          <p:nvPr/>
        </p:nvSpPr>
        <p:spPr>
          <a:xfrm>
            <a:off x="3496887" y="1152698"/>
            <a:ext cx="321426" cy="193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726D2DB-EA1D-7C94-1656-574899C3DD2B}"/>
              </a:ext>
            </a:extLst>
          </p:cNvPr>
          <p:cNvSpPr/>
          <p:nvPr/>
        </p:nvSpPr>
        <p:spPr>
          <a:xfrm>
            <a:off x="4233904" y="537556"/>
            <a:ext cx="2887287" cy="128016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 Back Up DB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9EB6490-5C79-18F6-8EF5-87E9F3CDE732}"/>
              </a:ext>
            </a:extLst>
          </p:cNvPr>
          <p:cNvSpPr/>
          <p:nvPr/>
        </p:nvSpPr>
        <p:spPr>
          <a:xfrm>
            <a:off x="7387244" y="997527"/>
            <a:ext cx="426720" cy="404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DBD2FF-9DE0-981B-1C0B-52C2056F11EF}"/>
              </a:ext>
            </a:extLst>
          </p:cNvPr>
          <p:cNvSpPr/>
          <p:nvPr/>
        </p:nvSpPr>
        <p:spPr>
          <a:xfrm>
            <a:off x="8190807" y="487680"/>
            <a:ext cx="2471651" cy="13300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 Estimate parameters of calibration (</a:t>
            </a:r>
            <a:r>
              <a:rPr lang="en-US" dirty="0" err="1"/>
              <a:t>a,S,K</a:t>
            </a:r>
            <a:r>
              <a:rPr lang="en-US" dirty="0"/>
              <a:t>) by node</a:t>
            </a: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C7EA0129-6289-D666-9E80-EA5E1A05081B}"/>
              </a:ext>
            </a:extLst>
          </p:cNvPr>
          <p:cNvSpPr/>
          <p:nvPr/>
        </p:nvSpPr>
        <p:spPr>
          <a:xfrm>
            <a:off x="11255432" y="1402080"/>
            <a:ext cx="498763" cy="9698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EAC6F5-4980-67B6-C3B7-19F0A5E90E9B}"/>
              </a:ext>
            </a:extLst>
          </p:cNvPr>
          <p:cNvSpPr/>
          <p:nvPr/>
        </p:nvSpPr>
        <p:spPr>
          <a:xfrm>
            <a:off x="8606444" y="2316480"/>
            <a:ext cx="2261061" cy="13300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4. Estimate locations by Tag ID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E737E2EA-0BC2-441C-DB56-29FCE400E88C}"/>
              </a:ext>
            </a:extLst>
          </p:cNvPr>
          <p:cNvSpPr/>
          <p:nvPr/>
        </p:nvSpPr>
        <p:spPr>
          <a:xfrm>
            <a:off x="7680960" y="2953789"/>
            <a:ext cx="465513" cy="3214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CA1C1B-07EA-D212-EFA8-A7760AB6ACD7}"/>
              </a:ext>
            </a:extLst>
          </p:cNvPr>
          <p:cNvSpPr/>
          <p:nvPr/>
        </p:nvSpPr>
        <p:spPr>
          <a:xfrm>
            <a:off x="4566458" y="2504902"/>
            <a:ext cx="2770909" cy="11804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5. By Tag ID, filter using # of points in day and spread of points to Daily Space Use DFs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C6A38838-0809-5316-AD68-D71B42448F39}"/>
              </a:ext>
            </a:extLst>
          </p:cNvPr>
          <p:cNvSpPr/>
          <p:nvPr/>
        </p:nvSpPr>
        <p:spPr>
          <a:xfrm>
            <a:off x="3607724" y="2953789"/>
            <a:ext cx="570807" cy="3768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18705FEB-7213-D720-40FB-D952874C082E}"/>
              </a:ext>
            </a:extLst>
          </p:cNvPr>
          <p:cNvSpPr/>
          <p:nvPr/>
        </p:nvSpPr>
        <p:spPr>
          <a:xfrm>
            <a:off x="637309" y="2449484"/>
            <a:ext cx="2427316" cy="133003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6. Run Space Use Analysis on Daily Space Use DFs</a:t>
            </a:r>
          </a:p>
        </p:txBody>
      </p:sp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A0DB394C-D8F9-7BAB-8358-EE2C70A12C95}"/>
              </a:ext>
            </a:extLst>
          </p:cNvPr>
          <p:cNvSpPr/>
          <p:nvPr/>
        </p:nvSpPr>
        <p:spPr>
          <a:xfrm>
            <a:off x="94210" y="3552305"/>
            <a:ext cx="543099" cy="119703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72FD321F-0DFD-9E12-BD4D-3140A9000E8C}"/>
              </a:ext>
            </a:extLst>
          </p:cNvPr>
          <p:cNvSpPr/>
          <p:nvPr/>
        </p:nvSpPr>
        <p:spPr>
          <a:xfrm>
            <a:off x="864524" y="4267200"/>
            <a:ext cx="2272145" cy="177892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7. Run Habitat Selection on Daily Space Use, Save Parameters by Tag ID. Land cover, density of trails. Vs Study Area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0BA27ED-CF3B-337D-2632-1B43C968AF74}"/>
              </a:ext>
            </a:extLst>
          </p:cNvPr>
          <p:cNvSpPr/>
          <p:nvPr/>
        </p:nvSpPr>
        <p:spPr>
          <a:xfrm>
            <a:off x="3696393" y="4799215"/>
            <a:ext cx="803563" cy="493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7F7756-6F03-2F76-0133-F83272EA292F}"/>
              </a:ext>
            </a:extLst>
          </p:cNvPr>
          <p:cNvSpPr/>
          <p:nvPr/>
        </p:nvSpPr>
        <p:spPr>
          <a:xfrm>
            <a:off x="4898967" y="4538749"/>
            <a:ext cx="2770909" cy="1424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8. Run </a:t>
            </a:r>
            <a:r>
              <a:rPr lang="en-US" dirty="0"/>
              <a:t>meta analysis to determine change in space use with human activity, RE </a:t>
            </a:r>
            <a:r>
              <a:rPr lang="en-US" dirty="0" err="1"/>
              <a:t>TagID</a:t>
            </a:r>
            <a:r>
              <a:rPr lang="en-US" dirty="0"/>
              <a:t>, weather?</a:t>
            </a:r>
          </a:p>
        </p:txBody>
      </p:sp>
    </p:spTree>
    <p:extLst>
      <p:ext uri="{BB962C8B-B14F-4D97-AF65-F5344CB8AC3E}">
        <p14:creationId xmlns:p14="http://schemas.microsoft.com/office/powerpoint/2010/main" val="281427400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 Wildey</dc:creator>
  <cp:lastModifiedBy>Eli Wildey</cp:lastModifiedBy>
  <cp:revision>1</cp:revision>
  <dcterms:created xsi:type="dcterms:W3CDTF">2023-03-27T20:25:13Z</dcterms:created>
  <dcterms:modified xsi:type="dcterms:W3CDTF">2023-03-27T20:49:10Z</dcterms:modified>
</cp:coreProperties>
</file>