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5D5C-D19C-45BB-A339-01E01E10AAE3}"/>
              </a:ext>
            </a:extLst>
          </p:cNvPr>
          <p:cNvSpPr>
            <a:spLocks noGrp="1"/>
          </p:cNvSpPr>
          <p:nvPr>
            <p:ph type="ctrTitle"/>
          </p:nvPr>
        </p:nvSpPr>
        <p:spPr/>
        <p:txBody>
          <a:bodyPr/>
          <a:lstStyle/>
          <a:p>
            <a:r>
              <a:rPr lang="en-US" sz="5000" dirty="0"/>
              <a:t>Inventory Management Program</a:t>
            </a:r>
            <a:br>
              <a:rPr lang="en-US" sz="5000" dirty="0"/>
            </a:br>
            <a:br>
              <a:rPr lang="en-US" sz="5000" dirty="0"/>
            </a:br>
            <a:r>
              <a:rPr lang="en-US" sz="3200" dirty="0"/>
              <a:t>CST-117</a:t>
            </a:r>
            <a:br>
              <a:rPr lang="en-US" sz="3200" dirty="0"/>
            </a:br>
            <a:r>
              <a:rPr lang="en-US" sz="3200" dirty="0"/>
              <a:t>Evan Wilson</a:t>
            </a:r>
            <a:br>
              <a:rPr lang="en-US" sz="3200" dirty="0"/>
            </a:br>
            <a:r>
              <a:rPr lang="en-US" sz="3200" dirty="0"/>
              <a:t>Instructor: Dr. Kris </a:t>
            </a:r>
            <a:r>
              <a:rPr lang="en-US" sz="3200" dirty="0" err="1"/>
              <a:t>Jamsa</a:t>
            </a:r>
            <a:r>
              <a:rPr lang="en-US" sz="3200" dirty="0"/>
              <a:t> </a:t>
            </a:r>
            <a:br>
              <a:rPr lang="en-US" sz="3200" dirty="0"/>
            </a:br>
            <a:r>
              <a:rPr lang="en-US" sz="3200" dirty="0"/>
              <a:t>6 June 2018</a:t>
            </a:r>
            <a:endParaRPr lang="en-US" sz="5000" dirty="0"/>
          </a:p>
        </p:txBody>
      </p:sp>
      <p:sp>
        <p:nvSpPr>
          <p:cNvPr id="3" name="Subtitle 2">
            <a:extLst>
              <a:ext uri="{FF2B5EF4-FFF2-40B4-BE49-F238E27FC236}">
                <a16:creationId xmlns:a16="http://schemas.microsoft.com/office/drawing/2014/main" id="{2D5D5CE7-185B-4F1D-8303-848656F3088F}"/>
              </a:ext>
            </a:extLst>
          </p:cNvPr>
          <p:cNvSpPr>
            <a:spLocks noGrp="1"/>
          </p:cNvSpPr>
          <p:nvPr>
            <p:ph type="subTitle" idx="1"/>
          </p:nvPr>
        </p:nvSpPr>
        <p:spPr/>
        <p:txBody>
          <a:bodyPr/>
          <a:lstStyle/>
          <a:p>
            <a:r>
              <a:rPr lang="en-US" dirty="0"/>
              <a:t>Milestone 4</a:t>
            </a:r>
          </a:p>
        </p:txBody>
      </p:sp>
    </p:spTree>
    <p:extLst>
      <p:ext uri="{BB962C8B-B14F-4D97-AF65-F5344CB8AC3E}">
        <p14:creationId xmlns:p14="http://schemas.microsoft.com/office/powerpoint/2010/main" val="142655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1FC9-6B05-45FB-8719-EB8C9A469C5D}"/>
              </a:ext>
            </a:extLst>
          </p:cNvPr>
          <p:cNvSpPr>
            <a:spLocks noGrp="1"/>
          </p:cNvSpPr>
          <p:nvPr>
            <p:ph type="title"/>
          </p:nvPr>
        </p:nvSpPr>
        <p:spPr>
          <a:xfrm>
            <a:off x="810000" y="207034"/>
            <a:ext cx="10561418" cy="621102"/>
          </a:xfrm>
        </p:spPr>
        <p:txBody>
          <a:bodyPr/>
          <a:lstStyle/>
          <a:p>
            <a:pPr algn="l"/>
            <a:r>
              <a:rPr lang="en-US" sz="1800" dirty="0"/>
              <a:t>Future plans for program:</a:t>
            </a:r>
            <a:br>
              <a:rPr lang="en-US" sz="1800" dirty="0"/>
            </a:br>
            <a:r>
              <a:rPr lang="en-US" sz="1800" dirty="0"/>
              <a:t>	</a:t>
            </a:r>
          </a:p>
        </p:txBody>
      </p:sp>
      <p:sp>
        <p:nvSpPr>
          <p:cNvPr id="4" name="Title 1">
            <a:extLst>
              <a:ext uri="{FF2B5EF4-FFF2-40B4-BE49-F238E27FC236}">
                <a16:creationId xmlns:a16="http://schemas.microsoft.com/office/drawing/2014/main" id="{5EDCA82F-11AE-4B83-AA2F-C0586E45D698}"/>
              </a:ext>
            </a:extLst>
          </p:cNvPr>
          <p:cNvSpPr txBox="1">
            <a:spLocks/>
          </p:cNvSpPr>
          <p:nvPr/>
        </p:nvSpPr>
        <p:spPr>
          <a:xfrm>
            <a:off x="974784" y="553371"/>
            <a:ext cx="10407215" cy="3837473"/>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gn="l">
              <a:buFont typeface="Wingdings" panose="05000000000000000000" pitchFamily="2" charset="2"/>
              <a:buChar char="Ø"/>
            </a:pPr>
            <a:r>
              <a:rPr lang="en-US" sz="1800" dirty="0"/>
              <a:t>Improved visual look. Improve look and location of buttons, backgrounds, and incorporate a generic company logo into all screens.</a:t>
            </a:r>
          </a:p>
          <a:p>
            <a:pPr marL="285750" indent="-285750" algn="l">
              <a:buFont typeface="Wingdings" panose="05000000000000000000" pitchFamily="2" charset="2"/>
              <a:buChar char="Ø"/>
            </a:pPr>
            <a:r>
              <a:rPr lang="en-US" sz="1800" dirty="0"/>
              <a:t>Add functionality to Place Order button to write a text file with all items from order list with a running total value and a timestamp of the order. When the order comes in, the user can adjust quantities of each item in edit mode.</a:t>
            </a:r>
          </a:p>
          <a:p>
            <a:pPr marL="285750" indent="-285750" algn="l">
              <a:buFont typeface="Wingdings" panose="05000000000000000000" pitchFamily="2" charset="2"/>
              <a:buChar char="Ø"/>
            </a:pPr>
            <a:r>
              <a:rPr lang="en-US" sz="1800" dirty="0"/>
              <a:t>Add ability for user to set how many of a particular item to order</a:t>
            </a:r>
          </a:p>
          <a:p>
            <a:pPr marL="285750" indent="-285750" algn="l">
              <a:buFont typeface="Wingdings" panose="05000000000000000000" pitchFamily="2" charset="2"/>
              <a:buChar char="Ø"/>
            </a:pPr>
            <a:r>
              <a:rPr lang="en-US" sz="1800" dirty="0"/>
              <a:t>Possible added feature: save login information. This will be a checkbox such as “remember login” that will save a file with login information and a bool value. On application load, it will read that file, and check the bool value, if true, it will populate the username and password from the file.</a:t>
            </a:r>
            <a:br>
              <a:rPr lang="en-US" sz="1800" dirty="0"/>
            </a:br>
            <a:r>
              <a:rPr lang="en-US" sz="1800" dirty="0"/>
              <a:t>	</a:t>
            </a:r>
          </a:p>
        </p:txBody>
      </p:sp>
    </p:spTree>
    <p:extLst>
      <p:ext uri="{BB962C8B-B14F-4D97-AF65-F5344CB8AC3E}">
        <p14:creationId xmlns:p14="http://schemas.microsoft.com/office/powerpoint/2010/main" val="69774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8F33-10C2-4B45-AE36-2277BAF9933C}"/>
              </a:ext>
            </a:extLst>
          </p:cNvPr>
          <p:cNvSpPr>
            <a:spLocks noGrp="1"/>
          </p:cNvSpPr>
          <p:nvPr>
            <p:ph type="title"/>
          </p:nvPr>
        </p:nvSpPr>
        <p:spPr/>
        <p:txBody>
          <a:bodyPr/>
          <a:lstStyle/>
          <a:p>
            <a:r>
              <a:rPr lang="en-US" sz="1800" dirty="0"/>
              <a:t>Before writing any code for inventory management, I initially came up with a rough idea of using multiple forms for the user interface/user experience to effectively navigate an inventory management program as show below.</a:t>
            </a:r>
          </a:p>
        </p:txBody>
      </p:sp>
      <p:pic>
        <p:nvPicPr>
          <p:cNvPr id="5" name="Picture 4" descr="A screenshot of a social media post&#10;&#10;Description generated with very high confidence">
            <a:extLst>
              <a:ext uri="{FF2B5EF4-FFF2-40B4-BE49-F238E27FC236}">
                <a16:creationId xmlns:a16="http://schemas.microsoft.com/office/drawing/2014/main" id="{36909CC5-EC35-4A1D-AE5A-166842DE8797}"/>
              </a:ext>
            </a:extLst>
          </p:cNvPr>
          <p:cNvPicPr>
            <a:picLocks noChangeAspect="1"/>
          </p:cNvPicPr>
          <p:nvPr/>
        </p:nvPicPr>
        <p:blipFill>
          <a:blip r:embed="rId2"/>
          <a:stretch>
            <a:fillRect/>
          </a:stretch>
        </p:blipFill>
        <p:spPr>
          <a:xfrm>
            <a:off x="445380" y="2215610"/>
            <a:ext cx="11163217" cy="4195202"/>
          </a:xfrm>
          <a:prstGeom prst="rect">
            <a:avLst/>
          </a:prstGeom>
        </p:spPr>
      </p:pic>
    </p:spTree>
    <p:extLst>
      <p:ext uri="{BB962C8B-B14F-4D97-AF65-F5344CB8AC3E}">
        <p14:creationId xmlns:p14="http://schemas.microsoft.com/office/powerpoint/2010/main" val="195702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73C0-3FA7-47CD-98F9-01CEDDB08DBB}"/>
              </a:ext>
            </a:extLst>
          </p:cNvPr>
          <p:cNvSpPr>
            <a:spLocks noGrp="1"/>
          </p:cNvSpPr>
          <p:nvPr>
            <p:ph type="title"/>
          </p:nvPr>
        </p:nvSpPr>
        <p:spPr/>
        <p:txBody>
          <a:bodyPr/>
          <a:lstStyle/>
          <a:p>
            <a:r>
              <a:rPr lang="en-US" sz="1800" dirty="0"/>
              <a:t>First step was to create a class to handle an inventory item as shown below. I decided on the variables that the inventory item would have, and declared those variables and created getters and setters</a:t>
            </a:r>
          </a:p>
        </p:txBody>
      </p:sp>
      <p:pic>
        <p:nvPicPr>
          <p:cNvPr id="4" name="Picture 3" descr="A screenshot of a social media post&#10;&#10;Description generated with very high confidence">
            <a:extLst>
              <a:ext uri="{FF2B5EF4-FFF2-40B4-BE49-F238E27FC236}">
                <a16:creationId xmlns:a16="http://schemas.microsoft.com/office/drawing/2014/main" id="{660555E9-8C55-429E-8177-779A84DD33DF}"/>
              </a:ext>
            </a:extLst>
          </p:cNvPr>
          <p:cNvPicPr>
            <a:picLocks noChangeAspect="1"/>
          </p:cNvPicPr>
          <p:nvPr/>
        </p:nvPicPr>
        <p:blipFill>
          <a:blip r:embed="rId2"/>
          <a:stretch>
            <a:fillRect/>
          </a:stretch>
        </p:blipFill>
        <p:spPr>
          <a:xfrm>
            <a:off x="1752289" y="2113639"/>
            <a:ext cx="7844471" cy="4541537"/>
          </a:xfrm>
          <a:prstGeom prst="rect">
            <a:avLst/>
          </a:prstGeom>
        </p:spPr>
      </p:pic>
    </p:spTree>
    <p:extLst>
      <p:ext uri="{BB962C8B-B14F-4D97-AF65-F5344CB8AC3E}">
        <p14:creationId xmlns:p14="http://schemas.microsoft.com/office/powerpoint/2010/main" val="222693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3300-D9F4-4718-A0AC-3C113C5F5B6B}"/>
              </a:ext>
            </a:extLst>
          </p:cNvPr>
          <p:cNvSpPr>
            <a:spLocks noGrp="1"/>
          </p:cNvSpPr>
          <p:nvPr>
            <p:ph type="title"/>
          </p:nvPr>
        </p:nvSpPr>
        <p:spPr>
          <a:xfrm>
            <a:off x="810000" y="447187"/>
            <a:ext cx="10571998" cy="1346101"/>
          </a:xfrm>
        </p:spPr>
        <p:txBody>
          <a:bodyPr/>
          <a:lstStyle/>
          <a:p>
            <a:r>
              <a:rPr lang="en-US" sz="1800" dirty="0"/>
              <a:t>Next, I knew I wanted all inventory to be stored from an external file source, so the program can retain any changes made between file runs. I know a database would be the best way to do this, but having previously used and comfortable with I chose to use a comma separated value (CSV) file. I filled this with a few specific items for testing in the application with the following code and creating inventory items and adding to a List. This method is then ran from the static main method and stores all inventory items to a static list.</a:t>
            </a:r>
          </a:p>
        </p:txBody>
      </p:sp>
      <p:pic>
        <p:nvPicPr>
          <p:cNvPr id="6" name="Content Placeholder 5" descr="A screenshot of a social media post&#10;&#10;Description generated with very high confidence">
            <a:extLst>
              <a:ext uri="{FF2B5EF4-FFF2-40B4-BE49-F238E27FC236}">
                <a16:creationId xmlns:a16="http://schemas.microsoft.com/office/drawing/2014/main" id="{6C2E65C8-D52E-48BD-BDB2-39E9E113B90F}"/>
              </a:ext>
            </a:extLst>
          </p:cNvPr>
          <p:cNvPicPr>
            <a:picLocks noGrp="1" noChangeAspect="1"/>
          </p:cNvPicPr>
          <p:nvPr>
            <p:ph sz="half" idx="2"/>
          </p:nvPr>
        </p:nvPicPr>
        <p:blipFill>
          <a:blip r:embed="rId2"/>
          <a:stretch>
            <a:fillRect/>
          </a:stretch>
        </p:blipFill>
        <p:spPr>
          <a:xfrm>
            <a:off x="236562" y="2293638"/>
            <a:ext cx="5064227" cy="4227932"/>
          </a:xfrm>
        </p:spPr>
      </p:pic>
      <p:pic>
        <p:nvPicPr>
          <p:cNvPr id="12" name="Picture 11" descr="A screenshot of a social media post&#10;&#10;Description generated with very high confidence">
            <a:extLst>
              <a:ext uri="{FF2B5EF4-FFF2-40B4-BE49-F238E27FC236}">
                <a16:creationId xmlns:a16="http://schemas.microsoft.com/office/drawing/2014/main" id="{7B496252-D3D2-4CF3-963D-C625CE809B46}"/>
              </a:ext>
            </a:extLst>
          </p:cNvPr>
          <p:cNvPicPr>
            <a:picLocks noChangeAspect="1"/>
          </p:cNvPicPr>
          <p:nvPr/>
        </p:nvPicPr>
        <p:blipFill>
          <a:blip r:embed="rId3"/>
          <a:stretch>
            <a:fillRect/>
          </a:stretch>
        </p:blipFill>
        <p:spPr>
          <a:xfrm>
            <a:off x="6582010" y="2262327"/>
            <a:ext cx="4657121" cy="4259243"/>
          </a:xfrm>
          <a:prstGeom prst="rect">
            <a:avLst/>
          </a:prstGeom>
        </p:spPr>
      </p:pic>
    </p:spTree>
    <p:extLst>
      <p:ext uri="{BB962C8B-B14F-4D97-AF65-F5344CB8AC3E}">
        <p14:creationId xmlns:p14="http://schemas.microsoft.com/office/powerpoint/2010/main" val="99305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AE7F-112F-4022-B7BE-752C42980337}"/>
              </a:ext>
            </a:extLst>
          </p:cNvPr>
          <p:cNvSpPr>
            <a:spLocks noGrp="1"/>
          </p:cNvSpPr>
          <p:nvPr>
            <p:ph type="title"/>
          </p:nvPr>
        </p:nvSpPr>
        <p:spPr/>
        <p:txBody>
          <a:bodyPr/>
          <a:lstStyle/>
          <a:p>
            <a:r>
              <a:rPr lang="en-US" sz="1800" dirty="0"/>
              <a:t>The next challenge was to populate the data grids from the list. I used the following method to do this by looping through all items in the inventory list. I also decided to create an additional column in the data grid that is not seen by the user. This “secret” column holds the original inventory item, instead of just it’s values. This allowed for future editing of the list. </a:t>
            </a:r>
          </a:p>
        </p:txBody>
      </p:sp>
      <p:pic>
        <p:nvPicPr>
          <p:cNvPr id="4" name="Picture 3" descr="A screenshot of a cell phone&#10;&#10;Description generated with very high confidence">
            <a:extLst>
              <a:ext uri="{FF2B5EF4-FFF2-40B4-BE49-F238E27FC236}">
                <a16:creationId xmlns:a16="http://schemas.microsoft.com/office/drawing/2014/main" id="{C51A2D9B-C010-4092-8932-C97E620BFD50}"/>
              </a:ext>
            </a:extLst>
          </p:cNvPr>
          <p:cNvPicPr>
            <a:picLocks noChangeAspect="1"/>
          </p:cNvPicPr>
          <p:nvPr/>
        </p:nvPicPr>
        <p:blipFill>
          <a:blip r:embed="rId2"/>
          <a:stretch>
            <a:fillRect/>
          </a:stretch>
        </p:blipFill>
        <p:spPr>
          <a:xfrm>
            <a:off x="238574" y="2811663"/>
            <a:ext cx="5279548" cy="2701164"/>
          </a:xfrm>
          <a:prstGeom prst="rect">
            <a:avLst/>
          </a:prstGeom>
        </p:spPr>
      </p:pic>
      <p:pic>
        <p:nvPicPr>
          <p:cNvPr id="6" name="Picture 5" descr="A screenshot of a cell phone&#10;&#10;Description generated with very high confidence">
            <a:extLst>
              <a:ext uri="{FF2B5EF4-FFF2-40B4-BE49-F238E27FC236}">
                <a16:creationId xmlns:a16="http://schemas.microsoft.com/office/drawing/2014/main" id="{61706632-B1F7-45CC-8796-ADA89A458ABE}"/>
              </a:ext>
            </a:extLst>
          </p:cNvPr>
          <p:cNvPicPr>
            <a:picLocks noChangeAspect="1"/>
          </p:cNvPicPr>
          <p:nvPr/>
        </p:nvPicPr>
        <p:blipFill>
          <a:blip r:embed="rId3"/>
          <a:stretch>
            <a:fillRect/>
          </a:stretch>
        </p:blipFill>
        <p:spPr>
          <a:xfrm>
            <a:off x="5916542" y="2531305"/>
            <a:ext cx="5465456" cy="3639468"/>
          </a:xfrm>
          <a:prstGeom prst="rect">
            <a:avLst/>
          </a:prstGeom>
        </p:spPr>
      </p:pic>
    </p:spTree>
    <p:extLst>
      <p:ext uri="{BB962C8B-B14F-4D97-AF65-F5344CB8AC3E}">
        <p14:creationId xmlns:p14="http://schemas.microsoft.com/office/powerpoint/2010/main" val="64557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01C5-F9FF-4B46-88AA-85E75B3B9DE7}"/>
              </a:ext>
            </a:extLst>
          </p:cNvPr>
          <p:cNvSpPr>
            <a:spLocks noGrp="1"/>
          </p:cNvSpPr>
          <p:nvPr>
            <p:ph type="title"/>
          </p:nvPr>
        </p:nvSpPr>
        <p:spPr>
          <a:xfrm>
            <a:off x="810000" y="447188"/>
            <a:ext cx="10571998" cy="1174578"/>
          </a:xfrm>
        </p:spPr>
        <p:txBody>
          <a:bodyPr/>
          <a:lstStyle/>
          <a:p>
            <a:r>
              <a:rPr lang="en-US" sz="1800" dirty="0"/>
              <a:t>I added functionality to edit individual items, and create new items from scratch. These methods returned a new inventory item, which was added to the data grid (or replaced the item that was previously edited) by checking a bool value to see if the edit was saved, and adjusting the data grid as necessary. The new item, and edit item screens are very similar in how they work. Note, all boxes are read-only until in edit mode.</a:t>
            </a:r>
          </a:p>
        </p:txBody>
      </p:sp>
      <p:pic>
        <p:nvPicPr>
          <p:cNvPr id="3" name="Picture 2">
            <a:extLst>
              <a:ext uri="{FF2B5EF4-FFF2-40B4-BE49-F238E27FC236}">
                <a16:creationId xmlns:a16="http://schemas.microsoft.com/office/drawing/2014/main" id="{0BCD3FFD-BBA2-4B3C-BF9E-BFC7B1BB8FA7}"/>
              </a:ext>
            </a:extLst>
          </p:cNvPr>
          <p:cNvPicPr>
            <a:picLocks noChangeAspect="1"/>
          </p:cNvPicPr>
          <p:nvPr/>
        </p:nvPicPr>
        <p:blipFill>
          <a:blip r:embed="rId2"/>
          <a:stretch>
            <a:fillRect/>
          </a:stretch>
        </p:blipFill>
        <p:spPr>
          <a:xfrm>
            <a:off x="1704525" y="2342937"/>
            <a:ext cx="7836289" cy="4263589"/>
          </a:xfrm>
          <a:prstGeom prst="rect">
            <a:avLst/>
          </a:prstGeom>
        </p:spPr>
      </p:pic>
    </p:spTree>
    <p:extLst>
      <p:ext uri="{BB962C8B-B14F-4D97-AF65-F5344CB8AC3E}">
        <p14:creationId xmlns:p14="http://schemas.microsoft.com/office/powerpoint/2010/main" val="51107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7B2A-8562-453A-B297-AC02A5123DB2}"/>
              </a:ext>
            </a:extLst>
          </p:cNvPr>
          <p:cNvSpPr>
            <a:spLocks noGrp="1"/>
          </p:cNvSpPr>
          <p:nvPr>
            <p:ph type="title"/>
          </p:nvPr>
        </p:nvSpPr>
        <p:spPr>
          <a:xfrm>
            <a:off x="810000" y="447188"/>
            <a:ext cx="10571998" cy="1174578"/>
          </a:xfrm>
        </p:spPr>
        <p:txBody>
          <a:bodyPr/>
          <a:lstStyle/>
          <a:p>
            <a:r>
              <a:rPr lang="en-US" sz="1800" dirty="0"/>
              <a:t>To preserve any changes being made, I created a method that would overwrite the existing CSV file with all inventory items currently located in the data grid and list. I also chose to create a backup method that creates a separate save file of the inventory on load of the program, that can manually replace the main inventory if needed by re-naming the file appropriately.</a:t>
            </a:r>
          </a:p>
        </p:txBody>
      </p:sp>
      <p:pic>
        <p:nvPicPr>
          <p:cNvPr id="4" name="Picture 3" descr="A screenshot of a social media post&#10;&#10;Description generated with very high confidence">
            <a:extLst>
              <a:ext uri="{FF2B5EF4-FFF2-40B4-BE49-F238E27FC236}">
                <a16:creationId xmlns:a16="http://schemas.microsoft.com/office/drawing/2014/main" id="{508F46E3-F062-4A6F-B2FF-1F931334849B}"/>
              </a:ext>
            </a:extLst>
          </p:cNvPr>
          <p:cNvPicPr>
            <a:picLocks noChangeAspect="1"/>
          </p:cNvPicPr>
          <p:nvPr/>
        </p:nvPicPr>
        <p:blipFill>
          <a:blip r:embed="rId2"/>
          <a:stretch>
            <a:fillRect/>
          </a:stretch>
        </p:blipFill>
        <p:spPr>
          <a:xfrm>
            <a:off x="2811409" y="2039678"/>
            <a:ext cx="6341217" cy="4680944"/>
          </a:xfrm>
          <a:prstGeom prst="rect">
            <a:avLst/>
          </a:prstGeom>
        </p:spPr>
      </p:pic>
    </p:spTree>
    <p:extLst>
      <p:ext uri="{BB962C8B-B14F-4D97-AF65-F5344CB8AC3E}">
        <p14:creationId xmlns:p14="http://schemas.microsoft.com/office/powerpoint/2010/main" val="140146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0C13-1387-4EE7-954F-AF1B772BFE86}"/>
              </a:ext>
            </a:extLst>
          </p:cNvPr>
          <p:cNvSpPr>
            <a:spLocks noGrp="1"/>
          </p:cNvSpPr>
          <p:nvPr>
            <p:ph type="title"/>
          </p:nvPr>
        </p:nvSpPr>
        <p:spPr>
          <a:xfrm>
            <a:off x="810000" y="447188"/>
            <a:ext cx="10571998" cy="1260842"/>
          </a:xfrm>
        </p:spPr>
        <p:txBody>
          <a:bodyPr/>
          <a:lstStyle/>
          <a:p>
            <a:r>
              <a:rPr lang="en-US" sz="1800" dirty="0"/>
              <a:t>Next, was implementing the search function. This was where I had the most trouble, trying to accurately search through the list and return all matching inventory items, not just the first one. This is when I discovered the </a:t>
            </a:r>
            <a:r>
              <a:rPr lang="en-US" sz="1800" dirty="0" err="1"/>
              <a:t>FindAll</a:t>
            </a:r>
            <a:r>
              <a:rPr lang="en-US" sz="1800" dirty="0"/>
              <a:t>() method of LINQ and using Microsoft’s documentation was able to implement it for my inventory list. Also, to be able to search by different criteria (name, model, </a:t>
            </a:r>
            <a:r>
              <a:rPr lang="en-US" sz="1800" dirty="0" err="1"/>
              <a:t>etc</a:t>
            </a:r>
            <a:r>
              <a:rPr lang="en-US" sz="1800" dirty="0"/>
              <a:t>) I created a rather long nested if-else-if statement to determine which radio button was checked. This method is longer than shown here, but follows same pattern.</a:t>
            </a:r>
          </a:p>
        </p:txBody>
      </p:sp>
      <p:pic>
        <p:nvPicPr>
          <p:cNvPr id="3" name="Picture 2">
            <a:extLst>
              <a:ext uri="{FF2B5EF4-FFF2-40B4-BE49-F238E27FC236}">
                <a16:creationId xmlns:a16="http://schemas.microsoft.com/office/drawing/2014/main" id="{392E9967-ED00-47C9-B901-E7DB3DC880C8}"/>
              </a:ext>
            </a:extLst>
          </p:cNvPr>
          <p:cNvPicPr>
            <a:picLocks noChangeAspect="1"/>
          </p:cNvPicPr>
          <p:nvPr/>
        </p:nvPicPr>
        <p:blipFill>
          <a:blip r:embed="rId2"/>
          <a:stretch>
            <a:fillRect/>
          </a:stretch>
        </p:blipFill>
        <p:spPr>
          <a:xfrm>
            <a:off x="115647" y="2306577"/>
            <a:ext cx="5784821" cy="3952875"/>
          </a:xfrm>
          <a:prstGeom prst="rect">
            <a:avLst/>
          </a:prstGeom>
        </p:spPr>
      </p:pic>
      <p:pic>
        <p:nvPicPr>
          <p:cNvPr id="4" name="Picture 3">
            <a:extLst>
              <a:ext uri="{FF2B5EF4-FFF2-40B4-BE49-F238E27FC236}">
                <a16:creationId xmlns:a16="http://schemas.microsoft.com/office/drawing/2014/main" id="{9F42F66B-F88C-4C1A-B7E0-F68B0B193F05}"/>
              </a:ext>
            </a:extLst>
          </p:cNvPr>
          <p:cNvPicPr>
            <a:picLocks noChangeAspect="1"/>
          </p:cNvPicPr>
          <p:nvPr/>
        </p:nvPicPr>
        <p:blipFill>
          <a:blip r:embed="rId3"/>
          <a:stretch>
            <a:fillRect/>
          </a:stretch>
        </p:blipFill>
        <p:spPr>
          <a:xfrm>
            <a:off x="6372044" y="2306577"/>
            <a:ext cx="4333153" cy="3952875"/>
          </a:xfrm>
          <a:prstGeom prst="rect">
            <a:avLst/>
          </a:prstGeom>
        </p:spPr>
      </p:pic>
    </p:spTree>
    <p:extLst>
      <p:ext uri="{BB962C8B-B14F-4D97-AF65-F5344CB8AC3E}">
        <p14:creationId xmlns:p14="http://schemas.microsoft.com/office/powerpoint/2010/main" val="322665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B91C-8889-446D-9B97-5815428A87D6}"/>
              </a:ext>
            </a:extLst>
          </p:cNvPr>
          <p:cNvSpPr>
            <a:spLocks noGrp="1"/>
          </p:cNvSpPr>
          <p:nvPr>
            <p:ph type="title"/>
          </p:nvPr>
        </p:nvSpPr>
        <p:spPr>
          <a:xfrm>
            <a:off x="810000" y="447187"/>
            <a:ext cx="10571998" cy="1045183"/>
          </a:xfrm>
        </p:spPr>
        <p:txBody>
          <a:bodyPr/>
          <a:lstStyle/>
          <a:p>
            <a:r>
              <a:rPr lang="en-US" sz="1800" dirty="0"/>
              <a:t>Having learned the functionality of the </a:t>
            </a:r>
            <a:r>
              <a:rPr lang="en-US" sz="1800" dirty="0" err="1"/>
              <a:t>FindAll</a:t>
            </a:r>
            <a:r>
              <a:rPr lang="en-US" sz="1800" dirty="0"/>
              <a:t>() method in LINQ, I used this same concept for my low inventory / re-order screen. I allow the user to select the less than/equal to quantity to search by, and add whichever items to the order list. </a:t>
            </a:r>
          </a:p>
        </p:txBody>
      </p:sp>
      <p:pic>
        <p:nvPicPr>
          <p:cNvPr id="3" name="Picture 2">
            <a:extLst>
              <a:ext uri="{FF2B5EF4-FFF2-40B4-BE49-F238E27FC236}">
                <a16:creationId xmlns:a16="http://schemas.microsoft.com/office/drawing/2014/main" id="{88A7A290-2074-4B9C-B299-D2136D4E1DCB}"/>
              </a:ext>
            </a:extLst>
          </p:cNvPr>
          <p:cNvPicPr>
            <a:picLocks noChangeAspect="1"/>
          </p:cNvPicPr>
          <p:nvPr/>
        </p:nvPicPr>
        <p:blipFill>
          <a:blip r:embed="rId2"/>
          <a:stretch>
            <a:fillRect/>
          </a:stretch>
        </p:blipFill>
        <p:spPr>
          <a:xfrm>
            <a:off x="1838144" y="2119832"/>
            <a:ext cx="8515709" cy="4466705"/>
          </a:xfrm>
          <a:prstGeom prst="rect">
            <a:avLst/>
          </a:prstGeom>
        </p:spPr>
      </p:pic>
    </p:spTree>
    <p:extLst>
      <p:ext uri="{BB962C8B-B14F-4D97-AF65-F5344CB8AC3E}">
        <p14:creationId xmlns:p14="http://schemas.microsoft.com/office/powerpoint/2010/main" val="4143185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72</TotalTime>
  <Words>733</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Wingdings</vt:lpstr>
      <vt:lpstr>Wingdings 2</vt:lpstr>
      <vt:lpstr>Quotable</vt:lpstr>
      <vt:lpstr>Inventory Management Program  CST-117 Evan Wilson Instructor: Dr. Kris Jamsa  6 June 2018</vt:lpstr>
      <vt:lpstr>Before writing any code for inventory management, I initially came up with a rough idea of using multiple forms for the user interface/user experience to effectively navigate an inventory management program as show below.</vt:lpstr>
      <vt:lpstr>First step was to create a class to handle an inventory item as shown below. I decided on the variables that the inventory item would have, and declared those variables and created getters and setters</vt:lpstr>
      <vt:lpstr>Next, I knew I wanted all inventory to be stored from an external file source, so the program can retain any changes made between file runs. I know a database would be the best way to do this, but having previously used and comfortable with I chose to use a comma separated value (CSV) file. I filled this with a few specific items for testing in the application with the following code and creating inventory items and adding to a List. This method is then ran from the static main method and stores all inventory items to a static list.</vt:lpstr>
      <vt:lpstr>The next challenge was to populate the data grids from the list. I used the following method to do this by looping through all items in the inventory list. I also decided to create an additional column in the data grid that is not seen by the user. This “secret” column holds the original inventory item, instead of just it’s values. This allowed for future editing of the list. </vt:lpstr>
      <vt:lpstr>I added functionality to edit individual items, and create new items from scratch. These methods returned a new inventory item, which was added to the data grid (or replaced the item that was previously edited) by checking a bool value to see if the edit was saved, and adjusting the data grid as necessary. The new item, and edit item screens are very similar in how they work. Note, all boxes are read-only until in edit mode.</vt:lpstr>
      <vt:lpstr>To preserve any changes being made, I created a method that would overwrite the existing CSV file with all inventory items currently located in the data grid and list. I also chose to create a backup method that creates a separate save file of the inventory on load of the program, that can manually replace the main inventory if needed by re-naming the file appropriately.</vt:lpstr>
      <vt:lpstr>Next, was implementing the search function. This was where I had the most trouble, trying to accurately search through the list and return all matching inventory items, not just the first one. This is when I discovered the FindAll() method of LINQ and using Microsoft’s documentation was able to implement it for my inventory list. Also, to be able to search by different criteria (name, model, etc) I created a rather long nested if-else-if statement to determine which radio button was checked. This method is longer than shown here, but follows same pattern.</vt:lpstr>
      <vt:lpstr>Having learned the functionality of the FindAll() method in LINQ, I used this same concept for my low inventory / re-order screen. I allow the user to select the less than/equal to quantity to search by, and add whichever items to the order list. </vt:lpstr>
      <vt:lpstr>Future plans for program: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Program  CST-117 Evan Wilson Instructor: Dr. Kris Jamsa  6 June 2018</dc:title>
  <dc:creator>Evan W Wilson</dc:creator>
  <cp:lastModifiedBy>Evan W Wilson</cp:lastModifiedBy>
  <cp:revision>8</cp:revision>
  <dcterms:created xsi:type="dcterms:W3CDTF">2018-06-06T09:32:49Z</dcterms:created>
  <dcterms:modified xsi:type="dcterms:W3CDTF">2018-06-06T10:45:07Z</dcterms:modified>
</cp:coreProperties>
</file>