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5"/>
  </p:sldMasterIdLst>
  <p:notesMasterIdLst>
    <p:notesMasterId r:id="rId101"/>
  </p:notesMasterIdLst>
  <p:sldIdLst>
    <p:sldId id="256" r:id="rId96"/>
    <p:sldId id="257" r:id="rId97"/>
    <p:sldId id="258" r:id="rId98"/>
    <p:sldId id="259" r:id="rId99"/>
    <p:sldId id="260"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8" d="100"/>
          <a:sy n="68" d="100"/>
        </p:scale>
        <p:origin x="-12" y="-44"/>
      </p:cViewPr>
      <p:guideLst/>
    </p:cSldViewPr>
  </p:slideViewPr>
  <p:notesTextViewPr>
    <p:cViewPr>
      <p:scale>
        <a:sx n="1" d="1"/>
        <a:sy n="1" d="1"/>
      </p:scale>
      <p:origin x="0" y="-792"/>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customXml" Target="../customXml/item66.xml"/><Relationship Id="rId74" Type="http://schemas.openxmlformats.org/officeDocument/2006/relationships/customXml" Target="../customXml/item74.xml"/><Relationship Id="rId79" Type="http://schemas.openxmlformats.org/officeDocument/2006/relationships/customXml" Target="../customXml/item79.xml"/><Relationship Id="rId87" Type="http://schemas.openxmlformats.org/officeDocument/2006/relationships/customXml" Target="../customXml/item87.xml"/><Relationship Id="rId102"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customXml" Target="../customXml/item82.xml"/><Relationship Id="rId90" Type="http://schemas.openxmlformats.org/officeDocument/2006/relationships/customXml" Target="../customXml/item90.xml"/><Relationship Id="rId95" Type="http://schemas.openxmlformats.org/officeDocument/2006/relationships/slideMaster" Target="slideMasters/slide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ustomXml" Target="../customXml/item77.xml"/><Relationship Id="rId100" Type="http://schemas.openxmlformats.org/officeDocument/2006/relationships/slide" Target="slides/slide5.xml"/><Relationship Id="rId105"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customXml" Target="../customXml/item93.xml"/><Relationship Id="rId9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customXml" Target="../customXml/item91.xml"/><Relationship Id="rId96" Type="http://schemas.openxmlformats.org/officeDocument/2006/relationships/slide" Target="slides/slid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customXml" Target="../customXml/item94.xml"/><Relationship Id="rId99" Type="http://schemas.openxmlformats.org/officeDocument/2006/relationships/slide" Target="slides/slide4.xml"/><Relationship Id="rId10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 Target="slides/slide2.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65020-F441-4E2F-8C2F-18328EB3EAC7}" type="datetimeFigureOut">
              <a:rPr lang="en-US" smtClean="0"/>
              <a:t>10/16/2017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512A6-2D54-4112-972E-E101BF6E1406}" type="slidenum">
              <a:rPr lang="en-US" smtClean="0"/>
              <a:t>‹#›</a:t>
            </a:fld>
            <a:endParaRPr lang="en-US"/>
          </a:p>
        </p:txBody>
      </p:sp>
    </p:spTree>
    <p:extLst>
      <p:ext uri="{BB962C8B-B14F-4D97-AF65-F5344CB8AC3E}">
        <p14:creationId xmlns:p14="http://schemas.microsoft.com/office/powerpoint/2010/main" val="219702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starting screen. This will allow the team owner to select his team, so all future screens will display team logo</a:t>
            </a:r>
          </a:p>
        </p:txBody>
      </p:sp>
      <p:sp>
        <p:nvSpPr>
          <p:cNvPr id="4" name="Slide Number Placeholder 3"/>
          <p:cNvSpPr>
            <a:spLocks noGrp="1"/>
          </p:cNvSpPr>
          <p:nvPr>
            <p:ph type="sldNum" sz="quarter" idx="10"/>
          </p:nvPr>
        </p:nvSpPr>
        <p:spPr/>
        <p:txBody>
          <a:bodyPr/>
          <a:lstStyle/>
          <a:p>
            <a:fld id="{E96512A6-2D54-4112-972E-E101BF6E1406}" type="slidenum">
              <a:rPr lang="en-US" smtClean="0"/>
              <a:t>2</a:t>
            </a:fld>
            <a:endParaRPr lang="en-US"/>
          </a:p>
        </p:txBody>
      </p:sp>
    </p:spTree>
    <p:extLst>
      <p:ext uri="{BB962C8B-B14F-4D97-AF65-F5344CB8AC3E}">
        <p14:creationId xmlns:p14="http://schemas.microsoft.com/office/powerpoint/2010/main" val="2871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screen of the program. From here the team owner will see a list of all available players on the left side. This list will be searchable by name, sortable by all, offense or defense. Lastly the owner can select a specific position. Buttons available to view player stats which will be shown on a different screen (Slide 4). DRAFT button will prompt for “Are you sure you want to draft this player?” With YES and NO options. Middle data has same search options, but will simply list the player name and position that the USER has drafted for their team. Right data selection will be the same as middle, but with names and positions of players selected by other teams. Blacklist button will remove selected player from list of available players, while view removed will display (on a separate screen, slide 5) all players “blacklisted” and allow user to place player back in available list. Back button in top right will return user to the previous screen. Save and exit button used to save current data for next run, and close </a:t>
            </a:r>
            <a:r>
              <a:rPr lang="en-US"/>
              <a:t>the program.</a:t>
            </a:r>
            <a:endParaRPr lang="en-US" dirty="0"/>
          </a:p>
        </p:txBody>
      </p:sp>
      <p:sp>
        <p:nvSpPr>
          <p:cNvPr id="4" name="Slide Number Placeholder 3"/>
          <p:cNvSpPr>
            <a:spLocks noGrp="1"/>
          </p:cNvSpPr>
          <p:nvPr>
            <p:ph type="sldNum" sz="quarter" idx="10"/>
          </p:nvPr>
        </p:nvSpPr>
        <p:spPr/>
        <p:txBody>
          <a:bodyPr/>
          <a:lstStyle/>
          <a:p>
            <a:fld id="{E96512A6-2D54-4112-972E-E101BF6E1406}" type="slidenum">
              <a:rPr lang="en-US" smtClean="0"/>
              <a:t>3</a:t>
            </a:fld>
            <a:endParaRPr lang="en-US"/>
          </a:p>
        </p:txBody>
      </p:sp>
    </p:spTree>
    <p:extLst>
      <p:ext uri="{BB962C8B-B14F-4D97-AF65-F5344CB8AC3E}">
        <p14:creationId xmlns:p14="http://schemas.microsoft.com/office/powerpoint/2010/main" val="350096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screen will open when a specific character is selected. It will import the players picture (If applicable?) and insert the players name in the box above the table of imported stats. Table will import all necessary stats on a player in an easy to read way. The BLACKLIST and DRAFT buttons on this screen will work identical to previous screen, allowing the user to either draft the character or move to the “blacklist” directly from the stats screen. From this screen, if either button is pressed, it will return to the previous screen after the action is performed. The back button will return to previous screen with no further action.</a:t>
            </a:r>
          </a:p>
        </p:txBody>
      </p:sp>
      <p:sp>
        <p:nvSpPr>
          <p:cNvPr id="4" name="Slide Number Placeholder 3"/>
          <p:cNvSpPr>
            <a:spLocks noGrp="1"/>
          </p:cNvSpPr>
          <p:nvPr>
            <p:ph type="sldNum" sz="quarter" idx="10"/>
          </p:nvPr>
        </p:nvSpPr>
        <p:spPr/>
        <p:txBody>
          <a:bodyPr/>
          <a:lstStyle/>
          <a:p>
            <a:fld id="{E96512A6-2D54-4112-972E-E101BF6E1406}" type="slidenum">
              <a:rPr lang="en-US" smtClean="0"/>
              <a:t>4</a:t>
            </a:fld>
            <a:endParaRPr lang="en-US"/>
          </a:p>
        </p:txBody>
      </p:sp>
    </p:spTree>
    <p:extLst>
      <p:ext uri="{BB962C8B-B14F-4D97-AF65-F5344CB8AC3E}">
        <p14:creationId xmlns:p14="http://schemas.microsoft.com/office/powerpoint/2010/main" val="4272389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screen is displayed when the user selects “View Blacklisted” from slide 3. This will display all players names that are still available to be drafted but had previously been blacklisted. From here the user can return the player to list of available players, or view the players stats again. This screen contains a back button like previous screens, and a search function for the list of blacklisted players.</a:t>
            </a:r>
          </a:p>
        </p:txBody>
      </p:sp>
      <p:sp>
        <p:nvSpPr>
          <p:cNvPr id="4" name="Slide Number Placeholder 3"/>
          <p:cNvSpPr>
            <a:spLocks noGrp="1"/>
          </p:cNvSpPr>
          <p:nvPr>
            <p:ph type="sldNum" sz="quarter" idx="10"/>
          </p:nvPr>
        </p:nvSpPr>
        <p:spPr/>
        <p:txBody>
          <a:bodyPr/>
          <a:lstStyle/>
          <a:p>
            <a:fld id="{E96512A6-2D54-4112-972E-E101BF6E1406}" type="slidenum">
              <a:rPr lang="en-US" smtClean="0"/>
              <a:t>5</a:t>
            </a:fld>
            <a:endParaRPr lang="en-US"/>
          </a:p>
        </p:txBody>
      </p:sp>
    </p:spTree>
    <p:extLst>
      <p:ext uri="{BB962C8B-B14F-4D97-AF65-F5344CB8AC3E}">
        <p14:creationId xmlns:p14="http://schemas.microsoft.com/office/powerpoint/2010/main" val="201269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7935-E1EF-4B1B-B368-4733B89B1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743471-69EB-458B-AED1-0848D14F7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F8039F-28C9-4C4E-9D2E-583C2DD75A17}"/>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5" name="Footer Placeholder 4">
            <a:extLst>
              <a:ext uri="{FF2B5EF4-FFF2-40B4-BE49-F238E27FC236}">
                <a16:creationId xmlns:a16="http://schemas.microsoft.com/office/drawing/2014/main" id="{BBDBA625-6860-420F-A3D6-B57ECB9BA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8D48B-0DC9-4A94-9B10-93A5686D96E2}"/>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327103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BC0B-0BB6-45F5-81D5-127961EFAA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A04EDD-3AF0-4AA8-8C6F-DD8F90E069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66EAB-BEDE-43A5-83EA-66ED780D4295}"/>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5" name="Footer Placeholder 4">
            <a:extLst>
              <a:ext uri="{FF2B5EF4-FFF2-40B4-BE49-F238E27FC236}">
                <a16:creationId xmlns:a16="http://schemas.microsoft.com/office/drawing/2014/main" id="{1220598E-2651-4D92-BC3B-F81B8E2A6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8C39F-8F58-4DC8-942D-C82A99427B7C}"/>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382070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D1E40-0157-42B7-A958-D470078BCA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32A18-9F14-4101-B542-0F71360E19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A04CC-647E-4E11-B079-2A7034A6FDC7}"/>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5" name="Footer Placeholder 4">
            <a:extLst>
              <a:ext uri="{FF2B5EF4-FFF2-40B4-BE49-F238E27FC236}">
                <a16:creationId xmlns:a16="http://schemas.microsoft.com/office/drawing/2014/main" id="{B202F7CC-A092-416E-AC64-BBF5BEE0D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AFD04-AFF1-4052-BEFA-3A227BA18CEE}"/>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95651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C9FB-3F60-41E3-8938-A484C0CB3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BBD08-F8E8-4A41-9933-8FDA7A1CD6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2D8E3-197E-43A4-AF04-935B066182EF}"/>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5" name="Footer Placeholder 4">
            <a:extLst>
              <a:ext uri="{FF2B5EF4-FFF2-40B4-BE49-F238E27FC236}">
                <a16:creationId xmlns:a16="http://schemas.microsoft.com/office/drawing/2014/main" id="{F63D4B17-CA43-4263-A2F7-C70B5E1D7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D2013-4E7E-4E98-9AC9-69BFF1EE1B1C}"/>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125059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6198-24A4-4283-935A-6593C9341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995B9-C303-458D-87A7-3FD96F769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7226F9-2184-4DFB-B7F5-4DBED4211692}"/>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5" name="Footer Placeholder 4">
            <a:extLst>
              <a:ext uri="{FF2B5EF4-FFF2-40B4-BE49-F238E27FC236}">
                <a16:creationId xmlns:a16="http://schemas.microsoft.com/office/drawing/2014/main" id="{2E62C686-CCF2-4B4F-AE61-221E3F53B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B089C-08C8-46F4-B45A-4B777ED046A0}"/>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171921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99D0-7775-43AF-A5A0-A7790B863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78164-F88D-41EC-B77B-EB9824D528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45826D-1359-4B10-B4BE-2D277C85A0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2FD905-85F1-416F-AC45-DE0E9FA6B33E}"/>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6" name="Footer Placeholder 5">
            <a:extLst>
              <a:ext uri="{FF2B5EF4-FFF2-40B4-BE49-F238E27FC236}">
                <a16:creationId xmlns:a16="http://schemas.microsoft.com/office/drawing/2014/main" id="{61529323-AB78-4BAD-8203-362648F2E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956EF-BF51-4DCC-AB80-F97C642E33C1}"/>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381580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7A1A-A3C2-4673-BCEE-0092E8AEC5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BBA53F-C2A2-42B8-B4DC-E45EF4CAE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D95959-28AA-4DCB-8638-2B8D5357A9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2DFE8-A63E-4E17-9B86-650ECC5DB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60C3E7-A3D9-447C-971C-8CF99CAE87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5E18FB-6608-4245-82AC-4DC6CA5E9ACB}"/>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8" name="Footer Placeholder 7">
            <a:extLst>
              <a:ext uri="{FF2B5EF4-FFF2-40B4-BE49-F238E27FC236}">
                <a16:creationId xmlns:a16="http://schemas.microsoft.com/office/drawing/2014/main" id="{AF1BC0DB-8BB3-442D-9908-49381849B8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149ED-C6A1-45D7-A7D3-5A50C0772BBD}"/>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230528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0E87-CDF2-4936-A54A-FABBFDB021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43E0CD-0377-40D0-A47C-168982DE9CB2}"/>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4" name="Footer Placeholder 3">
            <a:extLst>
              <a:ext uri="{FF2B5EF4-FFF2-40B4-BE49-F238E27FC236}">
                <a16:creationId xmlns:a16="http://schemas.microsoft.com/office/drawing/2014/main" id="{10074E40-2489-407A-B2FF-51DF45EF7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A95627-B783-4DC3-B150-5D5CEF6BFC06}"/>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82982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23F22E-B4C8-4266-B601-D87C6AE94F00}"/>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3" name="Footer Placeholder 2">
            <a:extLst>
              <a:ext uri="{FF2B5EF4-FFF2-40B4-BE49-F238E27FC236}">
                <a16:creationId xmlns:a16="http://schemas.microsoft.com/office/drawing/2014/main" id="{DC9F553A-D828-4CBD-BC49-8D5C5270A3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36187C-E7C7-4507-8840-6F3144C273AD}"/>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378422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EC20-7018-4211-961C-7858FB5BD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3D058B-8895-4A43-A6F7-23BBCDE96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A66AF-338E-4E00-99A0-45B83110A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B5E87C-9011-4077-A58D-A2E94E0342E5}"/>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6" name="Footer Placeholder 5">
            <a:extLst>
              <a:ext uri="{FF2B5EF4-FFF2-40B4-BE49-F238E27FC236}">
                <a16:creationId xmlns:a16="http://schemas.microsoft.com/office/drawing/2014/main" id="{E1381F50-DD0A-4568-BCC6-0BCC4F9B3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CC115-BACD-4952-B9B0-B859B76C81B7}"/>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38254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1064-9B18-46A7-ACC1-15B43CEBB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B2F1D-0CFA-4C4B-8EA2-935CD5748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3ED404-E7FB-4DE6-8C88-7D807B51F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384E00-D349-49CF-9EDF-74841BD48EB3}"/>
              </a:ext>
            </a:extLst>
          </p:cNvPr>
          <p:cNvSpPr>
            <a:spLocks noGrp="1"/>
          </p:cNvSpPr>
          <p:nvPr>
            <p:ph type="dt" sz="half" idx="10"/>
          </p:nvPr>
        </p:nvSpPr>
        <p:spPr/>
        <p:txBody>
          <a:bodyPr/>
          <a:lstStyle/>
          <a:p>
            <a:fld id="{C3A5C360-E13C-48F6-8729-DD318E88B08B}" type="datetimeFigureOut">
              <a:rPr lang="en-US" smtClean="0"/>
              <a:t>10/16/2017</a:t>
            </a:fld>
            <a:endParaRPr lang="en-US"/>
          </a:p>
        </p:txBody>
      </p:sp>
      <p:sp>
        <p:nvSpPr>
          <p:cNvPr id="6" name="Footer Placeholder 5">
            <a:extLst>
              <a:ext uri="{FF2B5EF4-FFF2-40B4-BE49-F238E27FC236}">
                <a16:creationId xmlns:a16="http://schemas.microsoft.com/office/drawing/2014/main" id="{BECB4539-B806-40BD-8A4F-E08905BA2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C5A5A-6344-4F37-82FF-C546ADF93EDA}"/>
              </a:ext>
            </a:extLst>
          </p:cNvPr>
          <p:cNvSpPr>
            <a:spLocks noGrp="1"/>
          </p:cNvSpPr>
          <p:nvPr>
            <p:ph type="sldNum" sz="quarter" idx="12"/>
          </p:nvPr>
        </p:nvSpPr>
        <p:spPr/>
        <p:txBody>
          <a:bodyPr/>
          <a:lstStyle/>
          <a:p>
            <a:fld id="{CF9F56FE-EA42-4D53-B41B-95B8CAE4197D}" type="slidenum">
              <a:rPr lang="en-US" smtClean="0"/>
              <a:t>‹#›</a:t>
            </a:fld>
            <a:endParaRPr lang="en-US"/>
          </a:p>
        </p:txBody>
      </p:sp>
    </p:spTree>
    <p:extLst>
      <p:ext uri="{BB962C8B-B14F-4D97-AF65-F5344CB8AC3E}">
        <p14:creationId xmlns:p14="http://schemas.microsoft.com/office/powerpoint/2010/main" val="16193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4A5D0B-A06A-4C28-9FD3-548ED1DD6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5D1416-5AF2-4AA3-9963-B724EDBAE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D292F-6831-4C5A-8D85-917DDD8D49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5C360-E13C-48F6-8729-DD318E88B08B}" type="datetimeFigureOut">
              <a:rPr lang="en-US" smtClean="0"/>
              <a:t>10/16/2017</a:t>
            </a:fld>
            <a:endParaRPr lang="en-US"/>
          </a:p>
        </p:txBody>
      </p:sp>
      <p:sp>
        <p:nvSpPr>
          <p:cNvPr id="5" name="Footer Placeholder 4">
            <a:extLst>
              <a:ext uri="{FF2B5EF4-FFF2-40B4-BE49-F238E27FC236}">
                <a16:creationId xmlns:a16="http://schemas.microsoft.com/office/drawing/2014/main" id="{CC06FB67-9349-44C3-BB47-9E5674A76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97B2C8-7584-4ADF-ABCA-521B05B43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F56FE-EA42-4D53-B41B-95B8CAE4197D}" type="slidenum">
              <a:rPr lang="en-US" smtClean="0"/>
              <a:t>‹#›</a:t>
            </a:fld>
            <a:endParaRPr lang="en-US"/>
          </a:p>
        </p:txBody>
      </p:sp>
    </p:spTree>
    <p:extLst>
      <p:ext uri="{BB962C8B-B14F-4D97-AF65-F5344CB8AC3E}">
        <p14:creationId xmlns:p14="http://schemas.microsoft.com/office/powerpoint/2010/main" val="374539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9.xml"/><Relationship Id="rId3" Type="http://schemas.openxmlformats.org/officeDocument/2006/relationships/customXml" Target="../../customXml/item3.xml"/><Relationship Id="rId7" Type="http://schemas.openxmlformats.org/officeDocument/2006/relationships/customXml" Target="../../customXml/item8.xml"/><Relationship Id="rId12" Type="http://schemas.openxmlformats.org/officeDocument/2006/relationships/notesSlide" Target="../notesSlides/notesSlid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ustomXml" Target="../../customXml/item7.xml"/><Relationship Id="rId11" Type="http://schemas.openxmlformats.org/officeDocument/2006/relationships/slideLayout" Target="../slideLayouts/slideLayout7.xml"/><Relationship Id="rId5" Type="http://schemas.openxmlformats.org/officeDocument/2006/relationships/customXml" Target="../../customXml/item5.xml"/><Relationship Id="rId10" Type="http://schemas.openxmlformats.org/officeDocument/2006/relationships/customXml" Target="../../customXml/item6.xml"/><Relationship Id="rId4" Type="http://schemas.openxmlformats.org/officeDocument/2006/relationships/customXml" Target="../../customXml/item4.xml"/><Relationship Id="rId9" Type="http://schemas.openxmlformats.org/officeDocument/2006/relationships/customXml" Target="../../customXml/item10.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22.xml"/><Relationship Id="rId13" Type="http://schemas.openxmlformats.org/officeDocument/2006/relationships/customXml" Target="../../customXml/item28.xml"/><Relationship Id="rId18" Type="http://schemas.openxmlformats.org/officeDocument/2006/relationships/customXml" Target="../../customXml/item33.xml"/><Relationship Id="rId26" Type="http://schemas.openxmlformats.org/officeDocument/2006/relationships/customXml" Target="../../customXml/item43.xml"/><Relationship Id="rId39" Type="http://schemas.openxmlformats.org/officeDocument/2006/relationships/customXml" Target="../../customXml/item94.xml"/><Relationship Id="rId3" Type="http://schemas.openxmlformats.org/officeDocument/2006/relationships/customXml" Target="../../customXml/item13.xml"/><Relationship Id="rId21" Type="http://schemas.openxmlformats.org/officeDocument/2006/relationships/customXml" Target="../../customXml/item36.xml"/><Relationship Id="rId34" Type="http://schemas.openxmlformats.org/officeDocument/2006/relationships/customXml" Target="../../customXml/item51.xml"/><Relationship Id="rId42" Type="http://schemas.openxmlformats.org/officeDocument/2006/relationships/notesSlide" Target="../notesSlides/notesSlide2.xml"/><Relationship Id="rId7" Type="http://schemas.openxmlformats.org/officeDocument/2006/relationships/customXml" Target="../../customXml/item21.xml"/><Relationship Id="rId12" Type="http://schemas.openxmlformats.org/officeDocument/2006/relationships/customXml" Target="../../customXml/item26.xml"/><Relationship Id="rId17" Type="http://schemas.openxmlformats.org/officeDocument/2006/relationships/customXml" Target="../../customXml/item32.xml"/><Relationship Id="rId25" Type="http://schemas.openxmlformats.org/officeDocument/2006/relationships/customXml" Target="../../customXml/item42.xml"/><Relationship Id="rId33" Type="http://schemas.openxmlformats.org/officeDocument/2006/relationships/customXml" Target="../../customXml/item50.xml"/><Relationship Id="rId38" Type="http://schemas.openxmlformats.org/officeDocument/2006/relationships/customXml" Target="../../customXml/item67.xml"/><Relationship Id="rId2" Type="http://schemas.openxmlformats.org/officeDocument/2006/relationships/customXml" Target="../../customXml/item12.xml"/><Relationship Id="rId16" Type="http://schemas.openxmlformats.org/officeDocument/2006/relationships/customXml" Target="../../customXml/item31.xml"/><Relationship Id="rId20" Type="http://schemas.openxmlformats.org/officeDocument/2006/relationships/customXml" Target="../../customXml/item35.xml"/><Relationship Id="rId29" Type="http://schemas.openxmlformats.org/officeDocument/2006/relationships/customXml" Target="../../customXml/item46.xml"/><Relationship Id="rId41" Type="http://schemas.openxmlformats.org/officeDocument/2006/relationships/slideLayout" Target="../slideLayouts/slideLayout7.xml"/><Relationship Id="rId1" Type="http://schemas.openxmlformats.org/officeDocument/2006/relationships/customXml" Target="../../customXml/item11.xml"/><Relationship Id="rId6" Type="http://schemas.openxmlformats.org/officeDocument/2006/relationships/customXml" Target="../../customXml/item20.xml"/><Relationship Id="rId11" Type="http://schemas.openxmlformats.org/officeDocument/2006/relationships/customXml" Target="../../customXml/item25.xml"/><Relationship Id="rId24" Type="http://schemas.openxmlformats.org/officeDocument/2006/relationships/customXml" Target="../../customXml/item41.xml"/><Relationship Id="rId32" Type="http://schemas.openxmlformats.org/officeDocument/2006/relationships/customXml" Target="../../customXml/item49.xml"/><Relationship Id="rId37" Type="http://schemas.openxmlformats.org/officeDocument/2006/relationships/customXml" Target="../../customXml/item54.xml"/><Relationship Id="rId40" Type="http://schemas.openxmlformats.org/officeDocument/2006/relationships/customXml" Target="../../customXml/item27.xml"/><Relationship Id="rId5" Type="http://schemas.openxmlformats.org/officeDocument/2006/relationships/customXml" Target="../../customXml/item19.xml"/><Relationship Id="rId15" Type="http://schemas.openxmlformats.org/officeDocument/2006/relationships/customXml" Target="../../customXml/item30.xml"/><Relationship Id="rId23" Type="http://schemas.openxmlformats.org/officeDocument/2006/relationships/customXml" Target="../../customXml/item38.xml"/><Relationship Id="rId28" Type="http://schemas.openxmlformats.org/officeDocument/2006/relationships/customXml" Target="../../customXml/item45.xml"/><Relationship Id="rId36" Type="http://schemas.openxmlformats.org/officeDocument/2006/relationships/customXml" Target="../../customXml/item53.xml"/><Relationship Id="rId10" Type="http://schemas.openxmlformats.org/officeDocument/2006/relationships/customXml" Target="../../customXml/item24.xml"/><Relationship Id="rId19" Type="http://schemas.openxmlformats.org/officeDocument/2006/relationships/customXml" Target="../../customXml/item34.xml"/><Relationship Id="rId31" Type="http://schemas.openxmlformats.org/officeDocument/2006/relationships/customXml" Target="../../customXml/item48.xml"/><Relationship Id="rId44" Type="http://schemas.openxmlformats.org/officeDocument/2006/relationships/image" Target="../media/image2.png"/><Relationship Id="rId4" Type="http://schemas.openxmlformats.org/officeDocument/2006/relationships/customXml" Target="../../customXml/item14.xml"/><Relationship Id="rId9" Type="http://schemas.openxmlformats.org/officeDocument/2006/relationships/customXml" Target="../../customXml/item23.xml"/><Relationship Id="rId14" Type="http://schemas.openxmlformats.org/officeDocument/2006/relationships/customXml" Target="../../customXml/item29.xml"/><Relationship Id="rId22" Type="http://schemas.openxmlformats.org/officeDocument/2006/relationships/customXml" Target="../../customXml/item37.xml"/><Relationship Id="rId27" Type="http://schemas.openxmlformats.org/officeDocument/2006/relationships/customXml" Target="../../customXml/item44.xml"/><Relationship Id="rId30" Type="http://schemas.openxmlformats.org/officeDocument/2006/relationships/customXml" Target="../../customXml/item47.xml"/><Relationship Id="rId35" Type="http://schemas.openxmlformats.org/officeDocument/2006/relationships/customXml" Target="../../customXml/item52.xml"/><Relationship Id="rId43"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customXml" Target="../../customXml/item62.xml"/><Relationship Id="rId13" Type="http://schemas.openxmlformats.org/officeDocument/2006/relationships/customXml" Target="../../customXml/item68.xml"/><Relationship Id="rId3" Type="http://schemas.openxmlformats.org/officeDocument/2006/relationships/customXml" Target="../../customXml/item57.xml"/><Relationship Id="rId7" Type="http://schemas.openxmlformats.org/officeDocument/2006/relationships/customXml" Target="../../customXml/item61.xml"/><Relationship Id="rId12" Type="http://schemas.openxmlformats.org/officeDocument/2006/relationships/customXml" Target="../../customXml/item66.xml"/><Relationship Id="rId2" Type="http://schemas.openxmlformats.org/officeDocument/2006/relationships/customXml" Target="../../customXml/item56.xml"/><Relationship Id="rId16" Type="http://schemas.openxmlformats.org/officeDocument/2006/relationships/image" Target="../media/image2.png"/><Relationship Id="rId1" Type="http://schemas.openxmlformats.org/officeDocument/2006/relationships/customXml" Target="../../customXml/item55.xml"/><Relationship Id="rId6" Type="http://schemas.openxmlformats.org/officeDocument/2006/relationships/customXml" Target="../../customXml/item60.xml"/><Relationship Id="rId11" Type="http://schemas.openxmlformats.org/officeDocument/2006/relationships/customXml" Target="../../customXml/item65.xml"/><Relationship Id="rId5" Type="http://schemas.openxmlformats.org/officeDocument/2006/relationships/customXml" Target="../../customXml/item59.xml"/><Relationship Id="rId15" Type="http://schemas.openxmlformats.org/officeDocument/2006/relationships/notesSlide" Target="../notesSlides/notesSlide3.xml"/><Relationship Id="rId10" Type="http://schemas.openxmlformats.org/officeDocument/2006/relationships/customXml" Target="../../customXml/item64.xml"/><Relationship Id="rId4" Type="http://schemas.openxmlformats.org/officeDocument/2006/relationships/customXml" Target="../../customXml/item58.xml"/><Relationship Id="rId9" Type="http://schemas.openxmlformats.org/officeDocument/2006/relationships/customXml" Target="../../customXml/item63.xml"/><Relationship Id="rId1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customXml/item78.xml"/><Relationship Id="rId13" Type="http://schemas.openxmlformats.org/officeDocument/2006/relationships/customXml" Target="../../customXml/item90.xml"/><Relationship Id="rId18" Type="http://schemas.openxmlformats.org/officeDocument/2006/relationships/slideLayout" Target="../slideLayouts/slideLayout7.xml"/><Relationship Id="rId3" Type="http://schemas.openxmlformats.org/officeDocument/2006/relationships/customXml" Target="../../customXml/item72.xml"/><Relationship Id="rId21" Type="http://schemas.openxmlformats.org/officeDocument/2006/relationships/image" Target="../media/image1.png"/><Relationship Id="rId7" Type="http://schemas.openxmlformats.org/officeDocument/2006/relationships/customXml" Target="../../customXml/item76.xml"/><Relationship Id="rId12" Type="http://schemas.openxmlformats.org/officeDocument/2006/relationships/customXml" Target="../../customXml/item89.xml"/><Relationship Id="rId17" Type="http://schemas.openxmlformats.org/officeDocument/2006/relationships/customXml" Target="../../customXml/item77.xml"/><Relationship Id="rId2" Type="http://schemas.openxmlformats.org/officeDocument/2006/relationships/customXml" Target="../../customXml/item70.xml"/><Relationship Id="rId16" Type="http://schemas.openxmlformats.org/officeDocument/2006/relationships/customXml" Target="../../customXml/item93.xml"/><Relationship Id="rId20" Type="http://schemas.openxmlformats.org/officeDocument/2006/relationships/image" Target="../media/image2.png"/><Relationship Id="rId1" Type="http://schemas.openxmlformats.org/officeDocument/2006/relationships/customXml" Target="../../customXml/item69.xml"/><Relationship Id="rId6" Type="http://schemas.openxmlformats.org/officeDocument/2006/relationships/customXml" Target="../../customXml/item75.xml"/><Relationship Id="rId11" Type="http://schemas.openxmlformats.org/officeDocument/2006/relationships/customXml" Target="../../customXml/item88.xml"/><Relationship Id="rId5" Type="http://schemas.openxmlformats.org/officeDocument/2006/relationships/customXml" Target="../../customXml/item74.xml"/><Relationship Id="rId15" Type="http://schemas.openxmlformats.org/officeDocument/2006/relationships/customXml" Target="../../customXml/item92.xml"/><Relationship Id="rId10" Type="http://schemas.openxmlformats.org/officeDocument/2006/relationships/customXml" Target="../../customXml/item87.xml"/><Relationship Id="rId19" Type="http://schemas.openxmlformats.org/officeDocument/2006/relationships/notesSlide" Target="../notesSlides/notesSlide4.xml"/><Relationship Id="rId4" Type="http://schemas.openxmlformats.org/officeDocument/2006/relationships/customXml" Target="../../customXml/item73.xml"/><Relationship Id="rId9" Type="http://schemas.openxmlformats.org/officeDocument/2006/relationships/customXml" Target="../../customXml/item79.xml"/><Relationship Id="rId14" Type="http://schemas.openxmlformats.org/officeDocument/2006/relationships/customXml" Target="../../customXml/item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9BBC6-38A9-4D39-BF5B-63B7787B9AAC}"/>
              </a:ext>
            </a:extLst>
          </p:cNvPr>
          <p:cNvSpPr>
            <a:spLocks noGrp="1"/>
          </p:cNvSpPr>
          <p:nvPr>
            <p:ph type="ctrTitle"/>
          </p:nvPr>
        </p:nvSpPr>
        <p:spPr/>
        <p:txBody>
          <a:bodyPr/>
          <a:lstStyle/>
          <a:p>
            <a:r>
              <a:rPr lang="en-US" dirty="0"/>
              <a:t>NFL Draft Programming</a:t>
            </a:r>
            <a:br>
              <a:rPr lang="en-US" dirty="0"/>
            </a:br>
            <a:r>
              <a:rPr lang="en-US" dirty="0"/>
              <a:t>Exercise Storyboard</a:t>
            </a:r>
          </a:p>
        </p:txBody>
      </p:sp>
      <p:sp>
        <p:nvSpPr>
          <p:cNvPr id="7" name="Subtitle 6">
            <a:extLst>
              <a:ext uri="{FF2B5EF4-FFF2-40B4-BE49-F238E27FC236}">
                <a16:creationId xmlns:a16="http://schemas.microsoft.com/office/drawing/2014/main" id="{C161066F-7138-4D2B-AA05-509227EB2F48}"/>
              </a:ext>
            </a:extLst>
          </p:cNvPr>
          <p:cNvSpPr>
            <a:spLocks noGrp="1"/>
          </p:cNvSpPr>
          <p:nvPr>
            <p:ph type="subTitle" idx="1"/>
          </p:nvPr>
        </p:nvSpPr>
        <p:spPr/>
        <p:txBody>
          <a:bodyPr>
            <a:normAutofit lnSpcReduction="10000"/>
          </a:bodyPr>
          <a:lstStyle/>
          <a:p>
            <a:pPr algn="l"/>
            <a:r>
              <a:rPr lang="en-US" dirty="0"/>
              <a:t>Evan Wilson</a:t>
            </a:r>
          </a:p>
          <a:p>
            <a:pPr algn="l"/>
            <a:r>
              <a:rPr lang="en-US" dirty="0"/>
              <a:t>CST-105</a:t>
            </a:r>
          </a:p>
          <a:p>
            <a:pPr algn="l"/>
            <a:r>
              <a:rPr lang="en-US" dirty="0"/>
              <a:t>Oct 15 2017</a:t>
            </a:r>
          </a:p>
          <a:p>
            <a:pPr algn="l"/>
            <a:r>
              <a:rPr lang="en-US" dirty="0"/>
              <a:t>Instructor Lisa Hebert</a:t>
            </a:r>
          </a:p>
        </p:txBody>
      </p:sp>
    </p:spTree>
    <p:extLst>
      <p:ext uri="{BB962C8B-B14F-4D97-AF65-F5344CB8AC3E}">
        <p14:creationId xmlns:p14="http://schemas.microsoft.com/office/powerpoint/2010/main" val="233089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
            <a:extLst>
              <a:ext uri="{FF2B5EF4-FFF2-40B4-BE49-F238E27FC236}">
                <a16:creationId xmlns:a16="http://schemas.microsoft.com/office/drawing/2014/main" id="{01558306-A580-4921-9BE7-266525419D4B}"/>
              </a:ext>
            </a:extLst>
          </p:cNvPr>
          <p:cNvGrpSpPr/>
          <p:nvPr>
            <p:custDataLst>
              <p:custData r:id="rId1"/>
            </p:custDataLst>
          </p:nvPr>
        </p:nvGrpSpPr>
        <p:grpSpPr>
          <a:xfrm>
            <a:off x="1589988" y="169682"/>
            <a:ext cx="9741030" cy="6122709"/>
            <a:chOff x="0" y="-3476"/>
            <a:chExt cx="9144000" cy="6861476"/>
          </a:xfrm>
        </p:grpSpPr>
        <p:grpSp>
          <p:nvGrpSpPr>
            <p:cNvPr id="5" name="Group 4">
              <a:extLst>
                <a:ext uri="{FF2B5EF4-FFF2-40B4-BE49-F238E27FC236}">
                  <a16:creationId xmlns:a16="http://schemas.microsoft.com/office/drawing/2014/main" id="{45B2D17B-6E64-479F-974F-21CB39E1755A}"/>
                </a:ext>
              </a:extLst>
            </p:cNvPr>
            <p:cNvGrpSpPr/>
            <p:nvPr/>
          </p:nvGrpSpPr>
          <p:grpSpPr>
            <a:xfrm>
              <a:off x="0" y="-3476"/>
              <a:ext cx="9144000" cy="6861476"/>
              <a:chOff x="0" y="-3476"/>
              <a:chExt cx="9144000" cy="6861476"/>
            </a:xfrm>
          </p:grpSpPr>
          <p:sp>
            <p:nvSpPr>
              <p:cNvPr id="13" name="Rectangle 12">
                <a:extLst>
                  <a:ext uri="{FF2B5EF4-FFF2-40B4-BE49-F238E27FC236}">
                    <a16:creationId xmlns:a16="http://schemas.microsoft.com/office/drawing/2014/main" id="{44DB9905-BE58-4CBD-B15A-A2039E79F10E}"/>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4" name="Rectangle 13">
                <a:extLst>
                  <a:ext uri="{FF2B5EF4-FFF2-40B4-BE49-F238E27FC236}">
                    <a16:creationId xmlns:a16="http://schemas.microsoft.com/office/drawing/2014/main" id="{A1C68386-0B36-41CE-A856-AA3C489789B7}"/>
                  </a:ext>
                </a:extLst>
              </p:cNvPr>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5" name="WindowTitle">
                <a:extLst>
                  <a:ext uri="{FF2B5EF4-FFF2-40B4-BE49-F238E27FC236}">
                    <a16:creationId xmlns:a16="http://schemas.microsoft.com/office/drawing/2014/main" id="{6E97AE55-00E4-46A1-82C9-840DF9C2F8FE}"/>
                  </a:ext>
                </a:extLst>
              </p:cNvPr>
              <p:cNvSpPr txBox="1"/>
              <p:nvPr/>
            </p:nvSpPr>
            <p:spPr>
              <a:xfrm>
                <a:off x="240976" y="-3476"/>
                <a:ext cx="2897765" cy="323254"/>
              </a:xfrm>
              <a:prstGeom prst="rect">
                <a:avLst/>
              </a:prstGeom>
              <a:noFill/>
            </p:spPr>
            <p:txBody>
              <a:bodyPr wrap="none" lIns="45720" tIns="18288" rIns="91440" bIns="27432" rtlCol="0" anchor="ctr" anchorCtr="0">
                <a:spAutoFit/>
              </a:bodyPr>
              <a:lstStyle/>
              <a:p>
                <a:r>
                  <a:rPr lang="en-US" sz="1200" dirty="0"/>
                  <a:t>NFL Draft: Interactive Selection Aid Tool</a:t>
                </a:r>
              </a:p>
            </p:txBody>
          </p:sp>
        </p:grpSp>
        <p:grpSp>
          <p:nvGrpSpPr>
            <p:cNvPr id="6" name="Minimize - Maximize - Close">
              <a:extLst>
                <a:ext uri="{FF2B5EF4-FFF2-40B4-BE49-F238E27FC236}">
                  <a16:creationId xmlns:a16="http://schemas.microsoft.com/office/drawing/2014/main" id="{946C5427-5774-4EEE-8DC8-533F35990AAD}"/>
                </a:ext>
              </a:extLst>
            </p:cNvPr>
            <p:cNvGrpSpPr/>
            <p:nvPr/>
          </p:nvGrpSpPr>
          <p:grpSpPr>
            <a:xfrm>
              <a:off x="8632311" y="92599"/>
              <a:ext cx="384527" cy="78032"/>
              <a:chOff x="9347642" y="131588"/>
              <a:chExt cx="384527" cy="78032"/>
            </a:xfrm>
          </p:grpSpPr>
          <p:cxnSp>
            <p:nvCxnSpPr>
              <p:cNvPr id="8" name="Line">
                <a:extLst>
                  <a:ext uri="{FF2B5EF4-FFF2-40B4-BE49-F238E27FC236}">
                    <a16:creationId xmlns:a16="http://schemas.microsoft.com/office/drawing/2014/main" id="{A08EDDA2-D427-4BD9-9422-014EEA5E83DC}"/>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9" name="Line">
                <a:extLst>
                  <a:ext uri="{FF2B5EF4-FFF2-40B4-BE49-F238E27FC236}">
                    <a16:creationId xmlns:a16="http://schemas.microsoft.com/office/drawing/2014/main" id="{1889A4FE-B5FA-48ED-89AD-C0B5054EE2CD}"/>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 name="Line">
                <a:extLst>
                  <a:ext uri="{FF2B5EF4-FFF2-40B4-BE49-F238E27FC236}">
                    <a16:creationId xmlns:a16="http://schemas.microsoft.com/office/drawing/2014/main" id="{7FFDB80A-293B-4F5F-B5F7-A2DE5D6AC899}"/>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1" name="Line">
                <a:extLst>
                  <a:ext uri="{FF2B5EF4-FFF2-40B4-BE49-F238E27FC236}">
                    <a16:creationId xmlns:a16="http://schemas.microsoft.com/office/drawing/2014/main" id="{D479A6A2-7F95-4FDD-A92A-3C640CEB0973}"/>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2" name="Line">
                <a:extLst>
                  <a:ext uri="{FF2B5EF4-FFF2-40B4-BE49-F238E27FC236}">
                    <a16:creationId xmlns:a16="http://schemas.microsoft.com/office/drawing/2014/main" id="{98A8639E-7F93-4763-BE04-96CF23FBFE7C}"/>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7" name="Oval 6">
              <a:extLst>
                <a:ext uri="{FF2B5EF4-FFF2-40B4-BE49-F238E27FC236}">
                  <a16:creationId xmlns:a16="http://schemas.microsoft.com/office/drawing/2014/main" id="{34A642FE-E404-4840-86B8-744FCCDC6DE9}"/>
                </a:ext>
              </a:extLst>
            </p:cNvPr>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8" name="Content">
            <a:extLst>
              <a:ext uri="{FF2B5EF4-FFF2-40B4-BE49-F238E27FC236}">
                <a16:creationId xmlns:a16="http://schemas.microsoft.com/office/drawing/2014/main" id="{B1F88197-2646-4263-A760-C340423C8AEB}"/>
              </a:ext>
            </a:extLst>
          </p:cNvPr>
          <p:cNvSpPr/>
          <p:nvPr>
            <p:custDataLst>
              <p:custData r:id="rId2"/>
            </p:custDataLst>
          </p:nvPr>
        </p:nvSpPr>
        <p:spPr>
          <a:xfrm>
            <a:off x="1730662" y="5872899"/>
            <a:ext cx="1917511" cy="26232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Version 0.1A; 15 OCT 2017</a:t>
            </a:r>
          </a:p>
        </p:txBody>
      </p:sp>
      <p:sp>
        <p:nvSpPr>
          <p:cNvPr id="20" name="Content">
            <a:extLst>
              <a:ext uri="{FF2B5EF4-FFF2-40B4-BE49-F238E27FC236}">
                <a16:creationId xmlns:a16="http://schemas.microsoft.com/office/drawing/2014/main" id="{E4F8F37D-8770-4D37-95E0-D294923863E6}"/>
              </a:ext>
            </a:extLst>
          </p:cNvPr>
          <p:cNvSpPr/>
          <p:nvPr>
            <p:custDataLst>
              <p:custData r:id="rId3"/>
            </p:custDataLst>
          </p:nvPr>
        </p:nvSpPr>
        <p:spPr>
          <a:xfrm>
            <a:off x="2176680" y="2047033"/>
            <a:ext cx="8609240" cy="807744"/>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3200" b="1" u="sng" dirty="0">
                <a:latin typeface="Segoe UI" pitchFamily="34" charset="0"/>
                <a:cs typeface="Segoe UI" pitchFamily="34" charset="0"/>
              </a:rPr>
              <a:t>NFL Draft: Interactive Selection Aid Tool</a:t>
            </a:r>
            <a:endParaRPr lang="en-US" sz="3200" b="1" u="sng" dirty="0">
              <a:solidFill>
                <a:srgbClr val="000000"/>
              </a:solidFill>
              <a:latin typeface="Segoe UI" pitchFamily="34" charset="0"/>
              <a:cs typeface="Segoe UI" pitchFamily="34" charset="0"/>
            </a:endParaRPr>
          </a:p>
        </p:txBody>
      </p:sp>
      <p:grpSp>
        <p:nvGrpSpPr>
          <p:cNvPr id="21" name="Image">
            <a:extLst>
              <a:ext uri="{FF2B5EF4-FFF2-40B4-BE49-F238E27FC236}">
                <a16:creationId xmlns:a16="http://schemas.microsoft.com/office/drawing/2014/main" id="{EC64CF58-2B44-451C-AA51-11CA95754785}"/>
              </a:ext>
            </a:extLst>
          </p:cNvPr>
          <p:cNvGrpSpPr/>
          <p:nvPr>
            <p:custDataLst>
              <p:custData r:id="rId4"/>
            </p:custDataLst>
          </p:nvPr>
        </p:nvGrpSpPr>
        <p:grpSpPr>
          <a:xfrm>
            <a:off x="5505974" y="809850"/>
            <a:ext cx="1851291" cy="1112432"/>
            <a:chOff x="4037608" y="2896991"/>
            <a:chExt cx="1059255" cy="1059255"/>
          </a:xfrm>
        </p:grpSpPr>
        <p:sp>
          <p:nvSpPr>
            <p:cNvPr id="22" name="Rectangle 21">
              <a:extLst>
                <a:ext uri="{FF2B5EF4-FFF2-40B4-BE49-F238E27FC236}">
                  <a16:creationId xmlns:a16="http://schemas.microsoft.com/office/drawing/2014/main" id="{57A386EF-8C4E-4726-BEDA-8609BBDC3F0C}"/>
                </a:ext>
              </a:extLst>
            </p:cNvPr>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cxnSp>
          <p:nvCxnSpPr>
            <p:cNvPr id="23" name="Straight Connector 22">
              <a:extLst>
                <a:ext uri="{FF2B5EF4-FFF2-40B4-BE49-F238E27FC236}">
                  <a16:creationId xmlns:a16="http://schemas.microsoft.com/office/drawing/2014/main" id="{DC7001E1-2156-4D57-AB20-A8A4BF85BDEC}"/>
                </a:ext>
              </a:extLst>
            </p:cNvPr>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4" name="Straight Connector 23">
              <a:extLst>
                <a:ext uri="{FF2B5EF4-FFF2-40B4-BE49-F238E27FC236}">
                  <a16:creationId xmlns:a16="http://schemas.microsoft.com/office/drawing/2014/main" id="{BAA44486-1608-49B6-B380-F5B961D23C46}"/>
                </a:ext>
              </a:extLst>
            </p:cNvPr>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25" name="Content">
            <a:extLst>
              <a:ext uri="{FF2B5EF4-FFF2-40B4-BE49-F238E27FC236}">
                <a16:creationId xmlns:a16="http://schemas.microsoft.com/office/drawing/2014/main" id="{9D858D84-1B55-4A6F-93E2-4B541E1FAF9B}"/>
              </a:ext>
            </a:extLst>
          </p:cNvPr>
          <p:cNvSpPr txBox="1"/>
          <p:nvPr>
            <p:custDataLst>
              <p:custData r:id="rId5"/>
            </p:custDataLst>
          </p:nvPr>
        </p:nvSpPr>
        <p:spPr>
          <a:xfrm>
            <a:off x="7438440" y="1256094"/>
            <a:ext cx="1344597" cy="230832"/>
          </a:xfrm>
          <a:prstGeom prst="rect">
            <a:avLst/>
          </a:prstGeom>
          <a:noFill/>
        </p:spPr>
        <p:txBody>
          <a:bodyPr wrap="squar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NFL logo here</a:t>
            </a:r>
          </a:p>
        </p:txBody>
      </p:sp>
      <p:grpSp>
        <p:nvGrpSpPr>
          <p:cNvPr id="26" name="List">
            <a:extLst>
              <a:ext uri="{FF2B5EF4-FFF2-40B4-BE49-F238E27FC236}">
                <a16:creationId xmlns:a16="http://schemas.microsoft.com/office/drawing/2014/main" id="{1B0C632A-2F90-4F3D-888B-232037838813}"/>
              </a:ext>
            </a:extLst>
          </p:cNvPr>
          <p:cNvGrpSpPr/>
          <p:nvPr>
            <p:custDataLst>
              <p:custData r:id="rId6"/>
            </p:custDataLst>
          </p:nvPr>
        </p:nvGrpSpPr>
        <p:grpSpPr>
          <a:xfrm>
            <a:off x="3552010" y="3289616"/>
            <a:ext cx="1953964" cy="1916510"/>
            <a:chOff x="4610405" y="3047458"/>
            <a:chExt cx="1651415" cy="1533690"/>
          </a:xfrm>
        </p:grpSpPr>
        <p:grpSp>
          <p:nvGrpSpPr>
            <p:cNvPr id="27" name="Group 26">
              <a:extLst>
                <a:ext uri="{FF2B5EF4-FFF2-40B4-BE49-F238E27FC236}">
                  <a16:creationId xmlns:a16="http://schemas.microsoft.com/office/drawing/2014/main" id="{78647DC6-61BB-4E6F-893E-09F7A1862DC8}"/>
                </a:ext>
              </a:extLst>
            </p:cNvPr>
            <p:cNvGrpSpPr/>
            <p:nvPr/>
          </p:nvGrpSpPr>
          <p:grpSpPr>
            <a:xfrm>
              <a:off x="4610405" y="3047458"/>
              <a:ext cx="1651415" cy="1533690"/>
              <a:chOff x="4648810" y="3359442"/>
              <a:chExt cx="713680" cy="756306"/>
            </a:xfrm>
          </p:grpSpPr>
          <p:sp>
            <p:nvSpPr>
              <p:cNvPr id="33" name="Background">
                <a:extLst>
                  <a:ext uri="{FF2B5EF4-FFF2-40B4-BE49-F238E27FC236}">
                    <a16:creationId xmlns:a16="http://schemas.microsoft.com/office/drawing/2014/main" id="{A1681356-6A5E-4E41-8221-06FC080CB001}"/>
                  </a:ext>
                </a:extLst>
              </p:cNvPr>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sp>
            <p:nvSpPr>
              <p:cNvPr id="34" name="Content">
                <a:extLst>
                  <a:ext uri="{FF2B5EF4-FFF2-40B4-BE49-F238E27FC236}">
                    <a16:creationId xmlns:a16="http://schemas.microsoft.com/office/drawing/2014/main" id="{AEA41052-BD37-4376-AB3F-09BB3AEE3AB6}"/>
                  </a:ext>
                </a:extLst>
              </p:cNvPr>
              <p:cNvSpPr/>
              <p:nvPr/>
            </p:nvSpPr>
            <p:spPr>
              <a:xfrm>
                <a:off x="4648810" y="3359442"/>
                <a:ext cx="713680" cy="4644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a:solidFill>
                      <a:sysClr val="windowText" lastClr="000000"/>
                    </a:solidFill>
                    <a:latin typeface="Segoe UI" pitchFamily="34" charset="0"/>
                    <a:cs typeface="Segoe UI" pitchFamily="34" charset="0"/>
                  </a:rPr>
                  <a:t>Team1</a:t>
                </a:r>
              </a:p>
              <a:p>
                <a:r>
                  <a:rPr lang="en-US" sz="1200" dirty="0">
                    <a:solidFill>
                      <a:sysClr val="windowText" lastClr="000000"/>
                    </a:solidFill>
                    <a:latin typeface="Segoe UI" pitchFamily="34" charset="0"/>
                    <a:cs typeface="Segoe UI" pitchFamily="34" charset="0"/>
                  </a:rPr>
                  <a:t>Team2</a:t>
                </a:r>
              </a:p>
              <a:p>
                <a:r>
                  <a:rPr lang="en-US" sz="1200" dirty="0">
                    <a:solidFill>
                      <a:sysClr val="windowText" lastClr="000000"/>
                    </a:solidFill>
                    <a:latin typeface="Segoe UI" pitchFamily="34" charset="0"/>
                    <a:cs typeface="Segoe UI" pitchFamily="34" charset="0"/>
                  </a:rPr>
                  <a:t>Team3</a:t>
                </a:r>
              </a:p>
              <a:p>
                <a:r>
                  <a:rPr lang="en-US" sz="1200" dirty="0">
                    <a:solidFill>
                      <a:sysClr val="windowText" lastClr="000000"/>
                    </a:solidFill>
                    <a:latin typeface="Segoe UI" pitchFamily="34" charset="0"/>
                    <a:cs typeface="Segoe UI" pitchFamily="34" charset="0"/>
                  </a:rPr>
                  <a:t>Team4</a:t>
                </a:r>
              </a:p>
              <a:p>
                <a:r>
                  <a:rPr lang="en-US" sz="1200" dirty="0">
                    <a:solidFill>
                      <a:sysClr val="windowText" lastClr="000000"/>
                    </a:solidFill>
                    <a:latin typeface="Segoe UI" pitchFamily="34" charset="0"/>
                    <a:cs typeface="Segoe UI" pitchFamily="34" charset="0"/>
                  </a:rPr>
                  <a:t>Etc.</a:t>
                </a:r>
              </a:p>
            </p:txBody>
          </p:sp>
        </p:grpSp>
        <p:grpSp>
          <p:nvGrpSpPr>
            <p:cNvPr id="28" name="Group 27">
              <a:extLst>
                <a:ext uri="{FF2B5EF4-FFF2-40B4-BE49-F238E27FC236}">
                  <a16:creationId xmlns:a16="http://schemas.microsoft.com/office/drawing/2014/main" id="{55F37B08-0E11-4410-B869-F15695291345}"/>
                </a:ext>
              </a:extLst>
            </p:cNvPr>
            <p:cNvGrpSpPr/>
            <p:nvPr>
              <p:custDataLst>
                <p:custData r:id="rId10"/>
              </p:custDataLst>
            </p:nvPr>
          </p:nvGrpSpPr>
          <p:grpSpPr>
            <a:xfrm>
              <a:off x="6113828" y="3047458"/>
              <a:ext cx="147992" cy="1533690"/>
              <a:chOff x="4496659" y="1543110"/>
              <a:chExt cx="147992" cy="3562292"/>
            </a:xfrm>
          </p:grpSpPr>
          <p:sp>
            <p:nvSpPr>
              <p:cNvPr id="29" name="ScrollBar">
                <a:extLst>
                  <a:ext uri="{FF2B5EF4-FFF2-40B4-BE49-F238E27FC236}">
                    <a16:creationId xmlns:a16="http://schemas.microsoft.com/office/drawing/2014/main" id="{07CD3646-F841-486D-9A77-37FB18FA6AE2}"/>
                  </a:ext>
                </a:extLst>
              </p:cNvPr>
              <p:cNvSpPr>
                <a:spLocks/>
              </p:cNvSpPr>
              <p:nvPr/>
            </p:nvSpPr>
            <p:spPr>
              <a:xfrm>
                <a:off x="4496659" y="1543110"/>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30" name="Slider">
                <a:extLst>
                  <a:ext uri="{FF2B5EF4-FFF2-40B4-BE49-F238E27FC236}">
                    <a16:creationId xmlns:a16="http://schemas.microsoft.com/office/drawing/2014/main" id="{0EFB0EE6-DA02-4D8F-9F36-9797CD6B81FC}"/>
                  </a:ext>
                </a:extLst>
              </p:cNvPr>
              <p:cNvSpPr>
                <a:spLocks/>
              </p:cNvSpPr>
              <p:nvPr/>
            </p:nvSpPr>
            <p:spPr>
              <a:xfrm>
                <a:off x="4496659" y="2237544"/>
                <a:ext cx="147992" cy="804962"/>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1" name="UpArrow">
                <a:extLst>
                  <a:ext uri="{FF2B5EF4-FFF2-40B4-BE49-F238E27FC236}">
                    <a16:creationId xmlns:a16="http://schemas.microsoft.com/office/drawing/2014/main" id="{FE92444A-0FB0-40DC-81E0-236AB745CA68}"/>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2" name="DownArrow">
                <a:extLst>
                  <a:ext uri="{FF2B5EF4-FFF2-40B4-BE49-F238E27FC236}">
                    <a16:creationId xmlns:a16="http://schemas.microsoft.com/office/drawing/2014/main" id="{8A0376EB-BDE3-427B-B12E-6D97FE12C9FD}"/>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35" name="Image">
            <a:extLst>
              <a:ext uri="{FF2B5EF4-FFF2-40B4-BE49-F238E27FC236}">
                <a16:creationId xmlns:a16="http://schemas.microsoft.com/office/drawing/2014/main" id="{9AAB79DE-B567-45FA-B474-A0A1D5D6C479}"/>
              </a:ext>
            </a:extLst>
          </p:cNvPr>
          <p:cNvGrpSpPr/>
          <p:nvPr>
            <p:custDataLst>
              <p:custData r:id="rId7"/>
            </p:custDataLst>
          </p:nvPr>
        </p:nvGrpSpPr>
        <p:grpSpPr>
          <a:xfrm>
            <a:off x="7438440" y="3312410"/>
            <a:ext cx="1956515" cy="1906474"/>
            <a:chOff x="4037608" y="2896991"/>
            <a:chExt cx="1059255" cy="1059255"/>
          </a:xfrm>
        </p:grpSpPr>
        <p:sp>
          <p:nvSpPr>
            <p:cNvPr id="36" name="Rectangle 35">
              <a:extLst>
                <a:ext uri="{FF2B5EF4-FFF2-40B4-BE49-F238E27FC236}">
                  <a16:creationId xmlns:a16="http://schemas.microsoft.com/office/drawing/2014/main" id="{F9C39E18-89BF-47B5-9CF8-3C092C984470}"/>
                </a:ext>
              </a:extLst>
            </p:cNvPr>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cxnSp>
          <p:nvCxnSpPr>
            <p:cNvPr id="37" name="Straight Connector 36">
              <a:extLst>
                <a:ext uri="{FF2B5EF4-FFF2-40B4-BE49-F238E27FC236}">
                  <a16:creationId xmlns:a16="http://schemas.microsoft.com/office/drawing/2014/main" id="{3F46163B-DC91-4649-BF35-ECE407A9C125}"/>
                </a:ext>
              </a:extLst>
            </p:cNvPr>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38" name="Straight Connector 37">
              <a:extLst>
                <a:ext uri="{FF2B5EF4-FFF2-40B4-BE49-F238E27FC236}">
                  <a16:creationId xmlns:a16="http://schemas.microsoft.com/office/drawing/2014/main" id="{AF355474-6B66-4676-B751-9790AF9C3990}"/>
                </a:ext>
              </a:extLst>
            </p:cNvPr>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39" name="Content">
            <a:extLst>
              <a:ext uri="{FF2B5EF4-FFF2-40B4-BE49-F238E27FC236}">
                <a16:creationId xmlns:a16="http://schemas.microsoft.com/office/drawing/2014/main" id="{906F1996-9F89-44A7-A7C7-0D9E4D394C45}"/>
              </a:ext>
            </a:extLst>
          </p:cNvPr>
          <p:cNvSpPr txBox="1"/>
          <p:nvPr>
            <p:custDataLst>
              <p:custData r:id="rId8"/>
            </p:custDataLst>
          </p:nvPr>
        </p:nvSpPr>
        <p:spPr>
          <a:xfrm>
            <a:off x="9394955" y="4132455"/>
            <a:ext cx="2261149" cy="230832"/>
          </a:xfrm>
          <a:prstGeom prst="rect">
            <a:avLst/>
          </a:prstGeom>
          <a:noFill/>
        </p:spPr>
        <p:txBody>
          <a:bodyPr wrap="squar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Changing team logo here</a:t>
            </a:r>
          </a:p>
        </p:txBody>
      </p:sp>
      <p:sp>
        <p:nvSpPr>
          <p:cNvPr id="40" name="Content">
            <a:extLst>
              <a:ext uri="{FF2B5EF4-FFF2-40B4-BE49-F238E27FC236}">
                <a16:creationId xmlns:a16="http://schemas.microsoft.com/office/drawing/2014/main" id="{D7146767-E3D6-441E-B563-C5AF08A40E6C}"/>
              </a:ext>
            </a:extLst>
          </p:cNvPr>
          <p:cNvSpPr/>
          <p:nvPr>
            <p:custDataLst>
              <p:custData r:id="rId9"/>
            </p:custDataLst>
          </p:nvPr>
        </p:nvSpPr>
        <p:spPr>
          <a:xfrm>
            <a:off x="5505973" y="5442541"/>
            <a:ext cx="1851291" cy="43035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GO</a:t>
            </a:r>
          </a:p>
        </p:txBody>
      </p:sp>
    </p:spTree>
    <p:extLst>
      <p:ext uri="{BB962C8B-B14F-4D97-AF65-F5344CB8AC3E}">
        <p14:creationId xmlns:p14="http://schemas.microsoft.com/office/powerpoint/2010/main" val="48504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Window">
            <a:extLst>
              <a:ext uri="{FF2B5EF4-FFF2-40B4-BE49-F238E27FC236}">
                <a16:creationId xmlns:a16="http://schemas.microsoft.com/office/drawing/2014/main" id="{01558306-A580-4921-9BE7-266525419D4B}"/>
              </a:ext>
            </a:extLst>
          </p:cNvPr>
          <p:cNvGrpSpPr/>
          <p:nvPr>
            <p:custDataLst>
              <p:custData r:id="rId1"/>
            </p:custDataLst>
          </p:nvPr>
        </p:nvGrpSpPr>
        <p:grpSpPr>
          <a:xfrm>
            <a:off x="942680" y="169682"/>
            <a:ext cx="10850252" cy="6122709"/>
            <a:chOff x="0" y="-3476"/>
            <a:chExt cx="9144000" cy="6861476"/>
          </a:xfrm>
        </p:grpSpPr>
        <p:grpSp>
          <p:nvGrpSpPr>
            <p:cNvPr id="5" name="Group 4">
              <a:extLst>
                <a:ext uri="{FF2B5EF4-FFF2-40B4-BE49-F238E27FC236}">
                  <a16:creationId xmlns:a16="http://schemas.microsoft.com/office/drawing/2014/main" id="{45B2D17B-6E64-479F-974F-21CB39E1755A}"/>
                </a:ext>
              </a:extLst>
            </p:cNvPr>
            <p:cNvGrpSpPr/>
            <p:nvPr/>
          </p:nvGrpSpPr>
          <p:grpSpPr>
            <a:xfrm>
              <a:off x="0" y="-3476"/>
              <a:ext cx="9144000" cy="6861476"/>
              <a:chOff x="0" y="-3476"/>
              <a:chExt cx="9144000" cy="6861476"/>
            </a:xfrm>
          </p:grpSpPr>
          <p:sp>
            <p:nvSpPr>
              <p:cNvPr id="13" name="Rectangle 12">
                <a:extLst>
                  <a:ext uri="{FF2B5EF4-FFF2-40B4-BE49-F238E27FC236}">
                    <a16:creationId xmlns:a16="http://schemas.microsoft.com/office/drawing/2014/main" id="{44DB9905-BE58-4CBD-B15A-A2039E79F10E}"/>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4" name="Rectangle 13">
                <a:extLst>
                  <a:ext uri="{FF2B5EF4-FFF2-40B4-BE49-F238E27FC236}">
                    <a16:creationId xmlns:a16="http://schemas.microsoft.com/office/drawing/2014/main" id="{A1C68386-0B36-41CE-A856-AA3C489789B7}"/>
                  </a:ext>
                </a:extLst>
              </p:cNvPr>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dirty="0">
                  <a:solidFill>
                    <a:prstClr val="white"/>
                  </a:solidFill>
                  <a:latin typeface="Segoe UI"/>
                </a:endParaRPr>
              </a:p>
            </p:txBody>
          </p:sp>
          <p:sp>
            <p:nvSpPr>
              <p:cNvPr id="15" name="WindowTitle">
                <a:extLst>
                  <a:ext uri="{FF2B5EF4-FFF2-40B4-BE49-F238E27FC236}">
                    <a16:creationId xmlns:a16="http://schemas.microsoft.com/office/drawing/2014/main" id="{6E97AE55-00E4-46A1-82C9-840DF9C2F8FE}"/>
                  </a:ext>
                </a:extLst>
              </p:cNvPr>
              <p:cNvSpPr txBox="1"/>
              <p:nvPr/>
            </p:nvSpPr>
            <p:spPr>
              <a:xfrm>
                <a:off x="240976" y="-3476"/>
                <a:ext cx="2897765" cy="323254"/>
              </a:xfrm>
              <a:prstGeom prst="rect">
                <a:avLst/>
              </a:prstGeom>
              <a:noFill/>
            </p:spPr>
            <p:txBody>
              <a:bodyPr wrap="none" lIns="45720" tIns="18288" rIns="91440" bIns="27432" rtlCol="0" anchor="ctr" anchorCtr="0">
                <a:spAutoFit/>
              </a:bodyPr>
              <a:lstStyle/>
              <a:p>
                <a:r>
                  <a:rPr lang="en-US" sz="1200" dirty="0"/>
                  <a:t>NFL Draft: Interactive Selection Aid Tool</a:t>
                </a:r>
              </a:p>
            </p:txBody>
          </p:sp>
        </p:grpSp>
        <p:grpSp>
          <p:nvGrpSpPr>
            <p:cNvPr id="6" name="Minimize - Maximize - Close">
              <a:extLst>
                <a:ext uri="{FF2B5EF4-FFF2-40B4-BE49-F238E27FC236}">
                  <a16:creationId xmlns:a16="http://schemas.microsoft.com/office/drawing/2014/main" id="{946C5427-5774-4EEE-8DC8-533F35990AAD}"/>
                </a:ext>
              </a:extLst>
            </p:cNvPr>
            <p:cNvGrpSpPr/>
            <p:nvPr/>
          </p:nvGrpSpPr>
          <p:grpSpPr>
            <a:xfrm>
              <a:off x="8632311" y="92599"/>
              <a:ext cx="384527" cy="78032"/>
              <a:chOff x="9347642" y="131588"/>
              <a:chExt cx="384527" cy="78032"/>
            </a:xfrm>
          </p:grpSpPr>
          <p:cxnSp>
            <p:nvCxnSpPr>
              <p:cNvPr id="8" name="Line">
                <a:extLst>
                  <a:ext uri="{FF2B5EF4-FFF2-40B4-BE49-F238E27FC236}">
                    <a16:creationId xmlns:a16="http://schemas.microsoft.com/office/drawing/2014/main" id="{A08EDDA2-D427-4BD9-9422-014EEA5E83DC}"/>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9" name="Line">
                <a:extLst>
                  <a:ext uri="{FF2B5EF4-FFF2-40B4-BE49-F238E27FC236}">
                    <a16:creationId xmlns:a16="http://schemas.microsoft.com/office/drawing/2014/main" id="{1889A4FE-B5FA-48ED-89AD-C0B5054EE2CD}"/>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 name="Line">
                <a:extLst>
                  <a:ext uri="{FF2B5EF4-FFF2-40B4-BE49-F238E27FC236}">
                    <a16:creationId xmlns:a16="http://schemas.microsoft.com/office/drawing/2014/main" id="{7FFDB80A-293B-4F5F-B5F7-A2DE5D6AC899}"/>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1" name="Line">
                <a:extLst>
                  <a:ext uri="{FF2B5EF4-FFF2-40B4-BE49-F238E27FC236}">
                    <a16:creationId xmlns:a16="http://schemas.microsoft.com/office/drawing/2014/main" id="{D479A6A2-7F95-4FDD-A92A-3C640CEB0973}"/>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2" name="Line">
                <a:extLst>
                  <a:ext uri="{FF2B5EF4-FFF2-40B4-BE49-F238E27FC236}">
                    <a16:creationId xmlns:a16="http://schemas.microsoft.com/office/drawing/2014/main" id="{98A8639E-7F93-4763-BE04-96CF23FBFE7C}"/>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7" name="Oval 6">
              <a:extLst>
                <a:ext uri="{FF2B5EF4-FFF2-40B4-BE49-F238E27FC236}">
                  <a16:creationId xmlns:a16="http://schemas.microsoft.com/office/drawing/2014/main" id="{34A642FE-E404-4840-86B8-744FCCDC6DE9}"/>
                </a:ext>
              </a:extLst>
            </p:cNvPr>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8" name="Content">
            <a:extLst>
              <a:ext uri="{FF2B5EF4-FFF2-40B4-BE49-F238E27FC236}">
                <a16:creationId xmlns:a16="http://schemas.microsoft.com/office/drawing/2014/main" id="{B1F88197-2646-4263-A760-C340423C8AEB}"/>
              </a:ext>
            </a:extLst>
          </p:cNvPr>
          <p:cNvSpPr/>
          <p:nvPr>
            <p:custDataLst>
              <p:custData r:id="rId2"/>
            </p:custDataLst>
          </p:nvPr>
        </p:nvSpPr>
        <p:spPr>
          <a:xfrm>
            <a:off x="1128080" y="5844054"/>
            <a:ext cx="1917511" cy="26232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Version 0.1A; 15 OCT 2017</a:t>
            </a:r>
          </a:p>
        </p:txBody>
      </p:sp>
      <p:grpSp>
        <p:nvGrpSpPr>
          <p:cNvPr id="21" name="Image">
            <a:extLst>
              <a:ext uri="{FF2B5EF4-FFF2-40B4-BE49-F238E27FC236}">
                <a16:creationId xmlns:a16="http://schemas.microsoft.com/office/drawing/2014/main" id="{EC64CF58-2B44-451C-AA51-11CA95754785}"/>
              </a:ext>
            </a:extLst>
          </p:cNvPr>
          <p:cNvGrpSpPr/>
          <p:nvPr>
            <p:custDataLst>
              <p:custData r:id="rId3"/>
            </p:custDataLst>
          </p:nvPr>
        </p:nvGrpSpPr>
        <p:grpSpPr>
          <a:xfrm>
            <a:off x="1250255" y="618110"/>
            <a:ext cx="960814" cy="802344"/>
            <a:chOff x="4037608" y="2896991"/>
            <a:chExt cx="1059255" cy="1059255"/>
          </a:xfrm>
        </p:grpSpPr>
        <p:sp>
          <p:nvSpPr>
            <p:cNvPr id="22" name="Rectangle 21">
              <a:extLst>
                <a:ext uri="{FF2B5EF4-FFF2-40B4-BE49-F238E27FC236}">
                  <a16:creationId xmlns:a16="http://schemas.microsoft.com/office/drawing/2014/main" id="{57A386EF-8C4E-4726-BEDA-8609BBDC3F0C}"/>
                </a:ext>
              </a:extLst>
            </p:cNvPr>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cxnSp>
          <p:nvCxnSpPr>
            <p:cNvPr id="23" name="Straight Connector 22">
              <a:extLst>
                <a:ext uri="{FF2B5EF4-FFF2-40B4-BE49-F238E27FC236}">
                  <a16:creationId xmlns:a16="http://schemas.microsoft.com/office/drawing/2014/main" id="{DC7001E1-2156-4D57-AB20-A8A4BF85BDEC}"/>
                </a:ext>
              </a:extLst>
            </p:cNvPr>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4" name="Straight Connector 23">
              <a:extLst>
                <a:ext uri="{FF2B5EF4-FFF2-40B4-BE49-F238E27FC236}">
                  <a16:creationId xmlns:a16="http://schemas.microsoft.com/office/drawing/2014/main" id="{BAA44486-1608-49B6-B380-F5B961D23C46}"/>
                </a:ext>
              </a:extLst>
            </p:cNvPr>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25" name="Content">
            <a:extLst>
              <a:ext uri="{FF2B5EF4-FFF2-40B4-BE49-F238E27FC236}">
                <a16:creationId xmlns:a16="http://schemas.microsoft.com/office/drawing/2014/main" id="{9D858D84-1B55-4A6F-93E2-4B541E1FAF9B}"/>
              </a:ext>
            </a:extLst>
          </p:cNvPr>
          <p:cNvSpPr txBox="1"/>
          <p:nvPr>
            <p:custDataLst>
              <p:custData r:id="rId4"/>
            </p:custDataLst>
          </p:nvPr>
        </p:nvSpPr>
        <p:spPr>
          <a:xfrm>
            <a:off x="2301488" y="682000"/>
            <a:ext cx="1344597" cy="230832"/>
          </a:xfrm>
          <a:prstGeom prst="rect">
            <a:avLst/>
          </a:prstGeom>
          <a:noFill/>
        </p:spPr>
        <p:txBody>
          <a:bodyPr wrap="squar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Team logo here</a:t>
            </a:r>
          </a:p>
        </p:txBody>
      </p:sp>
      <p:grpSp>
        <p:nvGrpSpPr>
          <p:cNvPr id="99" name="RadioButtonSelected">
            <a:extLst>
              <a:ext uri="{FF2B5EF4-FFF2-40B4-BE49-F238E27FC236}">
                <a16:creationId xmlns:a16="http://schemas.microsoft.com/office/drawing/2014/main" id="{EB9B1B4E-49AC-4015-8D7F-8180FEFE25EC}"/>
              </a:ext>
            </a:extLst>
          </p:cNvPr>
          <p:cNvGrpSpPr/>
          <p:nvPr>
            <p:custDataLst>
              <p:custData r:id="rId5"/>
            </p:custDataLst>
          </p:nvPr>
        </p:nvGrpSpPr>
        <p:grpSpPr>
          <a:xfrm>
            <a:off x="5710842" y="2241620"/>
            <a:ext cx="456022" cy="230832"/>
            <a:chOff x="4356895" y="3334651"/>
            <a:chExt cx="456022" cy="230832"/>
          </a:xfrm>
        </p:grpSpPr>
        <p:sp>
          <p:nvSpPr>
            <p:cNvPr id="100" name="Content">
              <a:extLst>
                <a:ext uri="{FF2B5EF4-FFF2-40B4-BE49-F238E27FC236}">
                  <a16:creationId xmlns:a16="http://schemas.microsoft.com/office/drawing/2014/main" id="{4F17842A-FD63-43FD-9792-1B35C3252225}"/>
                </a:ext>
              </a:extLst>
            </p:cNvPr>
            <p:cNvSpPr txBox="1"/>
            <p:nvPr/>
          </p:nvSpPr>
          <p:spPr>
            <a:xfrm>
              <a:off x="4356895" y="3334651"/>
              <a:ext cx="456022"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ALL</a:t>
              </a:r>
            </a:p>
          </p:txBody>
        </p:sp>
        <p:grpSp>
          <p:nvGrpSpPr>
            <p:cNvPr id="101" name="Group 100">
              <a:extLst>
                <a:ext uri="{FF2B5EF4-FFF2-40B4-BE49-F238E27FC236}">
                  <a16:creationId xmlns:a16="http://schemas.microsoft.com/office/drawing/2014/main" id="{7874503E-9AD5-4506-BF7D-550F52517445}"/>
                </a:ext>
              </a:extLst>
            </p:cNvPr>
            <p:cNvGrpSpPr/>
            <p:nvPr/>
          </p:nvGrpSpPr>
          <p:grpSpPr>
            <a:xfrm>
              <a:off x="4356895" y="3374807"/>
              <a:ext cx="119960" cy="119922"/>
              <a:chOff x="4356895" y="3374807"/>
              <a:chExt cx="119960" cy="119922"/>
            </a:xfrm>
          </p:grpSpPr>
          <p:sp>
            <p:nvSpPr>
              <p:cNvPr id="102" name="Circle">
                <a:extLst>
                  <a:ext uri="{FF2B5EF4-FFF2-40B4-BE49-F238E27FC236}">
                    <a16:creationId xmlns:a16="http://schemas.microsoft.com/office/drawing/2014/main" id="{59AB9C35-B761-4AC2-9C48-F6831E82C93A}"/>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03" name="InnerCircle">
                <a:extLst>
                  <a:ext uri="{FF2B5EF4-FFF2-40B4-BE49-F238E27FC236}">
                    <a16:creationId xmlns:a16="http://schemas.microsoft.com/office/drawing/2014/main" id="{7D5933A7-53FF-44A8-8423-F637BE423CFC}"/>
                  </a:ext>
                </a:extLst>
              </p:cNvPr>
              <p:cNvSpPr/>
              <p:nvPr/>
            </p:nvSpPr>
            <p:spPr>
              <a:xfrm>
                <a:off x="4390432" y="3407093"/>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grpSp>
        <p:nvGrpSpPr>
          <p:cNvPr id="104" name="RadioButtonUnselected">
            <a:extLst>
              <a:ext uri="{FF2B5EF4-FFF2-40B4-BE49-F238E27FC236}">
                <a16:creationId xmlns:a16="http://schemas.microsoft.com/office/drawing/2014/main" id="{5AEFFE5E-E338-4519-88F6-6FC6404192ED}"/>
              </a:ext>
            </a:extLst>
          </p:cNvPr>
          <p:cNvGrpSpPr/>
          <p:nvPr>
            <p:custDataLst>
              <p:custData r:id="rId6"/>
            </p:custDataLst>
          </p:nvPr>
        </p:nvGrpSpPr>
        <p:grpSpPr>
          <a:xfrm>
            <a:off x="6293508" y="2251785"/>
            <a:ext cx="832728" cy="230832"/>
            <a:chOff x="4356895" y="3334651"/>
            <a:chExt cx="832728" cy="230832"/>
          </a:xfrm>
        </p:grpSpPr>
        <p:sp>
          <p:nvSpPr>
            <p:cNvPr id="105" name="Content">
              <a:extLst>
                <a:ext uri="{FF2B5EF4-FFF2-40B4-BE49-F238E27FC236}">
                  <a16:creationId xmlns:a16="http://schemas.microsoft.com/office/drawing/2014/main" id="{2F23DF3B-B18A-47A7-BF3B-9C44371D55A5}"/>
                </a:ext>
              </a:extLst>
            </p:cNvPr>
            <p:cNvSpPr txBox="1"/>
            <p:nvPr/>
          </p:nvSpPr>
          <p:spPr>
            <a:xfrm>
              <a:off x="4356895" y="3334651"/>
              <a:ext cx="832728"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OFFENSE</a:t>
              </a:r>
            </a:p>
          </p:txBody>
        </p:sp>
        <p:sp>
          <p:nvSpPr>
            <p:cNvPr id="106" name="Circle">
              <a:extLst>
                <a:ext uri="{FF2B5EF4-FFF2-40B4-BE49-F238E27FC236}">
                  <a16:creationId xmlns:a16="http://schemas.microsoft.com/office/drawing/2014/main" id="{7C6AC174-A66D-4D7C-BEC5-83628CE3D8A1}"/>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07" name="RadioButtonUnselected">
            <a:extLst>
              <a:ext uri="{FF2B5EF4-FFF2-40B4-BE49-F238E27FC236}">
                <a16:creationId xmlns:a16="http://schemas.microsoft.com/office/drawing/2014/main" id="{8698933C-AB3C-454B-AF76-2CC50DE7F4BB}"/>
              </a:ext>
            </a:extLst>
          </p:cNvPr>
          <p:cNvGrpSpPr/>
          <p:nvPr>
            <p:custDataLst>
              <p:custData r:id="rId7"/>
            </p:custDataLst>
          </p:nvPr>
        </p:nvGrpSpPr>
        <p:grpSpPr>
          <a:xfrm>
            <a:off x="7146914" y="2254472"/>
            <a:ext cx="827919" cy="230832"/>
            <a:chOff x="4356895" y="3334651"/>
            <a:chExt cx="827919" cy="230832"/>
          </a:xfrm>
        </p:grpSpPr>
        <p:sp>
          <p:nvSpPr>
            <p:cNvPr id="108" name="Content">
              <a:extLst>
                <a:ext uri="{FF2B5EF4-FFF2-40B4-BE49-F238E27FC236}">
                  <a16:creationId xmlns:a16="http://schemas.microsoft.com/office/drawing/2014/main" id="{321376AA-C4B7-4F7D-8CE1-1996A7D46FED}"/>
                </a:ext>
              </a:extLst>
            </p:cNvPr>
            <p:cNvSpPr txBox="1"/>
            <p:nvPr/>
          </p:nvSpPr>
          <p:spPr>
            <a:xfrm>
              <a:off x="4356895" y="3334651"/>
              <a:ext cx="827919"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DEFENSE</a:t>
              </a:r>
            </a:p>
          </p:txBody>
        </p:sp>
        <p:sp>
          <p:nvSpPr>
            <p:cNvPr id="109" name="Circle">
              <a:extLst>
                <a:ext uri="{FF2B5EF4-FFF2-40B4-BE49-F238E27FC236}">
                  <a16:creationId xmlns:a16="http://schemas.microsoft.com/office/drawing/2014/main" id="{6BCE5A21-8124-4BBD-B906-ECE643AF8FD3}"/>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110" name="Content">
            <a:extLst>
              <a:ext uri="{FF2B5EF4-FFF2-40B4-BE49-F238E27FC236}">
                <a16:creationId xmlns:a16="http://schemas.microsoft.com/office/drawing/2014/main" id="{AF29E9F8-F421-4A48-A465-317569E2D94D}"/>
              </a:ext>
            </a:extLst>
          </p:cNvPr>
          <p:cNvSpPr/>
          <p:nvPr>
            <p:custDataLst>
              <p:custData r:id="rId8"/>
            </p:custDataLst>
          </p:nvPr>
        </p:nvSpPr>
        <p:spPr>
          <a:xfrm>
            <a:off x="5678584" y="1638677"/>
            <a:ext cx="2235253" cy="25499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1600" b="1" dirty="0">
                <a:solidFill>
                  <a:srgbClr val="000000"/>
                </a:solidFill>
                <a:latin typeface="Segoe UI" pitchFamily="34" charset="0"/>
                <a:cs typeface="Segoe UI" pitchFamily="34" charset="0"/>
              </a:rPr>
              <a:t>Drafted by </a:t>
            </a:r>
            <a:r>
              <a:rPr lang="en-US" sz="1600" b="1" dirty="0">
                <a:latin typeface="Segoe UI" pitchFamily="34" charset="0"/>
                <a:cs typeface="Segoe UI" pitchFamily="34" charset="0"/>
              </a:rPr>
              <a:t>USER team</a:t>
            </a:r>
            <a:endParaRPr lang="en-US" sz="1600" b="1" dirty="0">
              <a:solidFill>
                <a:srgbClr val="000000"/>
              </a:solidFill>
              <a:latin typeface="Segoe UI" pitchFamily="34" charset="0"/>
              <a:cs typeface="Segoe UI" pitchFamily="34" charset="0"/>
            </a:endParaRPr>
          </a:p>
        </p:txBody>
      </p:sp>
      <p:sp>
        <p:nvSpPr>
          <p:cNvPr id="111" name="Content">
            <a:extLst>
              <a:ext uri="{FF2B5EF4-FFF2-40B4-BE49-F238E27FC236}">
                <a16:creationId xmlns:a16="http://schemas.microsoft.com/office/drawing/2014/main" id="{56E0EF35-BA88-42DB-8FBA-19BF2AE4EAA6}"/>
              </a:ext>
            </a:extLst>
          </p:cNvPr>
          <p:cNvSpPr/>
          <p:nvPr>
            <p:custDataLst>
              <p:custData r:id="rId9"/>
            </p:custDataLst>
          </p:nvPr>
        </p:nvSpPr>
        <p:spPr>
          <a:xfrm>
            <a:off x="6455858" y="1948728"/>
            <a:ext cx="1457980"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a:solidFill>
                  <a:srgbClr val="000000"/>
                </a:solidFill>
                <a:latin typeface="Segoe UI" pitchFamily="34" charset="0"/>
                <a:cs typeface="Segoe UI" pitchFamily="34" charset="0"/>
              </a:rPr>
              <a:t>Player name</a:t>
            </a:r>
          </a:p>
        </p:txBody>
      </p:sp>
      <p:sp>
        <p:nvSpPr>
          <p:cNvPr id="112" name="Content">
            <a:extLst>
              <a:ext uri="{FF2B5EF4-FFF2-40B4-BE49-F238E27FC236}">
                <a16:creationId xmlns:a16="http://schemas.microsoft.com/office/drawing/2014/main" id="{9281DFB5-0AC1-42C0-8DD1-FAA4B41D1846}"/>
              </a:ext>
            </a:extLst>
          </p:cNvPr>
          <p:cNvSpPr/>
          <p:nvPr>
            <p:custDataLst>
              <p:custData r:id="rId10"/>
            </p:custDataLst>
          </p:nvPr>
        </p:nvSpPr>
        <p:spPr>
          <a:xfrm>
            <a:off x="5678585" y="1948728"/>
            <a:ext cx="696098"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Search:</a:t>
            </a:r>
          </a:p>
        </p:txBody>
      </p:sp>
      <p:grpSp>
        <p:nvGrpSpPr>
          <p:cNvPr id="145" name="DropdownBox">
            <a:extLst>
              <a:ext uri="{FF2B5EF4-FFF2-40B4-BE49-F238E27FC236}">
                <a16:creationId xmlns:a16="http://schemas.microsoft.com/office/drawing/2014/main" id="{890C7865-87F1-4C4C-9AB6-ADD0BFF78D12}"/>
              </a:ext>
            </a:extLst>
          </p:cNvPr>
          <p:cNvGrpSpPr/>
          <p:nvPr>
            <p:custDataLst>
              <p:custData r:id="rId11"/>
            </p:custDataLst>
          </p:nvPr>
        </p:nvGrpSpPr>
        <p:grpSpPr>
          <a:xfrm>
            <a:off x="5682561" y="2458523"/>
            <a:ext cx="2249079" cy="185439"/>
            <a:chOff x="4016824" y="3329200"/>
            <a:chExt cx="1097652" cy="228600"/>
          </a:xfrm>
        </p:grpSpPr>
        <p:sp>
          <p:nvSpPr>
            <p:cNvPr id="146" name="Content">
              <a:extLst>
                <a:ext uri="{FF2B5EF4-FFF2-40B4-BE49-F238E27FC236}">
                  <a16:creationId xmlns:a16="http://schemas.microsoft.com/office/drawing/2014/main" id="{E7CDEC23-B881-4A3F-9420-D82D61115257}"/>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Player Position</a:t>
              </a:r>
            </a:p>
          </p:txBody>
        </p:sp>
        <p:sp>
          <p:nvSpPr>
            <p:cNvPr id="147" name="DownArrow">
              <a:extLst>
                <a:ext uri="{FF2B5EF4-FFF2-40B4-BE49-F238E27FC236}">
                  <a16:creationId xmlns:a16="http://schemas.microsoft.com/office/drawing/2014/main" id="{0567386A-3C75-4DB9-8788-BE4ADAC5463B}"/>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148" name="List">
            <a:extLst>
              <a:ext uri="{FF2B5EF4-FFF2-40B4-BE49-F238E27FC236}">
                <a16:creationId xmlns:a16="http://schemas.microsoft.com/office/drawing/2014/main" id="{4163E156-8CD2-4EEB-986A-0F3622E9C618}"/>
              </a:ext>
            </a:extLst>
          </p:cNvPr>
          <p:cNvGrpSpPr/>
          <p:nvPr>
            <p:custDataLst>
              <p:custData r:id="rId12"/>
            </p:custDataLst>
          </p:nvPr>
        </p:nvGrpSpPr>
        <p:grpSpPr>
          <a:xfrm>
            <a:off x="2324719" y="2689815"/>
            <a:ext cx="2398702" cy="2617579"/>
            <a:chOff x="4610405" y="3047458"/>
            <a:chExt cx="1651415" cy="1533691"/>
          </a:xfrm>
        </p:grpSpPr>
        <p:grpSp>
          <p:nvGrpSpPr>
            <p:cNvPr id="149" name="Group 148">
              <a:extLst>
                <a:ext uri="{FF2B5EF4-FFF2-40B4-BE49-F238E27FC236}">
                  <a16:creationId xmlns:a16="http://schemas.microsoft.com/office/drawing/2014/main" id="{3081D02C-469B-485C-9368-6642922B38E1}"/>
                </a:ext>
              </a:extLst>
            </p:cNvPr>
            <p:cNvGrpSpPr/>
            <p:nvPr/>
          </p:nvGrpSpPr>
          <p:grpSpPr>
            <a:xfrm>
              <a:off x="4610405" y="3047458"/>
              <a:ext cx="1651415" cy="1533690"/>
              <a:chOff x="4648810" y="3359442"/>
              <a:chExt cx="713680" cy="756306"/>
            </a:xfrm>
          </p:grpSpPr>
          <p:sp>
            <p:nvSpPr>
              <p:cNvPr id="155" name="Background">
                <a:extLst>
                  <a:ext uri="{FF2B5EF4-FFF2-40B4-BE49-F238E27FC236}">
                    <a16:creationId xmlns:a16="http://schemas.microsoft.com/office/drawing/2014/main" id="{E2C6E752-C3C9-423B-AA75-6D28E8194B44}"/>
                  </a:ext>
                </a:extLst>
              </p:cNvPr>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sp>
            <p:nvSpPr>
              <p:cNvPr id="156" name="Content">
                <a:extLst>
                  <a:ext uri="{FF2B5EF4-FFF2-40B4-BE49-F238E27FC236}">
                    <a16:creationId xmlns:a16="http://schemas.microsoft.com/office/drawing/2014/main" id="{B9FB998D-58AE-47C8-B81B-5A55A2A372AB}"/>
                  </a:ext>
                </a:extLst>
              </p:cNvPr>
              <p:cNvSpPr/>
              <p:nvPr/>
            </p:nvSpPr>
            <p:spPr>
              <a:xfrm>
                <a:off x="4648810" y="3359442"/>
                <a:ext cx="713680" cy="27211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a:solidFill>
                      <a:sysClr val="windowText" lastClr="000000"/>
                    </a:solidFill>
                    <a:latin typeface="Segoe UI" pitchFamily="34" charset="0"/>
                    <a:cs typeface="Segoe UI" pitchFamily="34" charset="0"/>
                  </a:rPr>
                  <a:t>Player Name 1</a:t>
                </a:r>
              </a:p>
              <a:p>
                <a:r>
                  <a:rPr lang="en-US" sz="1200" dirty="0">
                    <a:solidFill>
                      <a:sysClr val="windowText" lastClr="000000"/>
                    </a:solidFill>
                    <a:latin typeface="Segoe UI" pitchFamily="34" charset="0"/>
                    <a:cs typeface="Segoe UI" pitchFamily="34" charset="0"/>
                  </a:rPr>
                  <a:t>Player Name 2</a:t>
                </a:r>
              </a:p>
              <a:p>
                <a:r>
                  <a:rPr lang="en-US" sz="1200" dirty="0">
                    <a:solidFill>
                      <a:sysClr val="windowText" lastClr="000000"/>
                    </a:solidFill>
                    <a:latin typeface="Segoe UI" pitchFamily="34" charset="0"/>
                    <a:cs typeface="Segoe UI" pitchFamily="34" charset="0"/>
                  </a:rPr>
                  <a:t>Player Name 3</a:t>
                </a:r>
              </a:p>
              <a:p>
                <a:r>
                  <a:rPr lang="en-US" sz="1200" dirty="0">
                    <a:solidFill>
                      <a:sysClr val="windowText" lastClr="000000"/>
                    </a:solidFill>
                    <a:latin typeface="Segoe UI" pitchFamily="34" charset="0"/>
                    <a:cs typeface="Segoe UI" pitchFamily="34" charset="0"/>
                  </a:rPr>
                  <a:t>Player Name 4</a:t>
                </a:r>
              </a:p>
              <a:p>
                <a:r>
                  <a:rPr lang="en-US" sz="1200" dirty="0">
                    <a:solidFill>
                      <a:sysClr val="windowText" lastClr="000000"/>
                    </a:solidFill>
                    <a:latin typeface="Segoe UI" pitchFamily="34" charset="0"/>
                    <a:cs typeface="Segoe UI" pitchFamily="34" charset="0"/>
                  </a:rPr>
                  <a:t>Etc.</a:t>
                </a:r>
              </a:p>
            </p:txBody>
          </p:sp>
        </p:grpSp>
        <p:grpSp>
          <p:nvGrpSpPr>
            <p:cNvPr id="150" name="Group 149">
              <a:extLst>
                <a:ext uri="{FF2B5EF4-FFF2-40B4-BE49-F238E27FC236}">
                  <a16:creationId xmlns:a16="http://schemas.microsoft.com/office/drawing/2014/main" id="{7910A074-D9E5-4784-BD45-952C62295945}"/>
                </a:ext>
              </a:extLst>
            </p:cNvPr>
            <p:cNvGrpSpPr/>
            <p:nvPr>
              <p:custDataLst>
                <p:custData r:id="rId40"/>
              </p:custDataLst>
            </p:nvPr>
          </p:nvGrpSpPr>
          <p:grpSpPr>
            <a:xfrm>
              <a:off x="6113828" y="3047459"/>
              <a:ext cx="147992" cy="1533690"/>
              <a:chOff x="4496659" y="1543111"/>
              <a:chExt cx="147992" cy="3562292"/>
            </a:xfrm>
          </p:grpSpPr>
          <p:sp>
            <p:nvSpPr>
              <p:cNvPr id="151" name="ScrollBar">
                <a:extLst>
                  <a:ext uri="{FF2B5EF4-FFF2-40B4-BE49-F238E27FC236}">
                    <a16:creationId xmlns:a16="http://schemas.microsoft.com/office/drawing/2014/main" id="{5A344F31-D54D-4F2E-8D61-59635F96B7C9}"/>
                  </a:ext>
                </a:extLst>
              </p:cNvPr>
              <p:cNvSpPr>
                <a:spLocks/>
              </p:cNvSpPr>
              <p:nvPr/>
            </p:nvSpPr>
            <p:spPr>
              <a:xfrm>
                <a:off x="4496659" y="1543111"/>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52" name="Slider">
                <a:extLst>
                  <a:ext uri="{FF2B5EF4-FFF2-40B4-BE49-F238E27FC236}">
                    <a16:creationId xmlns:a16="http://schemas.microsoft.com/office/drawing/2014/main" id="{F43C9973-6A0A-4B3A-8923-07086982DA40}"/>
                  </a:ext>
                </a:extLst>
              </p:cNvPr>
              <p:cNvSpPr>
                <a:spLocks/>
              </p:cNvSpPr>
              <p:nvPr/>
            </p:nvSpPr>
            <p:spPr>
              <a:xfrm>
                <a:off x="4496659" y="2237544"/>
                <a:ext cx="147992" cy="804961"/>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53" name="UpArrow">
                <a:extLst>
                  <a:ext uri="{FF2B5EF4-FFF2-40B4-BE49-F238E27FC236}">
                    <a16:creationId xmlns:a16="http://schemas.microsoft.com/office/drawing/2014/main" id="{E2595194-B575-4BD6-98CE-DE2592686D33}"/>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54" name="DownArrow">
                <a:extLst>
                  <a:ext uri="{FF2B5EF4-FFF2-40B4-BE49-F238E27FC236}">
                    <a16:creationId xmlns:a16="http://schemas.microsoft.com/office/drawing/2014/main" id="{74D8470F-0AF7-4815-A4EE-24E889535368}"/>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157" name="RadioButtonSelected">
            <a:extLst>
              <a:ext uri="{FF2B5EF4-FFF2-40B4-BE49-F238E27FC236}">
                <a16:creationId xmlns:a16="http://schemas.microsoft.com/office/drawing/2014/main" id="{6E8E44EC-9F2A-4C73-BD3F-8FA5AA6DB945}"/>
              </a:ext>
            </a:extLst>
          </p:cNvPr>
          <p:cNvGrpSpPr/>
          <p:nvPr>
            <p:custDataLst>
              <p:custData r:id="rId13"/>
            </p:custDataLst>
          </p:nvPr>
        </p:nvGrpSpPr>
        <p:grpSpPr>
          <a:xfrm>
            <a:off x="2459430" y="2238777"/>
            <a:ext cx="456022" cy="230832"/>
            <a:chOff x="4356895" y="3334651"/>
            <a:chExt cx="456022" cy="230832"/>
          </a:xfrm>
        </p:grpSpPr>
        <p:sp>
          <p:nvSpPr>
            <p:cNvPr id="158" name="Content">
              <a:extLst>
                <a:ext uri="{FF2B5EF4-FFF2-40B4-BE49-F238E27FC236}">
                  <a16:creationId xmlns:a16="http://schemas.microsoft.com/office/drawing/2014/main" id="{0B69ECE5-37E4-4ECE-846A-630E74659246}"/>
                </a:ext>
              </a:extLst>
            </p:cNvPr>
            <p:cNvSpPr txBox="1"/>
            <p:nvPr/>
          </p:nvSpPr>
          <p:spPr>
            <a:xfrm>
              <a:off x="4356895" y="3334651"/>
              <a:ext cx="456022"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ALL</a:t>
              </a:r>
            </a:p>
          </p:txBody>
        </p:sp>
        <p:grpSp>
          <p:nvGrpSpPr>
            <p:cNvPr id="159" name="Group 158">
              <a:extLst>
                <a:ext uri="{FF2B5EF4-FFF2-40B4-BE49-F238E27FC236}">
                  <a16:creationId xmlns:a16="http://schemas.microsoft.com/office/drawing/2014/main" id="{2926ECCC-4902-44F3-9543-077D46F55B1C}"/>
                </a:ext>
              </a:extLst>
            </p:cNvPr>
            <p:cNvGrpSpPr/>
            <p:nvPr/>
          </p:nvGrpSpPr>
          <p:grpSpPr>
            <a:xfrm>
              <a:off x="4356895" y="3374807"/>
              <a:ext cx="119960" cy="119922"/>
              <a:chOff x="4356895" y="3374807"/>
              <a:chExt cx="119960" cy="119922"/>
            </a:xfrm>
          </p:grpSpPr>
          <p:sp>
            <p:nvSpPr>
              <p:cNvPr id="160" name="Circle">
                <a:extLst>
                  <a:ext uri="{FF2B5EF4-FFF2-40B4-BE49-F238E27FC236}">
                    <a16:creationId xmlns:a16="http://schemas.microsoft.com/office/drawing/2014/main" id="{55B771AE-C181-44FC-AE1C-3615A689EF2A}"/>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61" name="InnerCircle">
                <a:extLst>
                  <a:ext uri="{FF2B5EF4-FFF2-40B4-BE49-F238E27FC236}">
                    <a16:creationId xmlns:a16="http://schemas.microsoft.com/office/drawing/2014/main" id="{2BAA5583-C678-4F2B-9108-68B19FD94C2C}"/>
                  </a:ext>
                </a:extLst>
              </p:cNvPr>
              <p:cNvSpPr/>
              <p:nvPr/>
            </p:nvSpPr>
            <p:spPr>
              <a:xfrm>
                <a:off x="4390432" y="3407093"/>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grpSp>
        <p:nvGrpSpPr>
          <p:cNvPr id="162" name="RadioButtonUnselected">
            <a:extLst>
              <a:ext uri="{FF2B5EF4-FFF2-40B4-BE49-F238E27FC236}">
                <a16:creationId xmlns:a16="http://schemas.microsoft.com/office/drawing/2014/main" id="{F763AACB-2796-4327-9131-4616B760D032}"/>
              </a:ext>
            </a:extLst>
          </p:cNvPr>
          <p:cNvGrpSpPr/>
          <p:nvPr>
            <p:custDataLst>
              <p:custData r:id="rId14"/>
            </p:custDataLst>
          </p:nvPr>
        </p:nvGrpSpPr>
        <p:grpSpPr>
          <a:xfrm>
            <a:off x="3042096" y="2248942"/>
            <a:ext cx="832728" cy="230832"/>
            <a:chOff x="4356895" y="3334651"/>
            <a:chExt cx="832728" cy="230832"/>
          </a:xfrm>
        </p:grpSpPr>
        <p:sp>
          <p:nvSpPr>
            <p:cNvPr id="163" name="Content">
              <a:extLst>
                <a:ext uri="{FF2B5EF4-FFF2-40B4-BE49-F238E27FC236}">
                  <a16:creationId xmlns:a16="http://schemas.microsoft.com/office/drawing/2014/main" id="{8B1E8D50-1333-4D06-80A5-FB0E99FA0D0B}"/>
                </a:ext>
              </a:extLst>
            </p:cNvPr>
            <p:cNvSpPr txBox="1"/>
            <p:nvPr/>
          </p:nvSpPr>
          <p:spPr>
            <a:xfrm>
              <a:off x="4356895" y="3334651"/>
              <a:ext cx="832728"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OFFENSE</a:t>
              </a:r>
            </a:p>
          </p:txBody>
        </p:sp>
        <p:sp>
          <p:nvSpPr>
            <p:cNvPr id="164" name="Circle">
              <a:extLst>
                <a:ext uri="{FF2B5EF4-FFF2-40B4-BE49-F238E27FC236}">
                  <a16:creationId xmlns:a16="http://schemas.microsoft.com/office/drawing/2014/main" id="{FC3DB2C0-2AE2-45DE-8BD5-2A15BCEDB84A}"/>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65" name="RadioButtonUnselected">
            <a:extLst>
              <a:ext uri="{FF2B5EF4-FFF2-40B4-BE49-F238E27FC236}">
                <a16:creationId xmlns:a16="http://schemas.microsoft.com/office/drawing/2014/main" id="{43998373-28FE-45E9-82E0-48204A6FAB49}"/>
              </a:ext>
            </a:extLst>
          </p:cNvPr>
          <p:cNvGrpSpPr/>
          <p:nvPr>
            <p:custDataLst>
              <p:custData r:id="rId15"/>
            </p:custDataLst>
          </p:nvPr>
        </p:nvGrpSpPr>
        <p:grpSpPr>
          <a:xfrm>
            <a:off x="3895502" y="2251629"/>
            <a:ext cx="827919" cy="230832"/>
            <a:chOff x="4356895" y="3334651"/>
            <a:chExt cx="827919" cy="230832"/>
          </a:xfrm>
        </p:grpSpPr>
        <p:sp>
          <p:nvSpPr>
            <p:cNvPr id="166" name="Content">
              <a:extLst>
                <a:ext uri="{FF2B5EF4-FFF2-40B4-BE49-F238E27FC236}">
                  <a16:creationId xmlns:a16="http://schemas.microsoft.com/office/drawing/2014/main" id="{4552F2AB-B548-4AA1-965A-0D701298B910}"/>
                </a:ext>
              </a:extLst>
            </p:cNvPr>
            <p:cNvSpPr txBox="1"/>
            <p:nvPr/>
          </p:nvSpPr>
          <p:spPr>
            <a:xfrm>
              <a:off x="4356895" y="3334651"/>
              <a:ext cx="827919"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DEFENSE</a:t>
              </a:r>
            </a:p>
          </p:txBody>
        </p:sp>
        <p:sp>
          <p:nvSpPr>
            <p:cNvPr id="167" name="Circle">
              <a:extLst>
                <a:ext uri="{FF2B5EF4-FFF2-40B4-BE49-F238E27FC236}">
                  <a16:creationId xmlns:a16="http://schemas.microsoft.com/office/drawing/2014/main" id="{F4DF9C0E-5FDC-4CA2-A120-25C587DC175D}"/>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168" name="Content">
            <a:extLst>
              <a:ext uri="{FF2B5EF4-FFF2-40B4-BE49-F238E27FC236}">
                <a16:creationId xmlns:a16="http://schemas.microsoft.com/office/drawing/2014/main" id="{F18375BD-EAFA-4ACD-BB94-C2745505751D}"/>
              </a:ext>
            </a:extLst>
          </p:cNvPr>
          <p:cNvSpPr/>
          <p:nvPr>
            <p:custDataLst>
              <p:custData r:id="rId16"/>
            </p:custDataLst>
          </p:nvPr>
        </p:nvSpPr>
        <p:spPr>
          <a:xfrm>
            <a:off x="2427172" y="1635834"/>
            <a:ext cx="2235253" cy="25499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1600" b="1" dirty="0">
                <a:solidFill>
                  <a:srgbClr val="000000"/>
                </a:solidFill>
                <a:latin typeface="Segoe UI" pitchFamily="34" charset="0"/>
                <a:cs typeface="Segoe UI" pitchFamily="34" charset="0"/>
              </a:rPr>
              <a:t>Available Players</a:t>
            </a:r>
          </a:p>
        </p:txBody>
      </p:sp>
      <p:sp>
        <p:nvSpPr>
          <p:cNvPr id="169" name="Content">
            <a:extLst>
              <a:ext uri="{FF2B5EF4-FFF2-40B4-BE49-F238E27FC236}">
                <a16:creationId xmlns:a16="http://schemas.microsoft.com/office/drawing/2014/main" id="{BEBB3C90-6C6C-4221-BEDF-5C0B73AB3B93}"/>
              </a:ext>
            </a:extLst>
          </p:cNvPr>
          <p:cNvSpPr/>
          <p:nvPr>
            <p:custDataLst>
              <p:custData r:id="rId17"/>
            </p:custDataLst>
          </p:nvPr>
        </p:nvSpPr>
        <p:spPr>
          <a:xfrm>
            <a:off x="3204446" y="1945885"/>
            <a:ext cx="1457980"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a:solidFill>
                  <a:srgbClr val="000000"/>
                </a:solidFill>
                <a:latin typeface="Segoe UI" pitchFamily="34" charset="0"/>
                <a:cs typeface="Segoe UI" pitchFamily="34" charset="0"/>
              </a:rPr>
              <a:t>Player name</a:t>
            </a:r>
          </a:p>
        </p:txBody>
      </p:sp>
      <p:sp>
        <p:nvSpPr>
          <p:cNvPr id="170" name="Content">
            <a:extLst>
              <a:ext uri="{FF2B5EF4-FFF2-40B4-BE49-F238E27FC236}">
                <a16:creationId xmlns:a16="http://schemas.microsoft.com/office/drawing/2014/main" id="{0D712DB4-D911-4B7B-9F13-801BC195DF19}"/>
              </a:ext>
            </a:extLst>
          </p:cNvPr>
          <p:cNvSpPr/>
          <p:nvPr>
            <p:custDataLst>
              <p:custData r:id="rId18"/>
            </p:custDataLst>
          </p:nvPr>
        </p:nvSpPr>
        <p:spPr>
          <a:xfrm>
            <a:off x="2427173" y="1945885"/>
            <a:ext cx="696098"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Search:</a:t>
            </a:r>
          </a:p>
        </p:txBody>
      </p:sp>
      <p:grpSp>
        <p:nvGrpSpPr>
          <p:cNvPr id="171" name="DropdownBox">
            <a:extLst>
              <a:ext uri="{FF2B5EF4-FFF2-40B4-BE49-F238E27FC236}">
                <a16:creationId xmlns:a16="http://schemas.microsoft.com/office/drawing/2014/main" id="{CCEB78A4-938A-4046-AD36-68FAFABEFF03}"/>
              </a:ext>
            </a:extLst>
          </p:cNvPr>
          <p:cNvGrpSpPr/>
          <p:nvPr>
            <p:custDataLst>
              <p:custData r:id="rId19"/>
            </p:custDataLst>
          </p:nvPr>
        </p:nvGrpSpPr>
        <p:grpSpPr>
          <a:xfrm>
            <a:off x="2431149" y="2455680"/>
            <a:ext cx="2249079" cy="185439"/>
            <a:chOff x="4016824" y="3329200"/>
            <a:chExt cx="1097652" cy="228600"/>
          </a:xfrm>
        </p:grpSpPr>
        <p:sp>
          <p:nvSpPr>
            <p:cNvPr id="172" name="Content">
              <a:extLst>
                <a:ext uri="{FF2B5EF4-FFF2-40B4-BE49-F238E27FC236}">
                  <a16:creationId xmlns:a16="http://schemas.microsoft.com/office/drawing/2014/main" id="{7C0510C2-E0B0-4A08-91AC-72A6A00447B8}"/>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Player Position</a:t>
              </a:r>
            </a:p>
          </p:txBody>
        </p:sp>
        <p:sp>
          <p:nvSpPr>
            <p:cNvPr id="173" name="DownArrow">
              <a:extLst>
                <a:ext uri="{FF2B5EF4-FFF2-40B4-BE49-F238E27FC236}">
                  <a16:creationId xmlns:a16="http://schemas.microsoft.com/office/drawing/2014/main" id="{1E26BA91-95B3-4C3D-B0E8-1DA652DA9403}"/>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aphicFrame>
        <p:nvGraphicFramePr>
          <p:cNvPr id="174" name="Table">
            <a:extLst>
              <a:ext uri="{FF2B5EF4-FFF2-40B4-BE49-F238E27FC236}">
                <a16:creationId xmlns:a16="http://schemas.microsoft.com/office/drawing/2014/main" id="{6B5A0277-322D-4A30-AC99-4C94ECE953DA}"/>
              </a:ext>
            </a:extLst>
          </p:cNvPr>
          <p:cNvGraphicFramePr>
            <a:graphicFrameLocks noGrp="1"/>
          </p:cNvGraphicFramePr>
          <p:nvPr>
            <p:custDataLst>
              <p:custData r:id="rId20"/>
            </p:custDataLst>
            <p:extLst>
              <p:ext uri="{D42A27DB-BD31-4B8C-83A1-F6EECF244321}">
                <p14:modId xmlns:p14="http://schemas.microsoft.com/office/powerpoint/2010/main" val="4253059682"/>
              </p:ext>
            </p:extLst>
          </p:nvPr>
        </p:nvGraphicFramePr>
        <p:xfrm>
          <a:off x="5551584" y="2706905"/>
          <a:ext cx="2574503" cy="2655400"/>
        </p:xfrm>
        <a:graphic>
          <a:graphicData uri="http://schemas.openxmlformats.org/drawingml/2006/table">
            <a:tbl>
              <a:tblPr firstRow="1" bandRow="1">
                <a:tableStyleId>{8EC20E35-A176-4012-BC5E-935CFFF8708E}</a:tableStyleId>
              </a:tblPr>
              <a:tblGrid>
                <a:gridCol w="1132018">
                  <a:extLst>
                    <a:ext uri="{9D8B030D-6E8A-4147-A177-3AD203B41FA5}">
                      <a16:colId xmlns:a16="http://schemas.microsoft.com/office/drawing/2014/main" val="20000"/>
                    </a:ext>
                  </a:extLst>
                </a:gridCol>
                <a:gridCol w="1163845">
                  <a:extLst>
                    <a:ext uri="{9D8B030D-6E8A-4147-A177-3AD203B41FA5}">
                      <a16:colId xmlns:a16="http://schemas.microsoft.com/office/drawing/2014/main" val="20001"/>
                    </a:ext>
                  </a:extLst>
                </a:gridCol>
                <a:gridCol w="139320">
                  <a:extLst>
                    <a:ext uri="{9D8B030D-6E8A-4147-A177-3AD203B41FA5}">
                      <a16:colId xmlns:a16="http://schemas.microsoft.com/office/drawing/2014/main" val="20002"/>
                    </a:ext>
                  </a:extLst>
                </a:gridCol>
                <a:gridCol w="139320">
                  <a:extLst>
                    <a:ext uri="{9D8B030D-6E8A-4147-A177-3AD203B41FA5}">
                      <a16:colId xmlns:a16="http://schemas.microsoft.com/office/drawing/2014/main" val="20003"/>
                    </a:ext>
                  </a:extLst>
                </a:gridCol>
              </a:tblGrid>
              <a:tr h="331925">
                <a:tc>
                  <a:txBody>
                    <a:bodyPr/>
                    <a:lstStyle/>
                    <a:p>
                      <a:pPr algn="ctr"/>
                      <a:r>
                        <a:rPr lang="en-US" sz="1100" dirty="0">
                          <a:solidFill>
                            <a:srgbClr val="000000"/>
                          </a:solidFill>
                        </a:rPr>
                        <a:t>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Position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175" name="ScrollbarVertical">
            <a:extLst>
              <a:ext uri="{FF2B5EF4-FFF2-40B4-BE49-F238E27FC236}">
                <a16:creationId xmlns:a16="http://schemas.microsoft.com/office/drawing/2014/main" id="{E02B58A2-A0E5-443E-825D-A69571353707}"/>
              </a:ext>
            </a:extLst>
          </p:cNvPr>
          <p:cNvGrpSpPr/>
          <p:nvPr>
            <p:custDataLst>
              <p:custData r:id="rId21"/>
            </p:custDataLst>
          </p:nvPr>
        </p:nvGrpSpPr>
        <p:grpSpPr>
          <a:xfrm>
            <a:off x="7901999" y="2706905"/>
            <a:ext cx="210551" cy="2651888"/>
            <a:chOff x="4496659" y="1543109"/>
            <a:chExt cx="147992" cy="3562291"/>
          </a:xfrm>
        </p:grpSpPr>
        <p:sp>
          <p:nvSpPr>
            <p:cNvPr id="176" name="Background">
              <a:extLst>
                <a:ext uri="{FF2B5EF4-FFF2-40B4-BE49-F238E27FC236}">
                  <a16:creationId xmlns:a16="http://schemas.microsoft.com/office/drawing/2014/main" id="{A7B3F30F-12FB-4B9A-B79A-34F87E82A5B1}"/>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177" name="Slider">
              <a:extLst>
                <a:ext uri="{FF2B5EF4-FFF2-40B4-BE49-F238E27FC236}">
                  <a16:creationId xmlns:a16="http://schemas.microsoft.com/office/drawing/2014/main" id="{203730E6-56F0-4F4E-A763-AEC735D09C6B}"/>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78" name="UpArrow">
              <a:extLst>
                <a:ext uri="{FF2B5EF4-FFF2-40B4-BE49-F238E27FC236}">
                  <a16:creationId xmlns:a16="http://schemas.microsoft.com/office/drawing/2014/main" id="{59EECC21-D63B-41A9-A63B-F1057138BCA0}"/>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179" name="DownArrow">
              <a:extLst>
                <a:ext uri="{FF2B5EF4-FFF2-40B4-BE49-F238E27FC236}">
                  <a16:creationId xmlns:a16="http://schemas.microsoft.com/office/drawing/2014/main" id="{7457A0E9-0F6C-445B-8A63-C05EDBF725D5}"/>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pic>
        <p:nvPicPr>
          <p:cNvPr id="180" name="Picture 2" descr="C:\Users\t-dantay\Documents\Placeholders\search.png">
            <a:extLst>
              <a:ext uri="{FF2B5EF4-FFF2-40B4-BE49-F238E27FC236}">
                <a16:creationId xmlns:a16="http://schemas.microsoft.com/office/drawing/2014/main" id="{B08C694C-5252-46A8-A46F-F776F4A116F1}"/>
              </a:ext>
            </a:extLst>
          </p:cNvPr>
          <p:cNvPicPr>
            <a:picLocks noChangeAspect="1" noChangeArrowheads="1"/>
          </p:cNvPicPr>
          <p:nvPr>
            <p:custDataLst>
              <p:custData r:id="rId22"/>
            </p:custDataLst>
          </p:nvPr>
        </p:nvPicPr>
        <p:blipFill>
          <a:blip r:embed="rId43" cstate="print">
            <a:extLst>
              <a:ext uri="{28A0092B-C50C-407E-A947-70E740481C1C}">
                <a14:useLocalDpi xmlns:a14="http://schemas.microsoft.com/office/drawing/2010/main" val="0"/>
              </a:ext>
            </a:extLst>
          </a:blip>
          <a:srcRect/>
          <a:stretch>
            <a:fillRect/>
          </a:stretch>
        </p:blipFill>
        <p:spPr bwMode="auto">
          <a:xfrm>
            <a:off x="2096119" y="19685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2" descr="C:\Users\t-dantay\Documents\Placeholders\search.png">
            <a:extLst>
              <a:ext uri="{FF2B5EF4-FFF2-40B4-BE49-F238E27FC236}">
                <a16:creationId xmlns:a16="http://schemas.microsoft.com/office/drawing/2014/main" id="{76D18A35-CC98-478C-8696-3500DA095519}"/>
              </a:ext>
            </a:extLst>
          </p:cNvPr>
          <p:cNvPicPr>
            <a:picLocks noChangeAspect="1" noChangeArrowheads="1"/>
          </p:cNvPicPr>
          <p:nvPr>
            <p:custDataLst>
              <p:custData r:id="rId23"/>
            </p:custDataLst>
          </p:nvPr>
        </p:nvPicPr>
        <p:blipFill>
          <a:blip r:embed="rId43" cstate="print">
            <a:extLst>
              <a:ext uri="{28A0092B-C50C-407E-A947-70E740481C1C}">
                <a14:useLocalDpi xmlns:a14="http://schemas.microsoft.com/office/drawing/2010/main" val="0"/>
              </a:ext>
            </a:extLst>
          </a:blip>
          <a:srcRect/>
          <a:stretch>
            <a:fillRect/>
          </a:stretch>
        </p:blipFill>
        <p:spPr bwMode="auto">
          <a:xfrm>
            <a:off x="5372556" y="19685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85" name="Content">
            <a:extLst>
              <a:ext uri="{FF2B5EF4-FFF2-40B4-BE49-F238E27FC236}">
                <a16:creationId xmlns:a16="http://schemas.microsoft.com/office/drawing/2014/main" id="{56AE1729-835B-4344-9C42-D50F48FB6B02}"/>
              </a:ext>
            </a:extLst>
          </p:cNvPr>
          <p:cNvSpPr/>
          <p:nvPr>
            <p:custDataLst>
              <p:custData r:id="rId24"/>
            </p:custDataLst>
          </p:nvPr>
        </p:nvSpPr>
        <p:spPr>
          <a:xfrm>
            <a:off x="1127374" y="412046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Player Stats</a:t>
            </a:r>
          </a:p>
        </p:txBody>
      </p:sp>
      <p:sp>
        <p:nvSpPr>
          <p:cNvPr id="186" name="Content">
            <a:extLst>
              <a:ext uri="{FF2B5EF4-FFF2-40B4-BE49-F238E27FC236}">
                <a16:creationId xmlns:a16="http://schemas.microsoft.com/office/drawing/2014/main" id="{596068E7-8DDD-4FED-B4A7-3883EC517FF2}"/>
              </a:ext>
            </a:extLst>
          </p:cNvPr>
          <p:cNvSpPr/>
          <p:nvPr>
            <p:custDataLst>
              <p:custData r:id="rId25"/>
            </p:custDataLst>
          </p:nvPr>
        </p:nvSpPr>
        <p:spPr>
          <a:xfrm>
            <a:off x="1127374" y="458389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Draft</a:t>
            </a:r>
            <a:endParaRPr lang="en-US" sz="1200" dirty="0">
              <a:solidFill>
                <a:srgbClr val="000000"/>
              </a:solidFill>
              <a:latin typeface="Segoe UI" pitchFamily="34" charset="0"/>
              <a:cs typeface="Segoe UI" pitchFamily="34" charset="0"/>
            </a:endParaRPr>
          </a:p>
        </p:txBody>
      </p:sp>
      <p:grpSp>
        <p:nvGrpSpPr>
          <p:cNvPr id="187" name="RadioButtonSelected">
            <a:extLst>
              <a:ext uri="{FF2B5EF4-FFF2-40B4-BE49-F238E27FC236}">
                <a16:creationId xmlns:a16="http://schemas.microsoft.com/office/drawing/2014/main" id="{DC553880-2AA8-4CCA-980B-4F7BBFDE1896}"/>
              </a:ext>
            </a:extLst>
          </p:cNvPr>
          <p:cNvGrpSpPr/>
          <p:nvPr>
            <p:custDataLst>
              <p:custData r:id="rId26"/>
            </p:custDataLst>
          </p:nvPr>
        </p:nvGrpSpPr>
        <p:grpSpPr>
          <a:xfrm>
            <a:off x="9173361" y="2241620"/>
            <a:ext cx="456022" cy="230832"/>
            <a:chOff x="4356895" y="3334651"/>
            <a:chExt cx="456022" cy="230832"/>
          </a:xfrm>
        </p:grpSpPr>
        <p:sp>
          <p:nvSpPr>
            <p:cNvPr id="188" name="Content">
              <a:extLst>
                <a:ext uri="{FF2B5EF4-FFF2-40B4-BE49-F238E27FC236}">
                  <a16:creationId xmlns:a16="http://schemas.microsoft.com/office/drawing/2014/main" id="{B5811AFE-6155-444E-8F54-D3F5C2A7D5C7}"/>
                </a:ext>
              </a:extLst>
            </p:cNvPr>
            <p:cNvSpPr txBox="1"/>
            <p:nvPr/>
          </p:nvSpPr>
          <p:spPr>
            <a:xfrm>
              <a:off x="4356895" y="3334651"/>
              <a:ext cx="456022"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ALL</a:t>
              </a:r>
            </a:p>
          </p:txBody>
        </p:sp>
        <p:grpSp>
          <p:nvGrpSpPr>
            <p:cNvPr id="189" name="Group 188">
              <a:extLst>
                <a:ext uri="{FF2B5EF4-FFF2-40B4-BE49-F238E27FC236}">
                  <a16:creationId xmlns:a16="http://schemas.microsoft.com/office/drawing/2014/main" id="{1F400B98-387D-4586-82E6-E3112AB005D9}"/>
                </a:ext>
              </a:extLst>
            </p:cNvPr>
            <p:cNvGrpSpPr/>
            <p:nvPr/>
          </p:nvGrpSpPr>
          <p:grpSpPr>
            <a:xfrm>
              <a:off x="4356895" y="3374807"/>
              <a:ext cx="119960" cy="119922"/>
              <a:chOff x="4356895" y="3374807"/>
              <a:chExt cx="119960" cy="119922"/>
            </a:xfrm>
          </p:grpSpPr>
          <p:sp>
            <p:nvSpPr>
              <p:cNvPr id="190" name="Circle">
                <a:extLst>
                  <a:ext uri="{FF2B5EF4-FFF2-40B4-BE49-F238E27FC236}">
                    <a16:creationId xmlns:a16="http://schemas.microsoft.com/office/drawing/2014/main" id="{63C74CEB-A0A2-4F30-AF3F-53C1A476DB49}"/>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1" name="InnerCircle">
                <a:extLst>
                  <a:ext uri="{FF2B5EF4-FFF2-40B4-BE49-F238E27FC236}">
                    <a16:creationId xmlns:a16="http://schemas.microsoft.com/office/drawing/2014/main" id="{2531DD59-ADE1-4C50-855C-CF4B738A2934}"/>
                  </a:ext>
                </a:extLst>
              </p:cNvPr>
              <p:cNvSpPr/>
              <p:nvPr/>
            </p:nvSpPr>
            <p:spPr>
              <a:xfrm>
                <a:off x="4390432" y="3407093"/>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grpSp>
        <p:nvGrpSpPr>
          <p:cNvPr id="192" name="RadioButtonUnselected">
            <a:extLst>
              <a:ext uri="{FF2B5EF4-FFF2-40B4-BE49-F238E27FC236}">
                <a16:creationId xmlns:a16="http://schemas.microsoft.com/office/drawing/2014/main" id="{4E29D06C-7D7A-4041-A273-5A05E8791B46}"/>
              </a:ext>
            </a:extLst>
          </p:cNvPr>
          <p:cNvGrpSpPr/>
          <p:nvPr>
            <p:custDataLst>
              <p:custData r:id="rId27"/>
            </p:custDataLst>
          </p:nvPr>
        </p:nvGrpSpPr>
        <p:grpSpPr>
          <a:xfrm>
            <a:off x="9756027" y="2251785"/>
            <a:ext cx="832728" cy="230832"/>
            <a:chOff x="4356895" y="3334651"/>
            <a:chExt cx="832728" cy="230832"/>
          </a:xfrm>
        </p:grpSpPr>
        <p:sp>
          <p:nvSpPr>
            <p:cNvPr id="193" name="Content">
              <a:extLst>
                <a:ext uri="{FF2B5EF4-FFF2-40B4-BE49-F238E27FC236}">
                  <a16:creationId xmlns:a16="http://schemas.microsoft.com/office/drawing/2014/main" id="{68F2D988-82EF-478F-9A20-DC27800B9495}"/>
                </a:ext>
              </a:extLst>
            </p:cNvPr>
            <p:cNvSpPr txBox="1"/>
            <p:nvPr/>
          </p:nvSpPr>
          <p:spPr>
            <a:xfrm>
              <a:off x="4356895" y="3334651"/>
              <a:ext cx="832728"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OFFENSE</a:t>
              </a:r>
            </a:p>
          </p:txBody>
        </p:sp>
        <p:sp>
          <p:nvSpPr>
            <p:cNvPr id="194" name="Circle">
              <a:extLst>
                <a:ext uri="{FF2B5EF4-FFF2-40B4-BE49-F238E27FC236}">
                  <a16:creationId xmlns:a16="http://schemas.microsoft.com/office/drawing/2014/main" id="{6859D4E3-9138-4C4A-984D-69C382FCC01B}"/>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195" name="RadioButtonUnselected">
            <a:extLst>
              <a:ext uri="{FF2B5EF4-FFF2-40B4-BE49-F238E27FC236}">
                <a16:creationId xmlns:a16="http://schemas.microsoft.com/office/drawing/2014/main" id="{3197DFDB-AEDF-419A-8D39-70806A876622}"/>
              </a:ext>
            </a:extLst>
          </p:cNvPr>
          <p:cNvGrpSpPr/>
          <p:nvPr>
            <p:custDataLst>
              <p:custData r:id="rId28"/>
            </p:custDataLst>
          </p:nvPr>
        </p:nvGrpSpPr>
        <p:grpSpPr>
          <a:xfrm>
            <a:off x="10609433" y="2254472"/>
            <a:ext cx="827919" cy="230832"/>
            <a:chOff x="4356895" y="3334651"/>
            <a:chExt cx="827919" cy="230832"/>
          </a:xfrm>
        </p:grpSpPr>
        <p:sp>
          <p:nvSpPr>
            <p:cNvPr id="196" name="Content">
              <a:extLst>
                <a:ext uri="{FF2B5EF4-FFF2-40B4-BE49-F238E27FC236}">
                  <a16:creationId xmlns:a16="http://schemas.microsoft.com/office/drawing/2014/main" id="{0066F0D2-5FEA-4935-997A-4F51F89E3A95}"/>
                </a:ext>
              </a:extLst>
            </p:cNvPr>
            <p:cNvSpPr txBox="1"/>
            <p:nvPr/>
          </p:nvSpPr>
          <p:spPr>
            <a:xfrm>
              <a:off x="4356895" y="3334651"/>
              <a:ext cx="827919"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DEFENSE</a:t>
              </a:r>
            </a:p>
          </p:txBody>
        </p:sp>
        <p:sp>
          <p:nvSpPr>
            <p:cNvPr id="197" name="Circle">
              <a:extLst>
                <a:ext uri="{FF2B5EF4-FFF2-40B4-BE49-F238E27FC236}">
                  <a16:creationId xmlns:a16="http://schemas.microsoft.com/office/drawing/2014/main" id="{961DA866-445F-4F31-A56B-E35BF7FF9816}"/>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198" name="Content">
            <a:extLst>
              <a:ext uri="{FF2B5EF4-FFF2-40B4-BE49-F238E27FC236}">
                <a16:creationId xmlns:a16="http://schemas.microsoft.com/office/drawing/2014/main" id="{CFF9CF87-45EA-4EA8-8032-D9A7414E65EB}"/>
              </a:ext>
            </a:extLst>
          </p:cNvPr>
          <p:cNvSpPr/>
          <p:nvPr>
            <p:custDataLst>
              <p:custData r:id="rId29"/>
            </p:custDataLst>
          </p:nvPr>
        </p:nvSpPr>
        <p:spPr>
          <a:xfrm>
            <a:off x="9141103" y="1638677"/>
            <a:ext cx="2235253" cy="25499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1600" b="1" dirty="0">
                <a:solidFill>
                  <a:srgbClr val="000000"/>
                </a:solidFill>
                <a:latin typeface="Segoe UI" pitchFamily="34" charset="0"/>
                <a:cs typeface="Segoe UI" pitchFamily="34" charset="0"/>
              </a:rPr>
              <a:t>Drafted by </a:t>
            </a:r>
            <a:r>
              <a:rPr lang="en-US" sz="1600" b="1" dirty="0">
                <a:latin typeface="Segoe UI" pitchFamily="34" charset="0"/>
                <a:cs typeface="Segoe UI" pitchFamily="34" charset="0"/>
              </a:rPr>
              <a:t>USER team</a:t>
            </a:r>
            <a:endParaRPr lang="en-US" sz="1600" b="1" dirty="0">
              <a:solidFill>
                <a:srgbClr val="000000"/>
              </a:solidFill>
              <a:latin typeface="Segoe UI" pitchFamily="34" charset="0"/>
              <a:cs typeface="Segoe UI" pitchFamily="34" charset="0"/>
            </a:endParaRPr>
          </a:p>
        </p:txBody>
      </p:sp>
      <p:sp>
        <p:nvSpPr>
          <p:cNvPr id="199" name="Content">
            <a:extLst>
              <a:ext uri="{FF2B5EF4-FFF2-40B4-BE49-F238E27FC236}">
                <a16:creationId xmlns:a16="http://schemas.microsoft.com/office/drawing/2014/main" id="{8E036B6D-0A40-4A15-A4CA-AED686E04779}"/>
              </a:ext>
            </a:extLst>
          </p:cNvPr>
          <p:cNvSpPr/>
          <p:nvPr>
            <p:custDataLst>
              <p:custData r:id="rId30"/>
            </p:custDataLst>
          </p:nvPr>
        </p:nvSpPr>
        <p:spPr>
          <a:xfrm>
            <a:off x="9918377" y="1948728"/>
            <a:ext cx="1457980"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a:solidFill>
                  <a:srgbClr val="000000"/>
                </a:solidFill>
                <a:latin typeface="Segoe UI" pitchFamily="34" charset="0"/>
                <a:cs typeface="Segoe UI" pitchFamily="34" charset="0"/>
              </a:rPr>
              <a:t>Player name</a:t>
            </a:r>
          </a:p>
        </p:txBody>
      </p:sp>
      <p:sp>
        <p:nvSpPr>
          <p:cNvPr id="200" name="Content">
            <a:extLst>
              <a:ext uri="{FF2B5EF4-FFF2-40B4-BE49-F238E27FC236}">
                <a16:creationId xmlns:a16="http://schemas.microsoft.com/office/drawing/2014/main" id="{E85944C3-FB2B-4071-A579-C8D150480957}"/>
              </a:ext>
            </a:extLst>
          </p:cNvPr>
          <p:cNvSpPr/>
          <p:nvPr>
            <p:custDataLst>
              <p:custData r:id="rId31"/>
            </p:custDataLst>
          </p:nvPr>
        </p:nvSpPr>
        <p:spPr>
          <a:xfrm>
            <a:off x="9141104" y="1948728"/>
            <a:ext cx="696098"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Search:</a:t>
            </a:r>
          </a:p>
        </p:txBody>
      </p:sp>
      <p:grpSp>
        <p:nvGrpSpPr>
          <p:cNvPr id="201" name="DropdownBox">
            <a:extLst>
              <a:ext uri="{FF2B5EF4-FFF2-40B4-BE49-F238E27FC236}">
                <a16:creationId xmlns:a16="http://schemas.microsoft.com/office/drawing/2014/main" id="{40583CFD-89B7-4B0B-9064-E444C59D0BC5}"/>
              </a:ext>
            </a:extLst>
          </p:cNvPr>
          <p:cNvGrpSpPr/>
          <p:nvPr>
            <p:custDataLst>
              <p:custData r:id="rId32"/>
            </p:custDataLst>
          </p:nvPr>
        </p:nvGrpSpPr>
        <p:grpSpPr>
          <a:xfrm>
            <a:off x="9145080" y="2458523"/>
            <a:ext cx="2249079" cy="185439"/>
            <a:chOff x="4016824" y="3329200"/>
            <a:chExt cx="1097652" cy="228600"/>
          </a:xfrm>
        </p:grpSpPr>
        <p:sp>
          <p:nvSpPr>
            <p:cNvPr id="202" name="Content">
              <a:extLst>
                <a:ext uri="{FF2B5EF4-FFF2-40B4-BE49-F238E27FC236}">
                  <a16:creationId xmlns:a16="http://schemas.microsoft.com/office/drawing/2014/main" id="{CDF06561-ACFD-45D3-AE5F-22DDCA4455E7}"/>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Player Position</a:t>
              </a:r>
            </a:p>
          </p:txBody>
        </p:sp>
        <p:sp>
          <p:nvSpPr>
            <p:cNvPr id="203" name="DownArrow">
              <a:extLst>
                <a:ext uri="{FF2B5EF4-FFF2-40B4-BE49-F238E27FC236}">
                  <a16:creationId xmlns:a16="http://schemas.microsoft.com/office/drawing/2014/main" id="{1AD1D370-4AF4-4D74-8C88-2B80D02D551C}"/>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aphicFrame>
        <p:nvGraphicFramePr>
          <p:cNvPr id="204" name="Table">
            <a:extLst>
              <a:ext uri="{FF2B5EF4-FFF2-40B4-BE49-F238E27FC236}">
                <a16:creationId xmlns:a16="http://schemas.microsoft.com/office/drawing/2014/main" id="{DCA25240-C309-4A25-96E8-7C427C14BC41}"/>
              </a:ext>
            </a:extLst>
          </p:cNvPr>
          <p:cNvGraphicFramePr>
            <a:graphicFrameLocks noGrp="1"/>
          </p:cNvGraphicFramePr>
          <p:nvPr>
            <p:custDataLst>
              <p:custData r:id="rId33"/>
            </p:custDataLst>
            <p:extLst>
              <p:ext uri="{D42A27DB-BD31-4B8C-83A1-F6EECF244321}">
                <p14:modId xmlns:p14="http://schemas.microsoft.com/office/powerpoint/2010/main" val="3966719143"/>
              </p:ext>
            </p:extLst>
          </p:nvPr>
        </p:nvGraphicFramePr>
        <p:xfrm>
          <a:off x="9014103" y="2706905"/>
          <a:ext cx="2574503" cy="2655400"/>
        </p:xfrm>
        <a:graphic>
          <a:graphicData uri="http://schemas.openxmlformats.org/drawingml/2006/table">
            <a:tbl>
              <a:tblPr firstRow="1" bandRow="1">
                <a:tableStyleId>{8EC20E35-A176-4012-BC5E-935CFFF8708E}</a:tableStyleId>
              </a:tblPr>
              <a:tblGrid>
                <a:gridCol w="1132018">
                  <a:extLst>
                    <a:ext uri="{9D8B030D-6E8A-4147-A177-3AD203B41FA5}">
                      <a16:colId xmlns:a16="http://schemas.microsoft.com/office/drawing/2014/main" val="20000"/>
                    </a:ext>
                  </a:extLst>
                </a:gridCol>
                <a:gridCol w="1163845">
                  <a:extLst>
                    <a:ext uri="{9D8B030D-6E8A-4147-A177-3AD203B41FA5}">
                      <a16:colId xmlns:a16="http://schemas.microsoft.com/office/drawing/2014/main" val="20001"/>
                    </a:ext>
                  </a:extLst>
                </a:gridCol>
                <a:gridCol w="139320">
                  <a:extLst>
                    <a:ext uri="{9D8B030D-6E8A-4147-A177-3AD203B41FA5}">
                      <a16:colId xmlns:a16="http://schemas.microsoft.com/office/drawing/2014/main" val="20002"/>
                    </a:ext>
                  </a:extLst>
                </a:gridCol>
                <a:gridCol w="139320">
                  <a:extLst>
                    <a:ext uri="{9D8B030D-6E8A-4147-A177-3AD203B41FA5}">
                      <a16:colId xmlns:a16="http://schemas.microsoft.com/office/drawing/2014/main" val="20003"/>
                    </a:ext>
                  </a:extLst>
                </a:gridCol>
              </a:tblGrid>
              <a:tr h="331925">
                <a:tc>
                  <a:txBody>
                    <a:bodyPr/>
                    <a:lstStyle/>
                    <a:p>
                      <a:pPr algn="ctr"/>
                      <a:r>
                        <a:rPr lang="en-US" sz="1100" dirty="0">
                          <a:solidFill>
                            <a:srgbClr val="000000"/>
                          </a:solidFill>
                        </a:rPr>
                        <a:t>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Position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331925">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205" name="Picture 2" descr="C:\Users\t-dantay\Documents\Placeholders\search.png">
            <a:extLst>
              <a:ext uri="{FF2B5EF4-FFF2-40B4-BE49-F238E27FC236}">
                <a16:creationId xmlns:a16="http://schemas.microsoft.com/office/drawing/2014/main" id="{0059F73E-861C-4438-8852-3D581F2265DB}"/>
              </a:ext>
            </a:extLst>
          </p:cNvPr>
          <p:cNvPicPr>
            <a:picLocks noChangeAspect="1" noChangeArrowheads="1"/>
          </p:cNvPicPr>
          <p:nvPr>
            <p:custDataLst>
              <p:custData r:id="rId34"/>
            </p:custDataLst>
          </p:nvPr>
        </p:nvPicPr>
        <p:blipFill>
          <a:blip r:embed="rId43" cstate="print">
            <a:extLst>
              <a:ext uri="{28A0092B-C50C-407E-A947-70E740481C1C}">
                <a14:useLocalDpi xmlns:a14="http://schemas.microsoft.com/office/drawing/2010/main" val="0"/>
              </a:ext>
            </a:extLst>
          </a:blip>
          <a:srcRect/>
          <a:stretch>
            <a:fillRect/>
          </a:stretch>
        </p:blipFill>
        <p:spPr bwMode="auto">
          <a:xfrm>
            <a:off x="8835075" y="19685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06" name="Content">
            <a:extLst>
              <a:ext uri="{FF2B5EF4-FFF2-40B4-BE49-F238E27FC236}">
                <a16:creationId xmlns:a16="http://schemas.microsoft.com/office/drawing/2014/main" id="{D47DB8A3-8974-4610-9A8E-5CB074E07D1D}"/>
              </a:ext>
            </a:extLst>
          </p:cNvPr>
          <p:cNvSpPr/>
          <p:nvPr>
            <p:custDataLst>
              <p:custData r:id="rId35"/>
            </p:custDataLst>
          </p:nvPr>
        </p:nvSpPr>
        <p:spPr>
          <a:xfrm>
            <a:off x="1228621" y="3001090"/>
            <a:ext cx="974781" cy="184742"/>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BLACKLIST</a:t>
            </a:r>
            <a:endParaRPr lang="en-US" sz="1200" dirty="0">
              <a:solidFill>
                <a:srgbClr val="000000"/>
              </a:solidFill>
              <a:latin typeface="Segoe UI" pitchFamily="34" charset="0"/>
              <a:cs typeface="Segoe UI" pitchFamily="34" charset="0"/>
            </a:endParaRPr>
          </a:p>
        </p:txBody>
      </p:sp>
      <p:sp>
        <p:nvSpPr>
          <p:cNvPr id="207" name="Content">
            <a:extLst>
              <a:ext uri="{FF2B5EF4-FFF2-40B4-BE49-F238E27FC236}">
                <a16:creationId xmlns:a16="http://schemas.microsoft.com/office/drawing/2014/main" id="{3493AFD8-0237-4361-AA32-ABE720917968}"/>
              </a:ext>
            </a:extLst>
          </p:cNvPr>
          <p:cNvSpPr/>
          <p:nvPr>
            <p:custDataLst>
              <p:custData r:id="rId36"/>
            </p:custDataLst>
          </p:nvPr>
        </p:nvSpPr>
        <p:spPr>
          <a:xfrm>
            <a:off x="1228622" y="3443292"/>
            <a:ext cx="974780" cy="3954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View Blacklisted</a:t>
            </a:r>
            <a:endParaRPr lang="en-US" sz="1200" dirty="0">
              <a:solidFill>
                <a:srgbClr val="000000"/>
              </a:solidFill>
              <a:latin typeface="Segoe UI" pitchFamily="34" charset="0"/>
              <a:cs typeface="Segoe UI" pitchFamily="34" charset="0"/>
            </a:endParaRPr>
          </a:p>
        </p:txBody>
      </p:sp>
      <p:grpSp>
        <p:nvGrpSpPr>
          <p:cNvPr id="208" name="ScrollbarVertical">
            <a:extLst>
              <a:ext uri="{FF2B5EF4-FFF2-40B4-BE49-F238E27FC236}">
                <a16:creationId xmlns:a16="http://schemas.microsoft.com/office/drawing/2014/main" id="{91769BBB-DC3D-431B-A097-275BCCCE36E2}"/>
              </a:ext>
            </a:extLst>
          </p:cNvPr>
          <p:cNvGrpSpPr/>
          <p:nvPr>
            <p:custDataLst>
              <p:custData r:id="rId37"/>
            </p:custDataLst>
          </p:nvPr>
        </p:nvGrpSpPr>
        <p:grpSpPr>
          <a:xfrm>
            <a:off x="11370646" y="2705268"/>
            <a:ext cx="210551" cy="2651888"/>
            <a:chOff x="4496659" y="1543109"/>
            <a:chExt cx="147992" cy="3562291"/>
          </a:xfrm>
        </p:grpSpPr>
        <p:sp>
          <p:nvSpPr>
            <p:cNvPr id="209" name="Background">
              <a:extLst>
                <a:ext uri="{FF2B5EF4-FFF2-40B4-BE49-F238E27FC236}">
                  <a16:creationId xmlns:a16="http://schemas.microsoft.com/office/drawing/2014/main" id="{AB8E5B56-8F41-4F8B-A964-DE928324BC8B}"/>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10" name="Slider">
              <a:extLst>
                <a:ext uri="{FF2B5EF4-FFF2-40B4-BE49-F238E27FC236}">
                  <a16:creationId xmlns:a16="http://schemas.microsoft.com/office/drawing/2014/main" id="{2B9B92D1-713C-4FEC-BB54-DDB8905D403A}"/>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1" name="UpArrow">
              <a:extLst>
                <a:ext uri="{FF2B5EF4-FFF2-40B4-BE49-F238E27FC236}">
                  <a16:creationId xmlns:a16="http://schemas.microsoft.com/office/drawing/2014/main" id="{4236E7FB-D45A-4449-96B0-4F16356E9F9D}"/>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12" name="DownArrow">
              <a:extLst>
                <a:ext uri="{FF2B5EF4-FFF2-40B4-BE49-F238E27FC236}">
                  <a16:creationId xmlns:a16="http://schemas.microsoft.com/office/drawing/2014/main" id="{70CB3C46-A327-4B7E-B5CC-708D086C2247}"/>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pic>
        <p:nvPicPr>
          <p:cNvPr id="213" name="Picture 2" descr="C:\Users\t-dantay\Documents\First24\arrowcurved1.png">
            <a:extLst>
              <a:ext uri="{FF2B5EF4-FFF2-40B4-BE49-F238E27FC236}">
                <a16:creationId xmlns:a16="http://schemas.microsoft.com/office/drawing/2014/main" id="{02896021-1B95-4A07-8E2A-C0F9D490CEE8}"/>
              </a:ext>
            </a:extLst>
          </p:cNvPr>
          <p:cNvPicPr>
            <a:picLocks noChangeAspect="1" noChangeArrowheads="1"/>
          </p:cNvPicPr>
          <p:nvPr>
            <p:custDataLst>
              <p:custData r:id="rId38"/>
            </p:custDataLst>
          </p:nvPr>
        </p:nvPicPr>
        <p:blipFill>
          <a:blip r:embed="rId44" cstate="print">
            <a:extLst>
              <a:ext uri="{28A0092B-C50C-407E-A947-70E740481C1C}">
                <a14:useLocalDpi xmlns:a14="http://schemas.microsoft.com/office/drawing/2010/main" val="0"/>
              </a:ext>
            </a:extLst>
          </a:blip>
          <a:srcRect/>
          <a:stretch>
            <a:fillRect/>
          </a:stretch>
        </p:blipFill>
        <p:spPr bwMode="auto">
          <a:xfrm>
            <a:off x="11115186" y="516641"/>
            <a:ext cx="528799" cy="528799"/>
          </a:xfrm>
          <a:prstGeom prst="rect">
            <a:avLst/>
          </a:prstGeom>
          <a:noFill/>
          <a:extLst>
            <a:ext uri="{909E8E84-426E-40DD-AFC4-6F175D3DCCD1}">
              <a14:hiddenFill xmlns:a14="http://schemas.microsoft.com/office/drawing/2010/main">
                <a:solidFill>
                  <a:srgbClr val="FFFFFF"/>
                </a:solidFill>
              </a14:hiddenFill>
            </a:ext>
          </a:extLst>
        </p:spPr>
      </p:pic>
      <p:sp>
        <p:nvSpPr>
          <p:cNvPr id="214" name="Content">
            <a:extLst>
              <a:ext uri="{FF2B5EF4-FFF2-40B4-BE49-F238E27FC236}">
                <a16:creationId xmlns:a16="http://schemas.microsoft.com/office/drawing/2014/main" id="{8AE73322-09BB-4B91-97C2-83C171CD1BF6}"/>
              </a:ext>
            </a:extLst>
          </p:cNvPr>
          <p:cNvSpPr/>
          <p:nvPr>
            <p:custDataLst>
              <p:custData r:id="rId39"/>
            </p:custDataLst>
          </p:nvPr>
        </p:nvSpPr>
        <p:spPr>
          <a:xfrm>
            <a:off x="10108292" y="5758272"/>
            <a:ext cx="1317982" cy="23434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SAVE and EXIT</a:t>
            </a:r>
          </a:p>
        </p:txBody>
      </p:sp>
    </p:spTree>
    <p:extLst>
      <p:ext uri="{BB962C8B-B14F-4D97-AF65-F5344CB8AC3E}">
        <p14:creationId xmlns:p14="http://schemas.microsoft.com/office/powerpoint/2010/main" val="338986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a:extLst>
              <a:ext uri="{FF2B5EF4-FFF2-40B4-BE49-F238E27FC236}">
                <a16:creationId xmlns:a16="http://schemas.microsoft.com/office/drawing/2014/main" id="{A9AC91A4-8719-46B5-B245-4899259E6BEC}"/>
              </a:ext>
            </a:extLst>
          </p:cNvPr>
          <p:cNvGrpSpPr/>
          <p:nvPr>
            <p:custDataLst>
              <p:custData r:id="rId1"/>
            </p:custDataLst>
          </p:nvPr>
        </p:nvGrpSpPr>
        <p:grpSpPr>
          <a:xfrm>
            <a:off x="892404" y="0"/>
            <a:ext cx="10334920" cy="6339526"/>
            <a:chOff x="0" y="0"/>
            <a:chExt cx="9144000" cy="6858000"/>
          </a:xfrm>
        </p:grpSpPr>
        <p:grpSp>
          <p:nvGrpSpPr>
            <p:cNvPr id="3" name="Group 2">
              <a:extLst>
                <a:ext uri="{FF2B5EF4-FFF2-40B4-BE49-F238E27FC236}">
                  <a16:creationId xmlns:a16="http://schemas.microsoft.com/office/drawing/2014/main" id="{BE0024A2-8A53-404B-92FA-28024C2B567E}"/>
                </a:ext>
              </a:extLst>
            </p:cNvPr>
            <p:cNvGrpSpPr/>
            <p:nvPr/>
          </p:nvGrpSpPr>
          <p:grpSpPr>
            <a:xfrm>
              <a:off x="0" y="0"/>
              <a:ext cx="9144000" cy="6858000"/>
              <a:chOff x="0" y="0"/>
              <a:chExt cx="9144000" cy="6858000"/>
            </a:xfrm>
          </p:grpSpPr>
          <p:sp>
            <p:nvSpPr>
              <p:cNvPr id="11" name="Rectangle 10">
                <a:extLst>
                  <a:ext uri="{FF2B5EF4-FFF2-40B4-BE49-F238E27FC236}">
                    <a16:creationId xmlns:a16="http://schemas.microsoft.com/office/drawing/2014/main" id="{3E10ECB3-2733-40F3-B2AF-F4A467B07A56}"/>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a:extLst>
                  <a:ext uri="{FF2B5EF4-FFF2-40B4-BE49-F238E27FC236}">
                    <a16:creationId xmlns:a16="http://schemas.microsoft.com/office/drawing/2014/main" id="{3712244B-D209-42A0-B2C5-E0A7BD9842B4}"/>
                  </a:ext>
                </a:extLst>
              </p:cNvPr>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a:extLst>
                  <a:ext uri="{FF2B5EF4-FFF2-40B4-BE49-F238E27FC236}">
                    <a16:creationId xmlns:a16="http://schemas.microsoft.com/office/drawing/2014/main" id="{CB35F113-F4CA-46ED-B184-41E7234EFEA6}"/>
                  </a:ext>
                </a:extLst>
              </p:cNvPr>
              <p:cNvSpPr txBox="1"/>
              <p:nvPr/>
            </p:nvSpPr>
            <p:spPr>
              <a:xfrm>
                <a:off x="240976" y="33297"/>
                <a:ext cx="2308344" cy="249710"/>
              </a:xfrm>
              <a:prstGeom prst="rect">
                <a:avLst/>
              </a:prstGeom>
              <a:noFill/>
            </p:spPr>
            <p:txBody>
              <a:bodyPr wrap="none" lIns="45720" tIns="18288" rIns="91440" bIns="27432" rtlCol="0" anchor="ctr" anchorCtr="0">
                <a:spAutoFit/>
              </a:bodyPr>
              <a:lstStyle/>
              <a:p>
                <a:r>
                  <a:rPr lang="en-US" sz="1200" dirty="0"/>
                  <a:t>NFL Draft: Interactive Selection Aid Tool</a:t>
                </a:r>
              </a:p>
            </p:txBody>
          </p:sp>
        </p:grpSp>
        <p:grpSp>
          <p:nvGrpSpPr>
            <p:cNvPr id="4" name="Minimize - Maximize - Close">
              <a:extLst>
                <a:ext uri="{FF2B5EF4-FFF2-40B4-BE49-F238E27FC236}">
                  <a16:creationId xmlns:a16="http://schemas.microsoft.com/office/drawing/2014/main" id="{CCB0CCDC-6918-4396-A10E-BB4A230C916B}"/>
                </a:ext>
              </a:extLst>
            </p:cNvPr>
            <p:cNvGrpSpPr/>
            <p:nvPr/>
          </p:nvGrpSpPr>
          <p:grpSpPr>
            <a:xfrm>
              <a:off x="8632311" y="92599"/>
              <a:ext cx="384527" cy="78032"/>
              <a:chOff x="9347642" y="131588"/>
              <a:chExt cx="384527" cy="78032"/>
            </a:xfrm>
          </p:grpSpPr>
          <p:cxnSp>
            <p:nvCxnSpPr>
              <p:cNvPr id="6" name="Line">
                <a:extLst>
                  <a:ext uri="{FF2B5EF4-FFF2-40B4-BE49-F238E27FC236}">
                    <a16:creationId xmlns:a16="http://schemas.microsoft.com/office/drawing/2014/main" id="{80C31C9D-A3FF-404C-BB74-A4182E358AF3}"/>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a:extLst>
                  <a:ext uri="{FF2B5EF4-FFF2-40B4-BE49-F238E27FC236}">
                    <a16:creationId xmlns:a16="http://schemas.microsoft.com/office/drawing/2014/main" id="{3B9FA6E2-8E86-4384-AD34-CC2DE73F432A}"/>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a:extLst>
                  <a:ext uri="{FF2B5EF4-FFF2-40B4-BE49-F238E27FC236}">
                    <a16:creationId xmlns:a16="http://schemas.microsoft.com/office/drawing/2014/main" id="{6714AE97-23C9-4874-A969-01D4561A0807}"/>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a:extLst>
                  <a:ext uri="{FF2B5EF4-FFF2-40B4-BE49-F238E27FC236}">
                    <a16:creationId xmlns:a16="http://schemas.microsoft.com/office/drawing/2014/main" id="{F668FCAE-83A4-448D-BC54-2971672FF044}"/>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a:extLst>
                  <a:ext uri="{FF2B5EF4-FFF2-40B4-BE49-F238E27FC236}">
                    <a16:creationId xmlns:a16="http://schemas.microsoft.com/office/drawing/2014/main" id="{2764714B-E915-4AB4-90EF-8411482DCECD}"/>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a:extLst>
                <a:ext uri="{FF2B5EF4-FFF2-40B4-BE49-F238E27FC236}">
                  <a16:creationId xmlns:a16="http://schemas.microsoft.com/office/drawing/2014/main" id="{BF3628D7-6AF4-4283-8F55-5D782F0A93D5}"/>
                </a:ext>
              </a:extLst>
            </p:cNvPr>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pic>
        <p:nvPicPr>
          <p:cNvPr id="14" name="Picture 2" descr="C:\Users\t-dantay\Documents\First24\arrowcurved1.png">
            <a:extLst>
              <a:ext uri="{FF2B5EF4-FFF2-40B4-BE49-F238E27FC236}">
                <a16:creationId xmlns:a16="http://schemas.microsoft.com/office/drawing/2014/main" id="{3947B7A9-C337-4694-8619-17A56BAC212E}"/>
              </a:ext>
            </a:extLst>
          </p:cNvPr>
          <p:cNvPicPr>
            <a:picLocks noChangeAspect="1" noChangeArrowheads="1"/>
          </p:cNvPicPr>
          <p:nvPr>
            <p:custDataLst>
              <p:custData r:id="rId2"/>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10474164" y="431799"/>
            <a:ext cx="528799" cy="52879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Image">
            <a:extLst>
              <a:ext uri="{FF2B5EF4-FFF2-40B4-BE49-F238E27FC236}">
                <a16:creationId xmlns:a16="http://schemas.microsoft.com/office/drawing/2014/main" id="{11EEBCC7-A4B3-45C1-9605-2ABF60C751A4}"/>
              </a:ext>
            </a:extLst>
          </p:cNvPr>
          <p:cNvGrpSpPr/>
          <p:nvPr>
            <p:custDataLst>
              <p:custData r:id="rId3"/>
            </p:custDataLst>
          </p:nvPr>
        </p:nvGrpSpPr>
        <p:grpSpPr>
          <a:xfrm>
            <a:off x="3773749" y="608890"/>
            <a:ext cx="960238" cy="937530"/>
            <a:chOff x="4037608" y="2896991"/>
            <a:chExt cx="1059255" cy="1059255"/>
          </a:xfrm>
        </p:grpSpPr>
        <p:sp>
          <p:nvSpPr>
            <p:cNvPr id="16" name="Rectangle 15">
              <a:extLst>
                <a:ext uri="{FF2B5EF4-FFF2-40B4-BE49-F238E27FC236}">
                  <a16:creationId xmlns:a16="http://schemas.microsoft.com/office/drawing/2014/main" id="{9DB5F31C-AB45-46AF-8C71-3EE31E4ADABA}"/>
                </a:ext>
              </a:extLst>
            </p:cNvPr>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cxnSp>
          <p:nvCxnSpPr>
            <p:cNvPr id="17" name="Straight Connector 16">
              <a:extLst>
                <a:ext uri="{FF2B5EF4-FFF2-40B4-BE49-F238E27FC236}">
                  <a16:creationId xmlns:a16="http://schemas.microsoft.com/office/drawing/2014/main" id="{3ED643D2-F31D-4874-A916-5F1C83A4D1EF}"/>
                </a:ext>
              </a:extLst>
            </p:cNvPr>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18" name="Straight Connector 17">
              <a:extLst>
                <a:ext uri="{FF2B5EF4-FFF2-40B4-BE49-F238E27FC236}">
                  <a16:creationId xmlns:a16="http://schemas.microsoft.com/office/drawing/2014/main" id="{CE6D9D10-FCD7-41B7-9C3B-45DD0B6238BD}"/>
                </a:ext>
              </a:extLst>
            </p:cNvPr>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nvGrpSpPr>
          <p:cNvPr id="19" name="Image">
            <a:extLst>
              <a:ext uri="{FF2B5EF4-FFF2-40B4-BE49-F238E27FC236}">
                <a16:creationId xmlns:a16="http://schemas.microsoft.com/office/drawing/2014/main" id="{949E1D7E-D900-4821-BAAF-44BAC5F1B746}"/>
              </a:ext>
            </a:extLst>
          </p:cNvPr>
          <p:cNvGrpSpPr/>
          <p:nvPr>
            <p:custDataLst>
              <p:custData r:id="rId4"/>
            </p:custDataLst>
          </p:nvPr>
        </p:nvGrpSpPr>
        <p:grpSpPr>
          <a:xfrm>
            <a:off x="1151244" y="442863"/>
            <a:ext cx="960814" cy="802344"/>
            <a:chOff x="4037608" y="2896991"/>
            <a:chExt cx="1059255" cy="1059255"/>
          </a:xfrm>
        </p:grpSpPr>
        <p:sp>
          <p:nvSpPr>
            <p:cNvPr id="20" name="Rectangle 19">
              <a:extLst>
                <a:ext uri="{FF2B5EF4-FFF2-40B4-BE49-F238E27FC236}">
                  <a16:creationId xmlns:a16="http://schemas.microsoft.com/office/drawing/2014/main" id="{C92D0FC6-DE61-49F4-AE97-F906E43FA842}"/>
                </a:ext>
              </a:extLst>
            </p:cNvPr>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cxnSp>
          <p:nvCxnSpPr>
            <p:cNvPr id="21" name="Straight Connector 20">
              <a:extLst>
                <a:ext uri="{FF2B5EF4-FFF2-40B4-BE49-F238E27FC236}">
                  <a16:creationId xmlns:a16="http://schemas.microsoft.com/office/drawing/2014/main" id="{7598AEC9-751D-4131-838E-07E953D5AC75}"/>
                </a:ext>
              </a:extLst>
            </p:cNvPr>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21">
              <a:extLst>
                <a:ext uri="{FF2B5EF4-FFF2-40B4-BE49-F238E27FC236}">
                  <a16:creationId xmlns:a16="http://schemas.microsoft.com/office/drawing/2014/main" id="{0CDCADF5-9F53-45C5-BC02-1EF088E3FDC6}"/>
                </a:ext>
              </a:extLst>
            </p:cNvPr>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23" name="Content">
            <a:extLst>
              <a:ext uri="{FF2B5EF4-FFF2-40B4-BE49-F238E27FC236}">
                <a16:creationId xmlns:a16="http://schemas.microsoft.com/office/drawing/2014/main" id="{0C29F5E2-0ED3-4020-B544-154B16E85A68}"/>
              </a:ext>
            </a:extLst>
          </p:cNvPr>
          <p:cNvSpPr txBox="1"/>
          <p:nvPr>
            <p:custDataLst>
              <p:custData r:id="rId5"/>
            </p:custDataLst>
          </p:nvPr>
        </p:nvSpPr>
        <p:spPr>
          <a:xfrm>
            <a:off x="2123906" y="544984"/>
            <a:ext cx="1344597" cy="230832"/>
          </a:xfrm>
          <a:prstGeom prst="rect">
            <a:avLst/>
          </a:prstGeom>
          <a:noFill/>
        </p:spPr>
        <p:txBody>
          <a:bodyPr wrap="squar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Team logo here</a:t>
            </a:r>
          </a:p>
        </p:txBody>
      </p:sp>
      <p:graphicFrame>
        <p:nvGraphicFramePr>
          <p:cNvPr id="25" name="Table">
            <a:extLst>
              <a:ext uri="{FF2B5EF4-FFF2-40B4-BE49-F238E27FC236}">
                <a16:creationId xmlns:a16="http://schemas.microsoft.com/office/drawing/2014/main" id="{399AF1BE-53E8-4DD8-8E10-3C7F32AA0350}"/>
              </a:ext>
            </a:extLst>
          </p:cNvPr>
          <p:cNvGraphicFramePr>
            <a:graphicFrameLocks noGrp="1"/>
          </p:cNvGraphicFramePr>
          <p:nvPr>
            <p:custDataLst>
              <p:custData r:id="rId6"/>
            </p:custDataLst>
            <p:extLst>
              <p:ext uri="{D42A27DB-BD31-4B8C-83A1-F6EECF244321}">
                <p14:modId xmlns:p14="http://schemas.microsoft.com/office/powerpoint/2010/main" val="3771195983"/>
              </p:ext>
            </p:extLst>
          </p:nvPr>
        </p:nvGraphicFramePr>
        <p:xfrm>
          <a:off x="3468503" y="1648827"/>
          <a:ext cx="6731299" cy="3705600"/>
        </p:xfrm>
        <a:graphic>
          <a:graphicData uri="http://schemas.openxmlformats.org/drawingml/2006/table">
            <a:tbl>
              <a:tblPr firstRow="1" bandRow="1">
                <a:tableStyleId>{8EC20E35-A176-4012-BC5E-935CFFF8708E}</a:tableStyleId>
              </a:tblPr>
              <a:tblGrid>
                <a:gridCol w="1649264">
                  <a:extLst>
                    <a:ext uri="{9D8B030D-6E8A-4147-A177-3AD203B41FA5}">
                      <a16:colId xmlns:a16="http://schemas.microsoft.com/office/drawing/2014/main" val="20000"/>
                    </a:ext>
                  </a:extLst>
                </a:gridCol>
                <a:gridCol w="1628410">
                  <a:extLst>
                    <a:ext uri="{9D8B030D-6E8A-4147-A177-3AD203B41FA5}">
                      <a16:colId xmlns:a16="http://schemas.microsoft.com/office/drawing/2014/main" val="20001"/>
                    </a:ext>
                  </a:extLst>
                </a:gridCol>
                <a:gridCol w="1650941">
                  <a:extLst>
                    <a:ext uri="{9D8B030D-6E8A-4147-A177-3AD203B41FA5}">
                      <a16:colId xmlns:a16="http://schemas.microsoft.com/office/drawing/2014/main" val="20002"/>
                    </a:ext>
                  </a:extLst>
                </a:gridCol>
                <a:gridCol w="1802684">
                  <a:extLst>
                    <a:ext uri="{9D8B030D-6E8A-4147-A177-3AD203B41FA5}">
                      <a16:colId xmlns:a16="http://schemas.microsoft.com/office/drawing/2014/main" val="20003"/>
                    </a:ext>
                  </a:extLst>
                </a:gridCol>
              </a:tblGrid>
              <a:tr h="463200">
                <a:tc>
                  <a:txBody>
                    <a:bodyPr/>
                    <a:lstStyle/>
                    <a:p>
                      <a:r>
                        <a:rPr lang="en-US" sz="1100" dirty="0">
                          <a:solidFill>
                            <a:srgbClr val="000000"/>
                          </a:solidFill>
                        </a:rPr>
                        <a:t>IMPORT STATS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4632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4632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4632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4632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4632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4632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4632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26" name="ScrollbarVertical">
            <a:extLst>
              <a:ext uri="{FF2B5EF4-FFF2-40B4-BE49-F238E27FC236}">
                <a16:creationId xmlns:a16="http://schemas.microsoft.com/office/drawing/2014/main" id="{99969C57-B637-4BDA-AC24-5081746EF791}"/>
              </a:ext>
            </a:extLst>
          </p:cNvPr>
          <p:cNvGrpSpPr/>
          <p:nvPr>
            <p:custDataLst>
              <p:custData r:id="rId7"/>
            </p:custDataLst>
          </p:nvPr>
        </p:nvGrpSpPr>
        <p:grpSpPr>
          <a:xfrm>
            <a:off x="10201891" y="1648827"/>
            <a:ext cx="261862" cy="3705600"/>
            <a:chOff x="4496659" y="1543109"/>
            <a:chExt cx="147992" cy="3562291"/>
          </a:xfrm>
        </p:grpSpPr>
        <p:sp>
          <p:nvSpPr>
            <p:cNvPr id="27" name="Background">
              <a:extLst>
                <a:ext uri="{FF2B5EF4-FFF2-40B4-BE49-F238E27FC236}">
                  <a16:creationId xmlns:a16="http://schemas.microsoft.com/office/drawing/2014/main" id="{0D977CB1-E732-4FFE-A05F-22982FF4E60F}"/>
                </a:ext>
              </a:extLst>
            </p:cNvPr>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28" name="Slider">
              <a:extLst>
                <a:ext uri="{FF2B5EF4-FFF2-40B4-BE49-F238E27FC236}">
                  <a16:creationId xmlns:a16="http://schemas.microsoft.com/office/drawing/2014/main" id="{F694B37F-6A16-492B-8C23-215488DA7519}"/>
                </a:ext>
              </a:extLst>
            </p:cNvP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29" name="UpArrow">
              <a:extLst>
                <a:ext uri="{FF2B5EF4-FFF2-40B4-BE49-F238E27FC236}">
                  <a16:creationId xmlns:a16="http://schemas.microsoft.com/office/drawing/2014/main" id="{890A7ED1-DA7A-4514-9618-954218ECA764}"/>
                </a:ext>
              </a:extLst>
            </p:cNvPr>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30" name="DownArrow">
              <a:extLst>
                <a:ext uri="{FF2B5EF4-FFF2-40B4-BE49-F238E27FC236}">
                  <a16:creationId xmlns:a16="http://schemas.microsoft.com/office/drawing/2014/main" id="{B3E6550A-B33B-415B-951F-A831587D7271}"/>
                </a:ext>
              </a:extLst>
            </p:cNvPr>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31" name="ScrollbarHorizontal">
            <a:extLst>
              <a:ext uri="{FF2B5EF4-FFF2-40B4-BE49-F238E27FC236}">
                <a16:creationId xmlns:a16="http://schemas.microsoft.com/office/drawing/2014/main" id="{FE580269-CD9C-4FE6-A7F1-AEB817594E71}"/>
              </a:ext>
            </a:extLst>
          </p:cNvPr>
          <p:cNvGrpSpPr/>
          <p:nvPr>
            <p:custDataLst>
              <p:custData r:id="rId8"/>
            </p:custDataLst>
          </p:nvPr>
        </p:nvGrpSpPr>
        <p:grpSpPr>
          <a:xfrm>
            <a:off x="3467165" y="5355870"/>
            <a:ext cx="6732638" cy="265789"/>
            <a:chOff x="2779777" y="3355425"/>
            <a:chExt cx="3584447" cy="147150"/>
          </a:xfrm>
        </p:grpSpPr>
        <p:sp>
          <p:nvSpPr>
            <p:cNvPr id="32" name="Background">
              <a:extLst>
                <a:ext uri="{FF2B5EF4-FFF2-40B4-BE49-F238E27FC236}">
                  <a16:creationId xmlns:a16="http://schemas.microsoft.com/office/drawing/2014/main" id="{2BE73FBB-9176-43C0-9AEE-FF303F7A8E63}"/>
                </a:ext>
              </a:extLst>
            </p:cNvPr>
            <p:cNvSpPr/>
            <p:nvPr/>
          </p:nvSpPr>
          <p:spPr>
            <a:xfrm>
              <a:off x="2779777" y="3355425"/>
              <a:ext cx="3584447" cy="147150"/>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a:endParaRPr lang="en-US" dirty="0">
                <a:solidFill>
                  <a:srgbClr val="000000"/>
                </a:solidFill>
              </a:endParaRPr>
            </a:p>
          </p:txBody>
        </p:sp>
        <p:sp>
          <p:nvSpPr>
            <p:cNvPr id="33" name="Slider">
              <a:extLst>
                <a:ext uri="{FF2B5EF4-FFF2-40B4-BE49-F238E27FC236}">
                  <a16:creationId xmlns:a16="http://schemas.microsoft.com/office/drawing/2014/main" id="{BD3C1F9C-CDCC-4405-A54E-AFD08ED6C1A2}"/>
                </a:ext>
              </a:extLst>
            </p:cNvPr>
            <p:cNvSpPr/>
            <p:nvPr/>
          </p:nvSpPr>
          <p:spPr>
            <a:xfrm>
              <a:off x="3103108" y="3355425"/>
              <a:ext cx="346564" cy="147150"/>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4" name="LeftArrow">
              <a:extLst>
                <a:ext uri="{FF2B5EF4-FFF2-40B4-BE49-F238E27FC236}">
                  <a16:creationId xmlns:a16="http://schemas.microsoft.com/office/drawing/2014/main" id="{8F95742B-1103-45E5-9253-C4E146755B8E}"/>
                </a:ext>
              </a:extLst>
            </p:cNvPr>
            <p:cNvSpPr/>
            <p:nvPr/>
          </p:nvSpPr>
          <p:spPr>
            <a:xfrm rot="16200000">
              <a:off x="2805362" y="3396925"/>
              <a:ext cx="64008" cy="65036"/>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5" name="RightArrow">
              <a:extLst>
                <a:ext uri="{FF2B5EF4-FFF2-40B4-BE49-F238E27FC236}">
                  <a16:creationId xmlns:a16="http://schemas.microsoft.com/office/drawing/2014/main" id="{D9951192-489A-4B03-8EEE-29F136E96375}"/>
                </a:ext>
              </a:extLst>
            </p:cNvPr>
            <p:cNvSpPr/>
            <p:nvPr/>
          </p:nvSpPr>
          <p:spPr>
            <a:xfrm rot="5400000">
              <a:off x="6251695" y="3404616"/>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
        <p:nvSpPr>
          <p:cNvPr id="36" name="Content">
            <a:extLst>
              <a:ext uri="{FF2B5EF4-FFF2-40B4-BE49-F238E27FC236}">
                <a16:creationId xmlns:a16="http://schemas.microsoft.com/office/drawing/2014/main" id="{BA983A5A-CB06-4E68-BB0A-2121AF45557F}"/>
              </a:ext>
            </a:extLst>
          </p:cNvPr>
          <p:cNvSpPr txBox="1"/>
          <p:nvPr>
            <p:custDataLst>
              <p:custData r:id="rId9"/>
            </p:custDataLst>
          </p:nvPr>
        </p:nvSpPr>
        <p:spPr>
          <a:xfrm>
            <a:off x="3929324" y="580902"/>
            <a:ext cx="649088" cy="415498"/>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Player </a:t>
            </a:r>
          </a:p>
          <a:p>
            <a:r>
              <a:rPr lang="en-US" sz="1200" dirty="0">
                <a:solidFill>
                  <a:srgbClr val="000000"/>
                </a:solidFill>
                <a:latin typeface="Segoe UI" pitchFamily="34" charset="0"/>
                <a:ea typeface="Segoe UI" pitchFamily="34" charset="0"/>
                <a:cs typeface="Segoe UI" pitchFamily="34" charset="0"/>
              </a:rPr>
              <a:t>Picture</a:t>
            </a:r>
          </a:p>
        </p:txBody>
      </p:sp>
      <p:sp>
        <p:nvSpPr>
          <p:cNvPr id="37" name="Content">
            <a:extLst>
              <a:ext uri="{FF2B5EF4-FFF2-40B4-BE49-F238E27FC236}">
                <a16:creationId xmlns:a16="http://schemas.microsoft.com/office/drawing/2014/main" id="{9423A7C4-FC05-419A-ABD4-33AD0885C85B}"/>
              </a:ext>
            </a:extLst>
          </p:cNvPr>
          <p:cNvSpPr/>
          <p:nvPr>
            <p:custDataLst>
              <p:custData r:id="rId10"/>
            </p:custDataLst>
          </p:nvPr>
        </p:nvSpPr>
        <p:spPr>
          <a:xfrm>
            <a:off x="5099226" y="960599"/>
            <a:ext cx="3318909" cy="503445"/>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2400" b="1" u="sng" dirty="0">
                <a:latin typeface="Segoe UI" pitchFamily="34" charset="0"/>
                <a:cs typeface="Segoe UI" pitchFamily="34" charset="0"/>
              </a:rPr>
              <a:t>(Player’s Name) STATS</a:t>
            </a:r>
            <a:endParaRPr lang="en-US" sz="2400" b="1" u="sng" dirty="0">
              <a:solidFill>
                <a:srgbClr val="000000"/>
              </a:solidFill>
              <a:latin typeface="Segoe UI" pitchFamily="34" charset="0"/>
              <a:cs typeface="Segoe UI" pitchFamily="34" charset="0"/>
            </a:endParaRPr>
          </a:p>
        </p:txBody>
      </p:sp>
      <p:sp>
        <p:nvSpPr>
          <p:cNvPr id="38" name="Content">
            <a:extLst>
              <a:ext uri="{FF2B5EF4-FFF2-40B4-BE49-F238E27FC236}">
                <a16:creationId xmlns:a16="http://schemas.microsoft.com/office/drawing/2014/main" id="{7C4DE609-5D0E-4454-ADC8-0AD54B16FB90}"/>
              </a:ext>
            </a:extLst>
          </p:cNvPr>
          <p:cNvSpPr/>
          <p:nvPr>
            <p:custDataLst>
              <p:custData r:id="rId11"/>
            </p:custDataLst>
          </p:nvPr>
        </p:nvSpPr>
        <p:spPr>
          <a:xfrm>
            <a:off x="1043237" y="5910043"/>
            <a:ext cx="1917511" cy="26232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Version 0.1A; 15 OCT 2017</a:t>
            </a:r>
          </a:p>
        </p:txBody>
      </p:sp>
      <p:sp>
        <p:nvSpPr>
          <p:cNvPr id="39" name="Content">
            <a:extLst>
              <a:ext uri="{FF2B5EF4-FFF2-40B4-BE49-F238E27FC236}">
                <a16:creationId xmlns:a16="http://schemas.microsoft.com/office/drawing/2014/main" id="{E27C507B-3D69-4A7E-94C1-1341882ED11C}"/>
              </a:ext>
            </a:extLst>
          </p:cNvPr>
          <p:cNvSpPr/>
          <p:nvPr>
            <p:custDataLst>
              <p:custData r:id="rId12"/>
            </p:custDataLst>
          </p:nvPr>
        </p:nvSpPr>
        <p:spPr>
          <a:xfrm>
            <a:off x="1653329" y="260985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BLACKLIST</a:t>
            </a:r>
            <a:endParaRPr lang="en-US" sz="1200" dirty="0">
              <a:solidFill>
                <a:srgbClr val="000000"/>
              </a:solidFill>
              <a:latin typeface="Segoe UI" pitchFamily="34" charset="0"/>
              <a:cs typeface="Segoe UI" pitchFamily="34" charset="0"/>
            </a:endParaRPr>
          </a:p>
        </p:txBody>
      </p:sp>
      <p:sp>
        <p:nvSpPr>
          <p:cNvPr id="40" name="Content">
            <a:extLst>
              <a:ext uri="{FF2B5EF4-FFF2-40B4-BE49-F238E27FC236}">
                <a16:creationId xmlns:a16="http://schemas.microsoft.com/office/drawing/2014/main" id="{2F10A42E-2838-409A-97D1-0975454B9B0B}"/>
              </a:ext>
            </a:extLst>
          </p:cNvPr>
          <p:cNvSpPr/>
          <p:nvPr>
            <p:custDataLst>
              <p:custData r:id="rId13"/>
            </p:custDataLst>
          </p:nvPr>
        </p:nvSpPr>
        <p:spPr>
          <a:xfrm>
            <a:off x="1643804" y="319405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DRAFT</a:t>
            </a:r>
          </a:p>
        </p:txBody>
      </p:sp>
    </p:spTree>
    <p:extLst>
      <p:ext uri="{BB962C8B-B14F-4D97-AF65-F5344CB8AC3E}">
        <p14:creationId xmlns:p14="http://schemas.microsoft.com/office/powerpoint/2010/main" val="62322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a:extLst>
              <a:ext uri="{FF2B5EF4-FFF2-40B4-BE49-F238E27FC236}">
                <a16:creationId xmlns:a16="http://schemas.microsoft.com/office/drawing/2014/main" id="{A9AC91A4-8719-46B5-B245-4899259E6BEC}"/>
              </a:ext>
            </a:extLst>
          </p:cNvPr>
          <p:cNvGrpSpPr/>
          <p:nvPr>
            <p:custDataLst>
              <p:custData r:id="rId1"/>
            </p:custDataLst>
          </p:nvPr>
        </p:nvGrpSpPr>
        <p:grpSpPr>
          <a:xfrm>
            <a:off x="892404" y="0"/>
            <a:ext cx="10334920" cy="6339526"/>
            <a:chOff x="0" y="0"/>
            <a:chExt cx="9144000" cy="6858000"/>
          </a:xfrm>
        </p:grpSpPr>
        <p:grpSp>
          <p:nvGrpSpPr>
            <p:cNvPr id="3" name="Group 2">
              <a:extLst>
                <a:ext uri="{FF2B5EF4-FFF2-40B4-BE49-F238E27FC236}">
                  <a16:creationId xmlns:a16="http://schemas.microsoft.com/office/drawing/2014/main" id="{BE0024A2-8A53-404B-92FA-28024C2B567E}"/>
                </a:ext>
              </a:extLst>
            </p:cNvPr>
            <p:cNvGrpSpPr/>
            <p:nvPr/>
          </p:nvGrpSpPr>
          <p:grpSpPr>
            <a:xfrm>
              <a:off x="0" y="0"/>
              <a:ext cx="9144000" cy="6858000"/>
              <a:chOff x="0" y="0"/>
              <a:chExt cx="9144000" cy="6858000"/>
            </a:xfrm>
          </p:grpSpPr>
          <p:sp>
            <p:nvSpPr>
              <p:cNvPr id="11" name="Rectangle 10">
                <a:extLst>
                  <a:ext uri="{FF2B5EF4-FFF2-40B4-BE49-F238E27FC236}">
                    <a16:creationId xmlns:a16="http://schemas.microsoft.com/office/drawing/2014/main" id="{3E10ECB3-2733-40F3-B2AF-F4A467B07A56}"/>
                  </a:ext>
                </a:extLst>
              </p:cNvPr>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a:extLst>
                  <a:ext uri="{FF2B5EF4-FFF2-40B4-BE49-F238E27FC236}">
                    <a16:creationId xmlns:a16="http://schemas.microsoft.com/office/drawing/2014/main" id="{3712244B-D209-42A0-B2C5-E0A7BD9842B4}"/>
                  </a:ext>
                </a:extLst>
              </p:cNvPr>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a:extLst>
                  <a:ext uri="{FF2B5EF4-FFF2-40B4-BE49-F238E27FC236}">
                    <a16:creationId xmlns:a16="http://schemas.microsoft.com/office/drawing/2014/main" id="{CB35F113-F4CA-46ED-B184-41E7234EFEA6}"/>
                  </a:ext>
                </a:extLst>
              </p:cNvPr>
              <p:cNvSpPr txBox="1"/>
              <p:nvPr/>
            </p:nvSpPr>
            <p:spPr>
              <a:xfrm>
                <a:off x="240976" y="33297"/>
                <a:ext cx="2308344" cy="249710"/>
              </a:xfrm>
              <a:prstGeom prst="rect">
                <a:avLst/>
              </a:prstGeom>
              <a:noFill/>
            </p:spPr>
            <p:txBody>
              <a:bodyPr wrap="none" lIns="45720" tIns="18288" rIns="91440" bIns="27432" rtlCol="0" anchor="ctr" anchorCtr="0">
                <a:spAutoFit/>
              </a:bodyPr>
              <a:lstStyle/>
              <a:p>
                <a:r>
                  <a:rPr lang="en-US" sz="1200" dirty="0"/>
                  <a:t>NFL Draft: Interactive Selection Aid Tool</a:t>
                </a:r>
              </a:p>
            </p:txBody>
          </p:sp>
        </p:grpSp>
        <p:grpSp>
          <p:nvGrpSpPr>
            <p:cNvPr id="4" name="Minimize - Maximize - Close">
              <a:extLst>
                <a:ext uri="{FF2B5EF4-FFF2-40B4-BE49-F238E27FC236}">
                  <a16:creationId xmlns:a16="http://schemas.microsoft.com/office/drawing/2014/main" id="{CCB0CCDC-6918-4396-A10E-BB4A230C916B}"/>
                </a:ext>
              </a:extLst>
            </p:cNvPr>
            <p:cNvGrpSpPr/>
            <p:nvPr/>
          </p:nvGrpSpPr>
          <p:grpSpPr>
            <a:xfrm>
              <a:off x="8632311" y="92599"/>
              <a:ext cx="384527" cy="78032"/>
              <a:chOff x="9347642" y="131588"/>
              <a:chExt cx="384527" cy="78032"/>
            </a:xfrm>
          </p:grpSpPr>
          <p:cxnSp>
            <p:nvCxnSpPr>
              <p:cNvPr id="6" name="Line">
                <a:extLst>
                  <a:ext uri="{FF2B5EF4-FFF2-40B4-BE49-F238E27FC236}">
                    <a16:creationId xmlns:a16="http://schemas.microsoft.com/office/drawing/2014/main" id="{80C31C9D-A3FF-404C-BB74-A4182E358AF3}"/>
                  </a:ext>
                </a:extLst>
              </p:cNvPr>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a:extLst>
                  <a:ext uri="{FF2B5EF4-FFF2-40B4-BE49-F238E27FC236}">
                    <a16:creationId xmlns:a16="http://schemas.microsoft.com/office/drawing/2014/main" id="{3B9FA6E2-8E86-4384-AD34-CC2DE73F432A}"/>
                  </a:ext>
                </a:extLst>
              </p:cNvPr>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a:extLst>
                  <a:ext uri="{FF2B5EF4-FFF2-40B4-BE49-F238E27FC236}">
                    <a16:creationId xmlns:a16="http://schemas.microsoft.com/office/drawing/2014/main" id="{6714AE97-23C9-4874-A969-01D4561A0807}"/>
                  </a:ext>
                </a:extLst>
              </p:cNvPr>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a:extLst>
                  <a:ext uri="{FF2B5EF4-FFF2-40B4-BE49-F238E27FC236}">
                    <a16:creationId xmlns:a16="http://schemas.microsoft.com/office/drawing/2014/main" id="{F668FCAE-83A4-448D-BC54-2971672FF044}"/>
                  </a:ext>
                </a:extLst>
              </p:cNvPr>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a:extLst>
                  <a:ext uri="{FF2B5EF4-FFF2-40B4-BE49-F238E27FC236}">
                    <a16:creationId xmlns:a16="http://schemas.microsoft.com/office/drawing/2014/main" id="{2764714B-E915-4AB4-90EF-8411482DCECD}"/>
                  </a:ext>
                </a:extLst>
              </p:cNvPr>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a:extLst>
                <a:ext uri="{FF2B5EF4-FFF2-40B4-BE49-F238E27FC236}">
                  <a16:creationId xmlns:a16="http://schemas.microsoft.com/office/drawing/2014/main" id="{BF3628D7-6AF4-4283-8F55-5D782F0A93D5}"/>
                </a:ext>
              </a:extLst>
            </p:cNvPr>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pic>
        <p:nvPicPr>
          <p:cNvPr id="14" name="Picture 2" descr="C:\Users\t-dantay\Documents\First24\arrowcurved1.png">
            <a:extLst>
              <a:ext uri="{FF2B5EF4-FFF2-40B4-BE49-F238E27FC236}">
                <a16:creationId xmlns:a16="http://schemas.microsoft.com/office/drawing/2014/main" id="{3947B7A9-C337-4694-8619-17A56BAC212E}"/>
              </a:ext>
            </a:extLst>
          </p:cNvPr>
          <p:cNvPicPr>
            <a:picLocks noChangeAspect="1" noChangeArrowheads="1"/>
          </p:cNvPicPr>
          <p:nvPr>
            <p:custDataLst>
              <p:custData r:id="rId2"/>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10474164" y="431799"/>
            <a:ext cx="528799" cy="52879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Image">
            <a:extLst>
              <a:ext uri="{FF2B5EF4-FFF2-40B4-BE49-F238E27FC236}">
                <a16:creationId xmlns:a16="http://schemas.microsoft.com/office/drawing/2014/main" id="{949E1D7E-D900-4821-BAAF-44BAC5F1B746}"/>
              </a:ext>
            </a:extLst>
          </p:cNvPr>
          <p:cNvGrpSpPr/>
          <p:nvPr>
            <p:custDataLst>
              <p:custData r:id="rId3"/>
            </p:custDataLst>
          </p:nvPr>
        </p:nvGrpSpPr>
        <p:grpSpPr>
          <a:xfrm>
            <a:off x="1151244" y="442863"/>
            <a:ext cx="960814" cy="802344"/>
            <a:chOff x="4037608" y="2896991"/>
            <a:chExt cx="1059255" cy="1059255"/>
          </a:xfrm>
        </p:grpSpPr>
        <p:sp>
          <p:nvSpPr>
            <p:cNvPr id="20" name="Rectangle 19">
              <a:extLst>
                <a:ext uri="{FF2B5EF4-FFF2-40B4-BE49-F238E27FC236}">
                  <a16:creationId xmlns:a16="http://schemas.microsoft.com/office/drawing/2014/main" id="{C92D0FC6-DE61-49F4-AE97-F906E43FA842}"/>
                </a:ext>
              </a:extLst>
            </p:cNvPr>
            <p:cNvSpPr/>
            <p:nvPr/>
          </p:nvSpPr>
          <p:spPr>
            <a:xfrm>
              <a:off x="4037608" y="2896991"/>
              <a:ext cx="1059255" cy="1059255"/>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cxnSp>
          <p:nvCxnSpPr>
            <p:cNvPr id="21" name="Straight Connector 20">
              <a:extLst>
                <a:ext uri="{FF2B5EF4-FFF2-40B4-BE49-F238E27FC236}">
                  <a16:creationId xmlns:a16="http://schemas.microsoft.com/office/drawing/2014/main" id="{7598AEC9-751D-4131-838E-07E953D5AC75}"/>
                </a:ext>
              </a:extLst>
            </p:cNvPr>
            <p:cNvCxnSpPr/>
            <p:nvPr/>
          </p:nvCxnSpPr>
          <p:spPr>
            <a:xfrm>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21">
              <a:extLst>
                <a:ext uri="{FF2B5EF4-FFF2-40B4-BE49-F238E27FC236}">
                  <a16:creationId xmlns:a16="http://schemas.microsoft.com/office/drawing/2014/main" id="{0CDCADF5-9F53-45C5-BC02-1EF088E3FDC6}"/>
                </a:ext>
              </a:extLst>
            </p:cNvPr>
            <p:cNvCxnSpPr/>
            <p:nvPr/>
          </p:nvCxnSpPr>
          <p:spPr>
            <a:xfrm flipV="1">
              <a:off x="4037608" y="2896991"/>
              <a:ext cx="1059255" cy="1059255"/>
            </a:xfrm>
            <a:prstGeom prst="line">
              <a:avLst/>
            </a:prstGeom>
            <a:ln w="31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sp>
        <p:nvSpPr>
          <p:cNvPr id="23" name="Content">
            <a:extLst>
              <a:ext uri="{FF2B5EF4-FFF2-40B4-BE49-F238E27FC236}">
                <a16:creationId xmlns:a16="http://schemas.microsoft.com/office/drawing/2014/main" id="{0C29F5E2-0ED3-4020-B544-154B16E85A68}"/>
              </a:ext>
            </a:extLst>
          </p:cNvPr>
          <p:cNvSpPr txBox="1"/>
          <p:nvPr>
            <p:custDataLst>
              <p:custData r:id="rId4"/>
            </p:custDataLst>
          </p:nvPr>
        </p:nvSpPr>
        <p:spPr>
          <a:xfrm>
            <a:off x="2123906" y="544984"/>
            <a:ext cx="1344597" cy="230832"/>
          </a:xfrm>
          <a:prstGeom prst="rect">
            <a:avLst/>
          </a:prstGeom>
          <a:noFill/>
        </p:spPr>
        <p:txBody>
          <a:bodyPr wrap="squar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Team logo here</a:t>
            </a:r>
          </a:p>
        </p:txBody>
      </p:sp>
      <p:sp>
        <p:nvSpPr>
          <p:cNvPr id="38" name="Content">
            <a:extLst>
              <a:ext uri="{FF2B5EF4-FFF2-40B4-BE49-F238E27FC236}">
                <a16:creationId xmlns:a16="http://schemas.microsoft.com/office/drawing/2014/main" id="{7C4DE609-5D0E-4454-ADC8-0AD54B16FB90}"/>
              </a:ext>
            </a:extLst>
          </p:cNvPr>
          <p:cNvSpPr/>
          <p:nvPr>
            <p:custDataLst>
              <p:custData r:id="rId5"/>
            </p:custDataLst>
          </p:nvPr>
        </p:nvSpPr>
        <p:spPr>
          <a:xfrm>
            <a:off x="1043237" y="5910043"/>
            <a:ext cx="1917511" cy="26232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Version 0.1A; 15 OCT 2017</a:t>
            </a:r>
          </a:p>
        </p:txBody>
      </p:sp>
      <p:sp>
        <p:nvSpPr>
          <p:cNvPr id="39" name="Content">
            <a:extLst>
              <a:ext uri="{FF2B5EF4-FFF2-40B4-BE49-F238E27FC236}">
                <a16:creationId xmlns:a16="http://schemas.microsoft.com/office/drawing/2014/main" id="{E27C507B-3D69-4A7E-94C1-1341882ED11C}"/>
              </a:ext>
            </a:extLst>
          </p:cNvPr>
          <p:cNvSpPr/>
          <p:nvPr>
            <p:custDataLst>
              <p:custData r:id="rId6"/>
            </p:custDataLst>
          </p:nvPr>
        </p:nvSpPr>
        <p:spPr>
          <a:xfrm>
            <a:off x="1653328" y="2609849"/>
            <a:ext cx="1183191" cy="584201"/>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Return to available players</a:t>
            </a:r>
          </a:p>
        </p:txBody>
      </p:sp>
      <p:sp>
        <p:nvSpPr>
          <p:cNvPr id="40" name="Content">
            <a:extLst>
              <a:ext uri="{FF2B5EF4-FFF2-40B4-BE49-F238E27FC236}">
                <a16:creationId xmlns:a16="http://schemas.microsoft.com/office/drawing/2014/main" id="{2F10A42E-2838-409A-97D1-0975454B9B0B}"/>
              </a:ext>
            </a:extLst>
          </p:cNvPr>
          <p:cNvSpPr/>
          <p:nvPr>
            <p:custDataLst>
              <p:custData r:id="rId7"/>
            </p:custDataLst>
          </p:nvPr>
        </p:nvSpPr>
        <p:spPr>
          <a:xfrm>
            <a:off x="1691627" y="3460498"/>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STATS</a:t>
            </a:r>
            <a:endParaRPr lang="en-US" sz="1200" dirty="0">
              <a:solidFill>
                <a:srgbClr val="000000"/>
              </a:solidFill>
              <a:latin typeface="Segoe UI" pitchFamily="34" charset="0"/>
              <a:cs typeface="Segoe UI" pitchFamily="34" charset="0"/>
            </a:endParaRPr>
          </a:p>
        </p:txBody>
      </p:sp>
      <p:grpSp>
        <p:nvGrpSpPr>
          <p:cNvPr id="41" name="List">
            <a:extLst>
              <a:ext uri="{FF2B5EF4-FFF2-40B4-BE49-F238E27FC236}">
                <a16:creationId xmlns:a16="http://schemas.microsoft.com/office/drawing/2014/main" id="{FFB1458D-0E98-4AA6-9475-1EB087F5D5F1}"/>
              </a:ext>
            </a:extLst>
          </p:cNvPr>
          <p:cNvGrpSpPr/>
          <p:nvPr>
            <p:custDataLst>
              <p:custData r:id="rId8"/>
            </p:custDataLst>
          </p:nvPr>
        </p:nvGrpSpPr>
        <p:grpSpPr>
          <a:xfrm>
            <a:off x="3133517" y="2354179"/>
            <a:ext cx="3003332" cy="2953108"/>
            <a:chOff x="4610405" y="3047458"/>
            <a:chExt cx="1651415" cy="1533690"/>
          </a:xfrm>
        </p:grpSpPr>
        <p:grpSp>
          <p:nvGrpSpPr>
            <p:cNvPr id="42" name="Group 41">
              <a:extLst>
                <a:ext uri="{FF2B5EF4-FFF2-40B4-BE49-F238E27FC236}">
                  <a16:creationId xmlns:a16="http://schemas.microsoft.com/office/drawing/2014/main" id="{37429B68-F8F0-4684-9521-E26A0984D6F7}"/>
                </a:ext>
              </a:extLst>
            </p:cNvPr>
            <p:cNvGrpSpPr/>
            <p:nvPr/>
          </p:nvGrpSpPr>
          <p:grpSpPr>
            <a:xfrm>
              <a:off x="4610405" y="3047458"/>
              <a:ext cx="1651415" cy="1533690"/>
              <a:chOff x="4648810" y="3359442"/>
              <a:chExt cx="713680" cy="756306"/>
            </a:xfrm>
          </p:grpSpPr>
          <p:sp>
            <p:nvSpPr>
              <p:cNvPr id="48" name="Background">
                <a:extLst>
                  <a:ext uri="{FF2B5EF4-FFF2-40B4-BE49-F238E27FC236}">
                    <a16:creationId xmlns:a16="http://schemas.microsoft.com/office/drawing/2014/main" id="{86EA2A1D-245E-4D34-BB64-E3C1F2B99462}"/>
                  </a:ext>
                </a:extLst>
              </p:cNvPr>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sp>
            <p:nvSpPr>
              <p:cNvPr id="49" name="Content">
                <a:extLst>
                  <a:ext uri="{FF2B5EF4-FFF2-40B4-BE49-F238E27FC236}">
                    <a16:creationId xmlns:a16="http://schemas.microsoft.com/office/drawing/2014/main" id="{72360ECA-2BAC-401A-B49D-3B9A3AC45AB6}"/>
                  </a:ext>
                </a:extLst>
              </p:cNvPr>
              <p:cNvSpPr/>
              <p:nvPr/>
            </p:nvSpPr>
            <p:spPr>
              <a:xfrm>
                <a:off x="4648810" y="3359442"/>
                <a:ext cx="713680" cy="193905"/>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a:solidFill>
                      <a:sysClr val="windowText" lastClr="000000"/>
                    </a:solidFill>
                    <a:latin typeface="Segoe UI" pitchFamily="34" charset="0"/>
                    <a:cs typeface="Segoe UI" pitchFamily="34" charset="0"/>
                  </a:rPr>
                  <a:t>Player Name 1</a:t>
                </a:r>
              </a:p>
              <a:p>
                <a:r>
                  <a:rPr lang="en-US" sz="1200" dirty="0">
                    <a:solidFill>
                      <a:sysClr val="windowText" lastClr="000000"/>
                    </a:solidFill>
                    <a:latin typeface="Segoe UI" pitchFamily="34" charset="0"/>
                    <a:cs typeface="Segoe UI" pitchFamily="34" charset="0"/>
                  </a:rPr>
                  <a:t>Player Name 2</a:t>
                </a:r>
              </a:p>
              <a:p>
                <a:r>
                  <a:rPr lang="en-US" sz="1200" dirty="0">
                    <a:solidFill>
                      <a:sysClr val="windowText" lastClr="000000"/>
                    </a:solidFill>
                    <a:latin typeface="Segoe UI" pitchFamily="34" charset="0"/>
                    <a:cs typeface="Segoe UI" pitchFamily="34" charset="0"/>
                  </a:rPr>
                  <a:t>Player Name 3</a:t>
                </a:r>
              </a:p>
              <a:p>
                <a:r>
                  <a:rPr lang="en-US" sz="1200" dirty="0">
                    <a:solidFill>
                      <a:sysClr val="windowText" lastClr="000000"/>
                    </a:solidFill>
                    <a:latin typeface="Segoe UI" pitchFamily="34" charset="0"/>
                    <a:cs typeface="Segoe UI" pitchFamily="34" charset="0"/>
                  </a:rPr>
                  <a:t>Player Name 4</a:t>
                </a:r>
              </a:p>
            </p:txBody>
          </p:sp>
        </p:grpSp>
        <p:grpSp>
          <p:nvGrpSpPr>
            <p:cNvPr id="43" name="Group 42">
              <a:extLst>
                <a:ext uri="{FF2B5EF4-FFF2-40B4-BE49-F238E27FC236}">
                  <a16:creationId xmlns:a16="http://schemas.microsoft.com/office/drawing/2014/main" id="{32CBE67F-1A6F-4C09-AC89-12521C24C6F3}"/>
                </a:ext>
              </a:extLst>
            </p:cNvPr>
            <p:cNvGrpSpPr/>
            <p:nvPr>
              <p:custDataLst>
                <p:custData r:id="rId17"/>
              </p:custDataLst>
            </p:nvPr>
          </p:nvGrpSpPr>
          <p:grpSpPr>
            <a:xfrm>
              <a:off x="6113828" y="3047458"/>
              <a:ext cx="147992" cy="1533690"/>
              <a:chOff x="4496659" y="1543110"/>
              <a:chExt cx="147992" cy="3562292"/>
            </a:xfrm>
          </p:grpSpPr>
          <p:sp>
            <p:nvSpPr>
              <p:cNvPr id="44" name="ScrollBar">
                <a:extLst>
                  <a:ext uri="{FF2B5EF4-FFF2-40B4-BE49-F238E27FC236}">
                    <a16:creationId xmlns:a16="http://schemas.microsoft.com/office/drawing/2014/main" id="{D1518EFA-356D-490F-A363-B706C20A67D5}"/>
                  </a:ext>
                </a:extLst>
              </p:cNvPr>
              <p:cNvSpPr>
                <a:spLocks/>
              </p:cNvSpPr>
              <p:nvPr/>
            </p:nvSpPr>
            <p:spPr>
              <a:xfrm>
                <a:off x="4496659" y="1543110"/>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45" name="Slider">
                <a:extLst>
                  <a:ext uri="{FF2B5EF4-FFF2-40B4-BE49-F238E27FC236}">
                    <a16:creationId xmlns:a16="http://schemas.microsoft.com/office/drawing/2014/main" id="{C05B41D7-8E76-4E02-B607-079A2606D63C}"/>
                  </a:ext>
                </a:extLst>
              </p:cNvPr>
              <p:cNvSpPr>
                <a:spLocks/>
              </p:cNvSpPr>
              <p:nvPr/>
            </p:nvSpPr>
            <p:spPr>
              <a:xfrm>
                <a:off x="4496659" y="2237544"/>
                <a:ext cx="147992" cy="804962"/>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6" name="UpArrow">
                <a:extLst>
                  <a:ext uri="{FF2B5EF4-FFF2-40B4-BE49-F238E27FC236}">
                    <a16:creationId xmlns:a16="http://schemas.microsoft.com/office/drawing/2014/main" id="{D73BCCA2-967B-488E-B3A1-5EB5E73D9C50}"/>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47" name="DownArrow">
                <a:extLst>
                  <a:ext uri="{FF2B5EF4-FFF2-40B4-BE49-F238E27FC236}">
                    <a16:creationId xmlns:a16="http://schemas.microsoft.com/office/drawing/2014/main" id="{092F72F2-7E6E-4CA6-8E84-F09EFF9587BF}"/>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50" name="Content">
            <a:extLst>
              <a:ext uri="{FF2B5EF4-FFF2-40B4-BE49-F238E27FC236}">
                <a16:creationId xmlns:a16="http://schemas.microsoft.com/office/drawing/2014/main" id="{14F8859F-11E0-45CF-957F-0F3F02A91A9B}"/>
              </a:ext>
            </a:extLst>
          </p:cNvPr>
          <p:cNvSpPr/>
          <p:nvPr>
            <p:custDataLst>
              <p:custData r:id="rId9"/>
            </p:custDataLst>
          </p:nvPr>
        </p:nvSpPr>
        <p:spPr>
          <a:xfrm>
            <a:off x="3588756" y="1066982"/>
            <a:ext cx="2092854" cy="38176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b="1" u="sng" dirty="0">
                <a:solidFill>
                  <a:srgbClr val="000000"/>
                </a:solidFill>
                <a:latin typeface="Segoe UI" pitchFamily="34" charset="0"/>
                <a:cs typeface="Segoe UI" pitchFamily="34" charset="0"/>
              </a:rPr>
              <a:t>Blacklisted Players</a:t>
            </a:r>
          </a:p>
        </p:txBody>
      </p:sp>
      <p:grpSp>
        <p:nvGrpSpPr>
          <p:cNvPr id="68" name="RadioButtonSelected">
            <a:extLst>
              <a:ext uri="{FF2B5EF4-FFF2-40B4-BE49-F238E27FC236}">
                <a16:creationId xmlns:a16="http://schemas.microsoft.com/office/drawing/2014/main" id="{D1D24E8F-E97A-4DBB-9E81-390FA6F251FB}"/>
              </a:ext>
            </a:extLst>
          </p:cNvPr>
          <p:cNvGrpSpPr/>
          <p:nvPr>
            <p:custDataLst>
              <p:custData r:id="rId10"/>
            </p:custDataLst>
          </p:nvPr>
        </p:nvGrpSpPr>
        <p:grpSpPr>
          <a:xfrm>
            <a:off x="3537476" y="1763653"/>
            <a:ext cx="456022" cy="230832"/>
            <a:chOff x="4356895" y="3334651"/>
            <a:chExt cx="456022" cy="230832"/>
          </a:xfrm>
        </p:grpSpPr>
        <p:sp>
          <p:nvSpPr>
            <p:cNvPr id="69" name="Content">
              <a:extLst>
                <a:ext uri="{FF2B5EF4-FFF2-40B4-BE49-F238E27FC236}">
                  <a16:creationId xmlns:a16="http://schemas.microsoft.com/office/drawing/2014/main" id="{C9B20B16-3E9E-4F60-AF18-4623A6066C3C}"/>
                </a:ext>
              </a:extLst>
            </p:cNvPr>
            <p:cNvSpPr txBox="1"/>
            <p:nvPr/>
          </p:nvSpPr>
          <p:spPr>
            <a:xfrm>
              <a:off x="4356895" y="3334651"/>
              <a:ext cx="456022"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ALL</a:t>
              </a:r>
            </a:p>
          </p:txBody>
        </p:sp>
        <p:grpSp>
          <p:nvGrpSpPr>
            <p:cNvPr id="70" name="Group 69">
              <a:extLst>
                <a:ext uri="{FF2B5EF4-FFF2-40B4-BE49-F238E27FC236}">
                  <a16:creationId xmlns:a16="http://schemas.microsoft.com/office/drawing/2014/main" id="{EB2EBAD7-84D3-4F20-B833-88B158C0B164}"/>
                </a:ext>
              </a:extLst>
            </p:cNvPr>
            <p:cNvGrpSpPr/>
            <p:nvPr/>
          </p:nvGrpSpPr>
          <p:grpSpPr>
            <a:xfrm>
              <a:off x="4356895" y="3374807"/>
              <a:ext cx="119960" cy="119922"/>
              <a:chOff x="4356895" y="3374807"/>
              <a:chExt cx="119960" cy="119922"/>
            </a:xfrm>
          </p:grpSpPr>
          <p:sp>
            <p:nvSpPr>
              <p:cNvPr id="71" name="Circle">
                <a:extLst>
                  <a:ext uri="{FF2B5EF4-FFF2-40B4-BE49-F238E27FC236}">
                    <a16:creationId xmlns:a16="http://schemas.microsoft.com/office/drawing/2014/main" id="{C608B6BA-7330-4703-92A9-45990BD1848E}"/>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72" name="InnerCircle">
                <a:extLst>
                  <a:ext uri="{FF2B5EF4-FFF2-40B4-BE49-F238E27FC236}">
                    <a16:creationId xmlns:a16="http://schemas.microsoft.com/office/drawing/2014/main" id="{B6FD4373-5D29-4AD9-9244-2D0291803B78}"/>
                  </a:ext>
                </a:extLst>
              </p:cNvPr>
              <p:cNvSpPr/>
              <p:nvPr/>
            </p:nvSpPr>
            <p:spPr>
              <a:xfrm>
                <a:off x="4390432" y="3407093"/>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grpSp>
        <p:nvGrpSpPr>
          <p:cNvPr id="73" name="RadioButtonUnselected">
            <a:extLst>
              <a:ext uri="{FF2B5EF4-FFF2-40B4-BE49-F238E27FC236}">
                <a16:creationId xmlns:a16="http://schemas.microsoft.com/office/drawing/2014/main" id="{C21824F6-EE3D-4A0F-9605-BFBCBBA9B7D9}"/>
              </a:ext>
            </a:extLst>
          </p:cNvPr>
          <p:cNvGrpSpPr/>
          <p:nvPr>
            <p:custDataLst>
              <p:custData r:id="rId11"/>
            </p:custDataLst>
          </p:nvPr>
        </p:nvGrpSpPr>
        <p:grpSpPr>
          <a:xfrm>
            <a:off x="4120142" y="1773818"/>
            <a:ext cx="832728" cy="230832"/>
            <a:chOff x="4356895" y="3334651"/>
            <a:chExt cx="832728" cy="230832"/>
          </a:xfrm>
        </p:grpSpPr>
        <p:sp>
          <p:nvSpPr>
            <p:cNvPr id="74" name="Content">
              <a:extLst>
                <a:ext uri="{FF2B5EF4-FFF2-40B4-BE49-F238E27FC236}">
                  <a16:creationId xmlns:a16="http://schemas.microsoft.com/office/drawing/2014/main" id="{1BC31562-63F6-4FDC-8218-271F37F4569A}"/>
                </a:ext>
              </a:extLst>
            </p:cNvPr>
            <p:cNvSpPr txBox="1"/>
            <p:nvPr/>
          </p:nvSpPr>
          <p:spPr>
            <a:xfrm>
              <a:off x="4356895" y="3334651"/>
              <a:ext cx="832728"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OFFENSE</a:t>
              </a:r>
            </a:p>
          </p:txBody>
        </p:sp>
        <p:sp>
          <p:nvSpPr>
            <p:cNvPr id="75" name="Circle">
              <a:extLst>
                <a:ext uri="{FF2B5EF4-FFF2-40B4-BE49-F238E27FC236}">
                  <a16:creationId xmlns:a16="http://schemas.microsoft.com/office/drawing/2014/main" id="{7CD5C322-E615-4433-AA53-17050692F0A2}"/>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76" name="RadioButtonUnselected">
            <a:extLst>
              <a:ext uri="{FF2B5EF4-FFF2-40B4-BE49-F238E27FC236}">
                <a16:creationId xmlns:a16="http://schemas.microsoft.com/office/drawing/2014/main" id="{2DBEAF8E-1E1B-49B6-9000-63044237C637}"/>
              </a:ext>
            </a:extLst>
          </p:cNvPr>
          <p:cNvGrpSpPr/>
          <p:nvPr>
            <p:custDataLst>
              <p:custData r:id="rId12"/>
            </p:custDataLst>
          </p:nvPr>
        </p:nvGrpSpPr>
        <p:grpSpPr>
          <a:xfrm>
            <a:off x="4973548" y="1776505"/>
            <a:ext cx="827919" cy="230832"/>
            <a:chOff x="4356895" y="3334651"/>
            <a:chExt cx="827919" cy="230832"/>
          </a:xfrm>
        </p:grpSpPr>
        <p:sp>
          <p:nvSpPr>
            <p:cNvPr id="77" name="Content">
              <a:extLst>
                <a:ext uri="{FF2B5EF4-FFF2-40B4-BE49-F238E27FC236}">
                  <a16:creationId xmlns:a16="http://schemas.microsoft.com/office/drawing/2014/main" id="{6E94A735-631F-4229-929B-9B7C2D6BDC52}"/>
                </a:ext>
              </a:extLst>
            </p:cNvPr>
            <p:cNvSpPr txBox="1"/>
            <p:nvPr/>
          </p:nvSpPr>
          <p:spPr>
            <a:xfrm>
              <a:off x="4356895" y="3334651"/>
              <a:ext cx="827919"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DEFENSE</a:t>
              </a:r>
            </a:p>
          </p:txBody>
        </p:sp>
        <p:sp>
          <p:nvSpPr>
            <p:cNvPr id="78" name="Circle">
              <a:extLst>
                <a:ext uri="{FF2B5EF4-FFF2-40B4-BE49-F238E27FC236}">
                  <a16:creationId xmlns:a16="http://schemas.microsoft.com/office/drawing/2014/main" id="{9AD1ADFA-74AA-47E6-B29B-E0F8A92C4ADF}"/>
                </a:ext>
              </a:extLst>
            </p:cNvPr>
            <p:cNvSpPr/>
            <p:nvPr/>
          </p:nvSpPr>
          <p:spPr>
            <a:xfrm>
              <a:off x="4356895" y="337480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79" name="Content">
            <a:extLst>
              <a:ext uri="{FF2B5EF4-FFF2-40B4-BE49-F238E27FC236}">
                <a16:creationId xmlns:a16="http://schemas.microsoft.com/office/drawing/2014/main" id="{CB1B9719-C4D5-4059-AA50-CFC3651F1AAD}"/>
              </a:ext>
            </a:extLst>
          </p:cNvPr>
          <p:cNvSpPr/>
          <p:nvPr>
            <p:custDataLst>
              <p:custData r:id="rId13"/>
            </p:custDataLst>
          </p:nvPr>
        </p:nvSpPr>
        <p:spPr>
          <a:xfrm>
            <a:off x="4282492" y="1470761"/>
            <a:ext cx="1457980"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a:solidFill>
                  <a:srgbClr val="000000"/>
                </a:solidFill>
                <a:latin typeface="Segoe UI" pitchFamily="34" charset="0"/>
                <a:cs typeface="Segoe UI" pitchFamily="34" charset="0"/>
              </a:rPr>
              <a:t>Player name</a:t>
            </a:r>
          </a:p>
        </p:txBody>
      </p:sp>
      <p:sp>
        <p:nvSpPr>
          <p:cNvPr id="80" name="Content">
            <a:extLst>
              <a:ext uri="{FF2B5EF4-FFF2-40B4-BE49-F238E27FC236}">
                <a16:creationId xmlns:a16="http://schemas.microsoft.com/office/drawing/2014/main" id="{1426BAEC-C935-420E-8C85-879ED6FE6ED7}"/>
              </a:ext>
            </a:extLst>
          </p:cNvPr>
          <p:cNvSpPr/>
          <p:nvPr>
            <p:custDataLst>
              <p:custData r:id="rId14"/>
            </p:custDataLst>
          </p:nvPr>
        </p:nvSpPr>
        <p:spPr>
          <a:xfrm>
            <a:off x="3505219" y="1470761"/>
            <a:ext cx="696098" cy="24099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Search:</a:t>
            </a:r>
          </a:p>
        </p:txBody>
      </p:sp>
      <p:grpSp>
        <p:nvGrpSpPr>
          <p:cNvPr id="81" name="DropdownBox">
            <a:extLst>
              <a:ext uri="{FF2B5EF4-FFF2-40B4-BE49-F238E27FC236}">
                <a16:creationId xmlns:a16="http://schemas.microsoft.com/office/drawing/2014/main" id="{28C1CB45-93A9-4841-90F7-9E245CCBEFD1}"/>
              </a:ext>
            </a:extLst>
          </p:cNvPr>
          <p:cNvGrpSpPr/>
          <p:nvPr>
            <p:custDataLst>
              <p:custData r:id="rId15"/>
            </p:custDataLst>
          </p:nvPr>
        </p:nvGrpSpPr>
        <p:grpSpPr>
          <a:xfrm>
            <a:off x="3509195" y="1980556"/>
            <a:ext cx="2249079" cy="185439"/>
            <a:chOff x="4016824" y="3329200"/>
            <a:chExt cx="1097652" cy="228600"/>
          </a:xfrm>
        </p:grpSpPr>
        <p:sp>
          <p:nvSpPr>
            <p:cNvPr id="82" name="Content">
              <a:extLst>
                <a:ext uri="{FF2B5EF4-FFF2-40B4-BE49-F238E27FC236}">
                  <a16:creationId xmlns:a16="http://schemas.microsoft.com/office/drawing/2014/main" id="{BD076199-D9A8-4BA3-B521-4C03E7011C20}"/>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Player Position</a:t>
              </a:r>
            </a:p>
          </p:txBody>
        </p:sp>
        <p:sp>
          <p:nvSpPr>
            <p:cNvPr id="83" name="DownArrow">
              <a:extLst>
                <a:ext uri="{FF2B5EF4-FFF2-40B4-BE49-F238E27FC236}">
                  <a16:creationId xmlns:a16="http://schemas.microsoft.com/office/drawing/2014/main" id="{21A4B180-C87A-43E2-8542-9C39492AF336}"/>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pic>
        <p:nvPicPr>
          <p:cNvPr id="84" name="Picture 2" descr="C:\Users\t-dantay\Documents\Placeholders\search.png">
            <a:extLst>
              <a:ext uri="{FF2B5EF4-FFF2-40B4-BE49-F238E27FC236}">
                <a16:creationId xmlns:a16="http://schemas.microsoft.com/office/drawing/2014/main" id="{7FD24CB2-6C68-44D5-8D04-43F1A4B62DE5}"/>
              </a:ext>
            </a:extLst>
          </p:cNvPr>
          <p:cNvPicPr>
            <a:picLocks noChangeAspect="1" noChangeArrowheads="1"/>
          </p:cNvPicPr>
          <p:nvPr>
            <p:custDataLst>
              <p:custData r:id="rId16"/>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3174165" y="1493376"/>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98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item1.xml><?xml version="1.0" encoding="utf-8"?>
<Control xmlns="http://schemas.microsoft.com/VisualStudio/2011/storyboarding/control">
  <Id Name="System.Storyboarding.Backgrounds.Window" Revision="1" Stencil="System.Storyboarding.Backgrounds" StencilVersion="0.1"/>
</Control>
</file>

<file path=customXml/item10.xml><?xml version="1.0" encoding="utf-8"?>
<Control xmlns="http://schemas.microsoft.com/VisualStudio/2011/storyboarding/control">
  <Id Name="System.Storyboarding.Common.Button" Revision="1" Stencil="System.Storyboarding.Common" StencilVersion="0.1"/>
</Control>
</file>

<file path=customXml/item11.xml><?xml version="1.0" encoding="utf-8"?>
<Control xmlns="http://schemas.microsoft.com/VisualStudio/2011/storyboarding/control">
  <Id Name="System.Storyboarding.Backgrounds.Window" Revision="1" Stencil="System.Storyboarding.Backgrounds" StencilVersion="0.1"/>
</Control>
</file>

<file path=customXml/item12.xml><?xml version="1.0" encoding="utf-8"?>
<Control xmlns="http://schemas.microsoft.com/VisualStudio/2011/storyboarding/control">
  <Id Name="System.Storyboarding.Common.TextArea" Revision="1" Stencil="System.Storyboarding.Common" StencilVersion="0.1"/>
</Control>
</file>

<file path=customXml/item13.xml><?xml version="1.0" encoding="utf-8"?>
<Control xmlns="http://schemas.microsoft.com/VisualStudio/2011/storyboarding/control">
  <Id Name="System.Storyboarding.Media.Image" Revision="1" Stencil="System.Storyboarding.Media" StencilVersion="0.1"/>
</Control>
</file>

<file path=customXml/item14.xml><?xml version="1.0" encoding="utf-8"?>
<Control xmlns="http://schemas.microsoft.com/VisualStudio/2011/storyboarding/control">
  <Id Name="System.Storyboarding.Common.Text" Revision="1" Stencil="System.Storyboarding.Common" StencilVersion="0.1"/>
</Control>
</file>

<file path=customXml/item15.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
  <Id Name="System.Storyboarding.Common.RadioButtonUnselected" Revision="1" Stencil="System.Storyboarding.Common" StencilVersion="0.1"/>
</Control>
</file>

<file path=customXml/item17.xml><?xml version="1.0" encoding="utf-8"?>
<Control xmlns="http://schemas.microsoft.com/VisualStudio/2011/storyboarding/control">
  <Id Name="System.Storyboarding.Backgrounds.Window" Revision="1" Stencil="System.Storyboarding.Backgrounds" StencilVersion="0.1"/>
</Control>
</file>

<file path=customXml/item18.xml><?xml version="1.0" encoding="utf-8"?>
<Control xmlns="http://schemas.microsoft.com/VisualStudio/2011/storyboarding/control">
  <Id Name="System.Storyboarding.Common.TextArea" Revision="1" Stencil="System.Storyboarding.Common" StencilVersion="0.1"/>
</Control>
</file>

<file path=customXml/item19.xml><?xml version="1.0" encoding="utf-8"?>
<Control xmlns="http://schemas.microsoft.com/VisualStudio/2011/storyboarding/control">
  <Id Name="System.Storyboarding.Common.RadioButtonSelected" Revision="1" Stencil="System.Storyboarding.Common" StencilVersion="0.1"/>
</Control>
</file>

<file path=customXml/item2.xml><?xml version="1.0" encoding="utf-8"?>
<Control xmlns="http://schemas.microsoft.com/VisualStudio/2011/storyboarding/control">
  <Id Name="System.Storyboarding.Common.TextArea" Revision="1" Stencil="System.Storyboarding.Common" StencilVersion="0.1"/>
</Control>
</file>

<file path=customXml/item20.xml><?xml version="1.0" encoding="utf-8"?>
<Control xmlns="http://schemas.microsoft.com/VisualStudio/2011/storyboarding/control">
  <Id Name="System.Storyboarding.Common.RadioButtonUnselected" Revision="1" Stencil="System.Storyboarding.Common" StencilVersion="0.1"/>
</Control>
</file>

<file path=customXml/item21.xml><?xml version="1.0" encoding="utf-8"?>
<Control xmlns="http://schemas.microsoft.com/VisualStudio/2011/storyboarding/control">
  <Id Name="System.Storyboarding.Common.RadioButtonUnselected" Revision="1" Stencil="System.Storyboarding.Common" StencilVersion="0.1"/>
</Control>
</file>

<file path=customXml/item22.xml><?xml version="1.0" encoding="utf-8"?>
<Control xmlns="http://schemas.microsoft.com/VisualStudio/2011/storyboarding/control">
  <Id Name="System.Storyboarding.Common.TextArea" Revision="1" Stencil="System.Storyboarding.Common" StencilVersion="0.1"/>
</Control>
</file>

<file path=customXml/item23.xml><?xml version="1.0" encoding="utf-8"?>
<Control xmlns="http://schemas.microsoft.com/VisualStudio/2011/storyboarding/control">
  <Id Name="System.Storyboarding.Common.TextInput" Revision="1" Stencil="System.Storyboarding.Common" StencilVersion="0.1"/>
</Control>
</file>

<file path=customXml/item24.xml><?xml version="1.0" encoding="utf-8"?>
<Control xmlns="http://schemas.microsoft.com/VisualStudio/2011/storyboarding/control">
  <Id Name="System.Storyboarding.Common.TextArea" Revision="1" Stencil="System.Storyboarding.Common" StencilVersion="0.1"/>
</Control>
</file>

<file path=customXml/item25.xml><?xml version="1.0" encoding="utf-8"?>
<Control xmlns="http://schemas.microsoft.com/VisualStudio/2011/storyboarding/control">
  <Id Name="System.Storyboarding.Common.DropdownBox" Revision="1" Stencil="System.Storyboarding.Common" StencilVersion="0.1"/>
</Control>
</file>

<file path=customXml/item26.xml><?xml version="1.0" encoding="utf-8"?>
<Control xmlns="http://schemas.microsoft.com/VisualStudio/2011/storyboarding/control">
  <Id Name="System.Storyboarding.Common.List" Revision="1" Stencil="System.Storyboarding.Common" StencilVersion="0.1"/>
</Control>
</file>

<file path=customXml/item27.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8.xml><?xml version="1.0" encoding="utf-8"?>
<Control xmlns="http://schemas.microsoft.com/VisualStudio/2011/storyboarding/control">
  <Id Name="System.Storyboarding.Common.RadioButtonSelected" Revision="1" Stencil="System.Storyboarding.Common" StencilVersion="0.1"/>
</Control>
</file>

<file path=customXml/item29.xml><?xml version="1.0" encoding="utf-8"?>
<Control xmlns="http://schemas.microsoft.com/VisualStudio/2011/storyboarding/control">
  <Id Name="System.Storyboarding.Common.RadioButtonUnselected" Revision="1" Stencil="System.Storyboarding.Common" StencilVersion="0.1"/>
</Control>
</file>

<file path=customXml/item3.xml><?xml version="1.0" encoding="utf-8"?>
<Control xmlns="http://schemas.microsoft.com/VisualStudio/2011/storyboarding/control">
  <Id Name="System.Storyboarding.Common.TextArea" Revision="1" Stencil="System.Storyboarding.Common" StencilVersion="0.1"/>
</Control>
</file>

<file path=customXml/item30.xml><?xml version="1.0" encoding="utf-8"?>
<Control xmlns="http://schemas.microsoft.com/VisualStudio/2011/storyboarding/control">
  <Id Name="System.Storyboarding.Common.RadioButtonUnselected" Revision="1" Stencil="System.Storyboarding.Common" StencilVersion="0.1"/>
</Control>
</file>

<file path=customXml/item31.xml><?xml version="1.0" encoding="utf-8"?>
<Control xmlns="http://schemas.microsoft.com/VisualStudio/2011/storyboarding/control">
  <Id Name="System.Storyboarding.Common.TextArea" Revision="1" Stencil="System.Storyboarding.Common" StencilVersion="0.1"/>
</Control>
</file>

<file path=customXml/item32.xml><?xml version="1.0" encoding="utf-8"?>
<Control xmlns="http://schemas.microsoft.com/VisualStudio/2011/storyboarding/control">
  <Id Name="System.Storyboarding.Common.TextInput" Revision="1" Stencil="System.Storyboarding.Common" StencilVersion="0.1"/>
</Control>
</file>

<file path=customXml/item33.xml><?xml version="1.0" encoding="utf-8"?>
<Control xmlns="http://schemas.microsoft.com/VisualStudio/2011/storyboarding/control">
  <Id Name="System.Storyboarding.Common.TextArea" Revision="1" Stencil="System.Storyboarding.Common" StencilVersion="0.1"/>
</Control>
</file>

<file path=customXml/item34.xml><?xml version="1.0" encoding="utf-8"?>
<Control xmlns="http://schemas.microsoft.com/VisualStudio/2011/storyboarding/control">
  <Id Name="System.Storyboarding.Common.DropdownBox" Revision="1" Stencil="System.Storyboarding.Common" StencilVersion="0.1"/>
</Control>
</file>

<file path=customXml/item35.xml><?xml version="1.0" encoding="utf-8"?>
<Control xmlns="http://schemas.microsoft.com/VisualStudio/2011/storyboarding/control">
  <Id Name="System.Storyboarding.Common.DataGrid" Revision="1" Stencil="System.Storyboarding.Common" StencilVersion="0.1"/>
</Control>
</file>

<file path=customXml/item36.xml><?xml version="1.0" encoding="utf-8"?>
<Control xmlns="http://schemas.microsoft.com/VisualStudio/2011/storyboarding/control">
  <Id Name="System.Storyboarding.Common.ScrollbarVertical" Revision="1" Stencil="System.Storyboarding.Common" StencilVersion="0.1"/>
</Control>
</file>

<file path=customXml/item37.xml><?xml version="1.0" encoding="utf-8"?>
<Control xmlns="http://schemas.microsoft.com/VisualStudio/2011/storyboarding/control">
  <Id Name="System.Storyboarding.Icons.Search" Revision="1" Stencil="System.Storyboarding.Icons" StencilVersion="0.1"/>
</Control>
</file>

<file path=customXml/item38.xml><?xml version="1.0" encoding="utf-8"?>
<Control xmlns="http://schemas.microsoft.com/VisualStudio/2011/storyboarding/control">
  <Id Name="System.Storyboarding.Icons.Search" Revision="1" Stencil="System.Storyboarding.Icons" StencilVersion="0.1"/>
</Control>
</file>

<file path=customXml/item39.xml><?xml version="1.0" encoding="utf-8"?>
<Control xmlns="http://schemas.microsoft.com/VisualStudio/2011/storyboarding/control">
  <Id Name="System.Storyboarding.Icons.Search" Revision="1" Stencil="System.Storyboarding.Icons" StencilVersion="0.1"/>
</Control>
</file>

<file path=customXml/item4.xml><?xml version="1.0" encoding="utf-8"?>
<Control xmlns="http://schemas.microsoft.com/VisualStudio/2011/storyboarding/control">
  <Id Name="System.Storyboarding.Media.Image" Revision="1" Stencil="System.Storyboarding.Media" StencilVersion="0.1"/>
</Control>
</file>

<file path=customXml/item40.xml><?xml version="1.0" encoding="utf-8"?>
<Control xmlns="http://schemas.microsoft.com/VisualStudio/2011/storyboarding/control">
  <Id Name="System.Storyboarding.Icons.Home" Revision="1" Stencil="System.Storyboarding.Icons" StencilVersion="0.1"/>
</Control>
</file>

<file path=customXml/item41.xml><?xml version="1.0" encoding="utf-8"?>
<Control xmlns="http://schemas.microsoft.com/VisualStudio/2011/storyboarding/control">
  <Id Name="System.Storyboarding.Common.Button" Revision="1" Stencil="System.Storyboarding.Common" StencilVersion="0.1"/>
</Control>
</file>

<file path=customXml/item42.xml><?xml version="1.0" encoding="utf-8"?>
<Control xmlns="http://schemas.microsoft.com/VisualStudio/2011/storyboarding/control">
  <Id Name="System.Storyboarding.Common.Button" Revision="1" Stencil="System.Storyboarding.Common" StencilVersion="0.1"/>
</Control>
</file>

<file path=customXml/item43.xml><?xml version="1.0" encoding="utf-8"?>
<Control xmlns="http://schemas.microsoft.com/VisualStudio/2011/storyboarding/control">
  <Id Name="System.Storyboarding.Common.RadioButtonSelected" Revision="1" Stencil="System.Storyboarding.Common" StencilVersion="0.1"/>
</Control>
</file>

<file path=customXml/item44.xml><?xml version="1.0" encoding="utf-8"?>
<Control xmlns="http://schemas.microsoft.com/VisualStudio/2011/storyboarding/control">
  <Id Name="System.Storyboarding.Common.RadioButtonUnselected" Revision="1" Stencil="System.Storyboarding.Common" StencilVersion="0.1"/>
</Control>
</file>

<file path=customXml/item45.xml><?xml version="1.0" encoding="utf-8"?>
<Control xmlns="http://schemas.microsoft.com/VisualStudio/2011/storyboarding/control">
  <Id Name="System.Storyboarding.Common.RadioButtonUnselected" Revision="1" Stencil="System.Storyboarding.Common" StencilVersion="0.1"/>
</Control>
</file>

<file path=customXml/item46.xml><?xml version="1.0" encoding="utf-8"?>
<Control xmlns="http://schemas.microsoft.com/VisualStudio/2011/storyboarding/control">
  <Id Name="System.Storyboarding.Common.TextArea" Revision="1" Stencil="System.Storyboarding.Common" StencilVersion="0.1"/>
</Control>
</file>

<file path=customXml/item47.xml><?xml version="1.0" encoding="utf-8"?>
<Control xmlns="http://schemas.microsoft.com/VisualStudio/2011/storyboarding/control">
  <Id Name="System.Storyboarding.Common.TextInput" Revision="1" Stencil="System.Storyboarding.Common" StencilVersion="0.1"/>
</Control>
</file>

<file path=customXml/item48.xml><?xml version="1.0" encoding="utf-8"?>
<Control xmlns="http://schemas.microsoft.com/VisualStudio/2011/storyboarding/control">
  <Id Name="System.Storyboarding.Common.TextArea" Revision="1" Stencil="System.Storyboarding.Common" StencilVersion="0.1"/>
</Control>
</file>

<file path=customXml/item49.xml><?xml version="1.0" encoding="utf-8"?>
<Control xmlns="http://schemas.microsoft.com/VisualStudio/2011/storyboarding/control">
  <Id Name="System.Storyboarding.Common.DropdownBox" Revision="1" Stencil="System.Storyboarding.Common" StencilVersion="0.1"/>
</Control>
</file>

<file path=customXml/item5.xml><?xml version="1.0" encoding="utf-8"?>
<Control xmlns="http://schemas.microsoft.com/VisualStudio/2011/storyboarding/control">
  <Id Name="System.Storyboarding.Common.Text" Revision="1" Stencil="System.Storyboarding.Common" StencilVersion="0.1"/>
</Control>
</file>

<file path=customXml/item50.xml><?xml version="1.0" encoding="utf-8"?>
<Control xmlns="http://schemas.microsoft.com/VisualStudio/2011/storyboarding/control">
  <Id Name="System.Storyboarding.Common.DataGrid" Revision="1" Stencil="System.Storyboarding.Common" StencilVersion="0.1"/>
</Control>
</file>

<file path=customXml/item51.xml><?xml version="1.0" encoding="utf-8"?>
<Control xmlns="http://schemas.microsoft.com/VisualStudio/2011/storyboarding/control">
  <Id Name="System.Storyboarding.Icons.Search" Revision="1" Stencil="System.Storyboarding.Icons" StencilVersion="0.1"/>
</Control>
</file>

<file path=customXml/item52.xml><?xml version="1.0" encoding="utf-8"?>
<Control xmlns="http://schemas.microsoft.com/VisualStudio/2011/storyboarding/control">
  <Id Name="System.Storyboarding.Common.Button" Revision="1" Stencil="System.Storyboarding.Common" StencilVersion="0.1"/>
</Control>
</file>

<file path=customXml/item53.xml><?xml version="1.0" encoding="utf-8"?>
<Control xmlns="http://schemas.microsoft.com/VisualStudio/2011/storyboarding/control">
  <Id Name="System.Storyboarding.Common.Button" Revision="1" Stencil="System.Storyboarding.Common" StencilVersion="0.1"/>
</Control>
</file>

<file path=customXml/item54.xml><?xml version="1.0" encoding="utf-8"?>
<Control xmlns="http://schemas.microsoft.com/VisualStudio/2011/storyboarding/control">
  <Id Name="System.Storyboarding.Common.ScrollbarVertical" Revision="1" Stencil="System.Storyboarding.Common" StencilVersion="0.1"/>
</Control>
</file>

<file path=customXml/item55.xml><?xml version="1.0" encoding="utf-8"?>
<Control xmlns="http://schemas.microsoft.com/VisualStudio/2011/storyboarding/control">
  <Id Name="System.Storyboarding.Backgrounds.Window" Revision="1" Stencil="System.Storyboarding.Backgrounds" StencilVersion="0.1"/>
</Control>
</file>

<file path=customXml/item56.xml><?xml version="1.0" encoding="utf-8"?>
<Control xmlns="http://schemas.microsoft.com/VisualStudio/2011/storyboarding/control">
  <Id Name="System.Storyboarding.Icons.CurvedArrow" Revision="1" Stencil="System.Storyboarding.Icons" StencilVersion="0.1"/>
</Control>
</file>

<file path=customXml/item57.xml><?xml version="1.0" encoding="utf-8"?>
<Control xmlns="http://schemas.microsoft.com/VisualStudio/2011/storyboarding/control">
  <Id Name="System.Storyboarding.Media.Image" Revision="1" Stencil="System.Storyboarding.Media" StencilVersion="0.1"/>
</Control>
</file>

<file path=customXml/item58.xml><?xml version="1.0" encoding="utf-8"?>
<Control xmlns="http://schemas.microsoft.com/VisualStudio/2011/storyboarding/control">
  <Id Name="System.Storyboarding.Media.Image" Revision="1" Stencil="System.Storyboarding.Media" StencilVersion="0.1"/>
</Control>
</file>

<file path=customXml/item59.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60.xml><?xml version="1.0" encoding="utf-8"?>
<Control xmlns="http://schemas.microsoft.com/VisualStudio/2011/storyboarding/control">
  <Id Name="System.Storyboarding.Common.DataGrid" Revision="1" Stencil="System.Storyboarding.Common" StencilVersion="0.1"/>
</Control>
</file>

<file path=customXml/item61.xml><?xml version="1.0" encoding="utf-8"?>
<Control xmlns="http://schemas.microsoft.com/VisualStudio/2011/storyboarding/control">
  <Id Name="System.Storyboarding.Common.ScrollbarVertical" Revision="1" Stencil="System.Storyboarding.Common" StencilVersion="0.1"/>
</Control>
</file>

<file path=customXml/item62.xml><?xml version="1.0" encoding="utf-8"?>
<Control xmlns="http://schemas.microsoft.com/VisualStudio/2011/storyboarding/control">
  <Id Name="System.Storyboarding.Common.ScrollbarHorizontal" Revision="1" Stencil="System.Storyboarding.Common" StencilVersion="0.1"/>
</Control>
</file>

<file path=customXml/item63.xml><?xml version="1.0" encoding="utf-8"?>
<Control xmlns="http://schemas.microsoft.com/VisualStudio/2011/storyboarding/control">
  <Id Name="System.Storyboarding.Common.Text" Revision="1" Stencil="System.Storyboarding.Common" StencilVersion="0.1"/>
</Control>
</file>

<file path=customXml/item64.xml><?xml version="1.0" encoding="utf-8"?>
<Control xmlns="http://schemas.microsoft.com/VisualStudio/2011/storyboarding/control">
  <Id Name="System.Storyboarding.Common.TextArea" Revision="1" Stencil="System.Storyboarding.Common" StencilVersion="0.1"/>
</Control>
</file>

<file path=customXml/item65.xml><?xml version="1.0" encoding="utf-8"?>
<Control xmlns="http://schemas.microsoft.com/VisualStudio/2011/storyboarding/control">
  <Id Name="System.Storyboarding.Common.TextArea" Revision="1" Stencil="System.Storyboarding.Common" StencilVersion="0.1"/>
</Control>
</file>

<file path=customXml/item66.xml><?xml version="1.0" encoding="utf-8"?>
<Control xmlns="http://schemas.microsoft.com/VisualStudio/2011/storyboarding/control">
  <Id Name="System.Storyboarding.Common.Button" Revision="1" Stencil="System.Storyboarding.Common" StencilVersion="0.1"/>
</Control>
</file>

<file path=customXml/item67.xml><?xml version="1.0" encoding="utf-8"?>
<Control xmlns="http://schemas.microsoft.com/VisualStudio/2011/storyboarding/control">
  <Id Name="System.Storyboarding.Icons.CurvedArrow" Revision="1" Stencil="System.Storyboarding.Icons" StencilVersion="0.1"/>
</Control>
</file>

<file path=customXml/item68.xml><?xml version="1.0" encoding="utf-8"?>
<Control xmlns="http://schemas.microsoft.com/VisualStudio/2011/storyboarding/control">
  <Id Name="System.Storyboarding.Common.Button" Revision="1" Stencil="System.Storyboarding.Common" StencilVersion="0.1"/>
</Control>
</file>

<file path=customXml/item69.xml><?xml version="1.0" encoding="utf-8"?>
<Control xmlns="http://schemas.microsoft.com/VisualStudio/2011/storyboarding/control">
  <Id Name="System.Storyboarding.Backgrounds.Window" Revision="1" Stencil="System.Storyboarding.Backgrounds" StencilVersion="0.1"/>
</Control>
</file>

<file path=customXml/item7.xml><?xml version="1.0" encoding="utf-8"?>
<Control xmlns="http://schemas.microsoft.com/VisualStudio/2011/storyboarding/control">
  <Id Name="System.Storyboarding.Common.List" Revision="1" Stencil="System.Storyboarding.Common" StencilVersion="0.1"/>
</Control>
</file>

<file path=customXml/item70.xml><?xml version="1.0" encoding="utf-8"?>
<Control xmlns="http://schemas.microsoft.com/VisualStudio/2011/storyboarding/control">
  <Id Name="System.Storyboarding.Icons.CurvedArrow" Revision="1" Stencil="System.Storyboarding.Icons" StencilVersion="0.1"/>
</Control>
</file>

<file path=customXml/item71.xml><?xml version="1.0" encoding="utf-8"?>
<Control xmlns="http://schemas.microsoft.com/VisualStudio/2011/storyboarding/control">
  <Id Name="System.Storyboarding.Media.Image" Revision="1" Stencil="System.Storyboarding.Media" StencilVersion="0.1"/>
</Control>
</file>

<file path=customXml/item72.xml><?xml version="1.0" encoding="utf-8"?>
<Control xmlns="http://schemas.microsoft.com/VisualStudio/2011/storyboarding/control">
  <Id Name="System.Storyboarding.Media.Image" Revision="1" Stencil="System.Storyboarding.Media" StencilVersion="0.1"/>
</Control>
</file>

<file path=customXml/item73.xml><?xml version="1.0" encoding="utf-8"?>
<Control xmlns="http://schemas.microsoft.com/VisualStudio/2011/storyboarding/control">
  <Id Name="System.Storyboarding.Common.Text" Revision="1" Stencil="System.Storyboarding.Common" StencilVersion="0.1"/>
</Control>
</file>

<file path=customXml/item74.xml><?xml version="1.0" encoding="utf-8"?>
<Control xmlns="http://schemas.microsoft.com/VisualStudio/2011/storyboarding/control">
  <Id Name="System.Storyboarding.Common.TextArea" Revision="1" Stencil="System.Storyboarding.Common" StencilVersion="0.1"/>
</Control>
</file>

<file path=customXml/item75.xml><?xml version="1.0" encoding="utf-8"?>
<Control xmlns="http://schemas.microsoft.com/VisualStudio/2011/storyboarding/control">
  <Id Name="System.Storyboarding.Common.Button" Revision="1" Stencil="System.Storyboarding.Common" StencilVersion="0.1"/>
</Control>
</file>

<file path=customXml/item76.xml><?xml version="1.0" encoding="utf-8"?>
<Control xmlns="http://schemas.microsoft.com/VisualStudio/2011/storyboarding/control">
  <Id Name="System.Storyboarding.Common.Button" Revision="1" Stencil="System.Storyboarding.Common" StencilVersion="0.1"/>
</Control>
</file>

<file path=customXml/item77.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78.xml><?xml version="1.0" encoding="utf-8"?>
<Control xmlns="http://schemas.microsoft.com/VisualStudio/2011/storyboarding/control">
  <Id Name="System.Storyboarding.Common.List" Revision="1" Stencil="System.Storyboarding.Common" StencilVersion="0.1"/>
</Control>
</file>

<file path=customXml/item79.xml><?xml version="1.0" encoding="utf-8"?>
<Control xmlns="http://schemas.microsoft.com/VisualStudio/2011/storyboarding/control">
  <Id Name="System.Storyboarding.Common.TextArea" Revision="1" Stencil="System.Storyboarding.Common" StencilVersion="0.1"/>
</Control>
</file>

<file path=customXml/item8.xml><?xml version="1.0" encoding="utf-8"?>
<Control xmlns="http://schemas.microsoft.com/VisualStudio/2011/storyboarding/control">
  <Id Name="System.Storyboarding.Media.Image" Revision="1" Stencil="System.Storyboarding.Media" StencilVersion="0.1"/>
</Control>
</file>

<file path=customXml/item80.xml><?xml version="1.0" encoding="utf-8"?>
<Control xmlns="http://schemas.microsoft.com/VisualStudio/2011/storyboarding/control">
  <Id Name="System.Storyboarding.Common.RadioButtonSelected" Revision="1" Stencil="System.Storyboarding.Common" StencilVersion="0.1"/>
</Control>
</file>

<file path=customXml/item81.xml><?xml version="1.0" encoding="utf-8"?>
<Control xmlns="http://schemas.microsoft.com/VisualStudio/2011/storyboarding/control">
  <Id Name="System.Storyboarding.Common.RadioButtonUnselected" Revision="1" Stencil="System.Storyboarding.Common" StencilVersion="0.1"/>
</Control>
</file>

<file path=customXml/item82.xml><?xml version="1.0" encoding="utf-8"?>
<Control xmlns="http://schemas.microsoft.com/VisualStudio/2011/storyboarding/control">
  <Id Name="System.Storyboarding.Common.RadioButtonUnselected" Revision="1" Stencil="System.Storyboarding.Common" StencilVersion="0.1"/>
</Control>
</file>

<file path=customXml/item83.xml><?xml version="1.0" encoding="utf-8"?>
<Control xmlns="http://schemas.microsoft.com/VisualStudio/2011/storyboarding/control">
  <Id Name="System.Storyboarding.Common.TextInput" Revision="1" Stencil="System.Storyboarding.Common" StencilVersion="0.1"/>
</Control>
</file>

<file path=customXml/item84.xml><?xml version="1.0" encoding="utf-8"?>
<Control xmlns="http://schemas.microsoft.com/VisualStudio/2011/storyboarding/control">
  <Id Name="System.Storyboarding.Common.TextArea" Revision="1" Stencil="System.Storyboarding.Common" StencilVersion="0.1"/>
</Control>
</file>

<file path=customXml/item85.xml><?xml version="1.0" encoding="utf-8"?>
<Control xmlns="http://schemas.microsoft.com/VisualStudio/2011/storyboarding/control">
  <Id Name="System.Storyboarding.Common.DropdownBox" Revision="1" Stencil="System.Storyboarding.Common" StencilVersion="0.1"/>
</Control>
</file>

<file path=customXml/item86.xml><?xml version="1.0" encoding="utf-8"?>
<Control xmlns="http://schemas.microsoft.com/VisualStudio/2011/storyboarding/control">
  <Id Name="System.Storyboarding.Icons.Search" Revision="1" Stencil="System.Storyboarding.Icons" StencilVersion="0.1"/>
</Control>
</file>

<file path=customXml/item87.xml><?xml version="1.0" encoding="utf-8"?>
<Control xmlns="http://schemas.microsoft.com/VisualStudio/2011/storyboarding/control">
  <Id Name="System.Storyboarding.Common.RadioButtonSelected" Revision="1" Stencil="System.Storyboarding.Common" StencilVersion="0.1"/>
</Control>
</file>

<file path=customXml/item88.xml><?xml version="1.0" encoding="utf-8"?>
<Control xmlns="http://schemas.microsoft.com/VisualStudio/2011/storyboarding/control">
  <Id Name="System.Storyboarding.Common.RadioButtonUnselected" Revision="1" Stencil="System.Storyboarding.Common" StencilVersion="0.1"/>
</Control>
</file>

<file path=customXml/item89.xml><?xml version="1.0" encoding="utf-8"?>
<Control xmlns="http://schemas.microsoft.com/VisualStudio/2011/storyboarding/control">
  <Id Name="System.Storyboarding.Common.RadioButtonUnselected" Revision="1" Stencil="System.Storyboarding.Common" StencilVersion="0.1"/>
</Control>
</file>

<file path=customXml/item9.xml><?xml version="1.0" encoding="utf-8"?>
<Control xmlns="http://schemas.microsoft.com/VisualStudio/2011/storyboarding/control">
  <Id Name="System.Storyboarding.Common.Text" Revision="1" Stencil="System.Storyboarding.Common" StencilVersion="0.1"/>
</Control>
</file>

<file path=customXml/item90.xml><?xml version="1.0" encoding="utf-8"?>
<Control xmlns="http://schemas.microsoft.com/VisualStudio/2011/storyboarding/control">
  <Id Name="System.Storyboarding.Common.TextInput" Revision="1" Stencil="System.Storyboarding.Common" StencilVersion="0.1"/>
</Control>
</file>

<file path=customXml/item91.xml><?xml version="1.0" encoding="utf-8"?>
<Control xmlns="http://schemas.microsoft.com/VisualStudio/2011/storyboarding/control">
  <Id Name="System.Storyboarding.Common.TextArea" Revision="1" Stencil="System.Storyboarding.Common" StencilVersion="0.1"/>
</Control>
</file>

<file path=customXml/item92.xml><?xml version="1.0" encoding="utf-8"?>
<Control xmlns="http://schemas.microsoft.com/VisualStudio/2011/storyboarding/control">
  <Id Name="System.Storyboarding.Common.DropdownBox" Revision="1" Stencil="System.Storyboarding.Common" StencilVersion="0.1"/>
</Control>
</file>

<file path=customXml/item93.xml><?xml version="1.0" encoding="utf-8"?>
<Control xmlns="http://schemas.microsoft.com/VisualStudio/2011/storyboarding/control">
  <Id Name="System.Storyboarding.Icons.Search" Revision="1" Stencil="System.Storyboarding.Icons" StencilVersion="0.1"/>
</Control>
</file>

<file path=customXml/item94.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98CD0A72-2E2B-4DAE-B4C3-D84F47328B5F}">
  <ds:schemaRefs>
    <ds:schemaRef ds:uri="http://schemas.microsoft.com/VisualStudio/2011/storyboarding/control"/>
  </ds:schemaRefs>
</ds:datastoreItem>
</file>

<file path=customXml/itemProps10.xml><?xml version="1.0" encoding="utf-8"?>
<ds:datastoreItem xmlns:ds="http://schemas.openxmlformats.org/officeDocument/2006/customXml" ds:itemID="{94851379-ECB8-4239-A64C-BB91AA9D6FC3}">
  <ds:schemaRefs>
    <ds:schemaRef ds:uri="http://schemas.microsoft.com/VisualStudio/2011/storyboarding/control"/>
  </ds:schemaRefs>
</ds:datastoreItem>
</file>

<file path=customXml/itemProps11.xml><?xml version="1.0" encoding="utf-8"?>
<ds:datastoreItem xmlns:ds="http://schemas.openxmlformats.org/officeDocument/2006/customXml" ds:itemID="{C6186D00-A417-475F-ABB4-79D26AA21ED3}">
  <ds:schemaRefs>
    <ds:schemaRef ds:uri="http://schemas.microsoft.com/VisualStudio/2011/storyboarding/control"/>
  </ds:schemaRefs>
</ds:datastoreItem>
</file>

<file path=customXml/itemProps12.xml><?xml version="1.0" encoding="utf-8"?>
<ds:datastoreItem xmlns:ds="http://schemas.openxmlformats.org/officeDocument/2006/customXml" ds:itemID="{B7CFFAEE-87FB-4B6C-8037-2353EDB861C8}">
  <ds:schemaRefs>
    <ds:schemaRef ds:uri="http://schemas.microsoft.com/VisualStudio/2011/storyboarding/control"/>
  </ds:schemaRefs>
</ds:datastoreItem>
</file>

<file path=customXml/itemProps13.xml><?xml version="1.0" encoding="utf-8"?>
<ds:datastoreItem xmlns:ds="http://schemas.openxmlformats.org/officeDocument/2006/customXml" ds:itemID="{DFA1EC18-42B0-49E6-AEA4-322FA6E4E3E8}">
  <ds:schemaRefs>
    <ds:schemaRef ds:uri="http://schemas.microsoft.com/VisualStudio/2011/storyboarding/control"/>
  </ds:schemaRefs>
</ds:datastoreItem>
</file>

<file path=customXml/itemProps14.xml><?xml version="1.0" encoding="utf-8"?>
<ds:datastoreItem xmlns:ds="http://schemas.openxmlformats.org/officeDocument/2006/customXml" ds:itemID="{325C30D8-3217-4CFA-A0D4-9F79BCF63779}">
  <ds:schemaRefs>
    <ds:schemaRef ds:uri="http://schemas.microsoft.com/VisualStudio/2011/storyboarding/control"/>
  </ds:schemaRefs>
</ds:datastoreItem>
</file>

<file path=customXml/itemProps15.xml><?xml version="1.0" encoding="utf-8"?>
<ds:datastoreItem xmlns:ds="http://schemas.openxmlformats.org/officeDocument/2006/customXml" ds:itemID="{C375F355-7011-4F92-92C9-FD075EFC9CB9}">
  <ds:schemaRefs>
    <ds:schemaRef ds:uri="http://schemas.microsoft.com/VisualStudio/2011/storyboarding/control"/>
  </ds:schemaRefs>
</ds:datastoreItem>
</file>

<file path=customXml/itemProps16.xml><?xml version="1.0" encoding="utf-8"?>
<ds:datastoreItem xmlns:ds="http://schemas.openxmlformats.org/officeDocument/2006/customXml" ds:itemID="{75722BBB-7444-4DC6-A178-AA8C1DA7450A}">
  <ds:schemaRefs>
    <ds:schemaRef ds:uri="http://schemas.microsoft.com/VisualStudio/2011/storyboarding/control"/>
  </ds:schemaRefs>
</ds:datastoreItem>
</file>

<file path=customXml/itemProps17.xml><?xml version="1.0" encoding="utf-8"?>
<ds:datastoreItem xmlns:ds="http://schemas.openxmlformats.org/officeDocument/2006/customXml" ds:itemID="{A059CA43-7D6B-458B-B815-A800744EFA9D}">
  <ds:schemaRefs>
    <ds:schemaRef ds:uri="http://schemas.microsoft.com/VisualStudio/2011/storyboarding/control"/>
  </ds:schemaRefs>
</ds:datastoreItem>
</file>

<file path=customXml/itemProps18.xml><?xml version="1.0" encoding="utf-8"?>
<ds:datastoreItem xmlns:ds="http://schemas.openxmlformats.org/officeDocument/2006/customXml" ds:itemID="{A9A97BF2-2BAF-4081-ACAA-CB4F4DCCAFE0}">
  <ds:schemaRefs>
    <ds:schemaRef ds:uri="http://schemas.microsoft.com/VisualStudio/2011/storyboarding/control"/>
  </ds:schemaRefs>
</ds:datastoreItem>
</file>

<file path=customXml/itemProps19.xml><?xml version="1.0" encoding="utf-8"?>
<ds:datastoreItem xmlns:ds="http://schemas.openxmlformats.org/officeDocument/2006/customXml" ds:itemID="{8904B17C-30C3-4DE2-888F-5882891311D9}">
  <ds:schemaRefs>
    <ds:schemaRef ds:uri="http://schemas.microsoft.com/VisualStudio/2011/storyboarding/control"/>
  </ds:schemaRefs>
</ds:datastoreItem>
</file>

<file path=customXml/itemProps2.xml><?xml version="1.0" encoding="utf-8"?>
<ds:datastoreItem xmlns:ds="http://schemas.openxmlformats.org/officeDocument/2006/customXml" ds:itemID="{DD7806FC-650C-4A16-A939-E2197DC74149}">
  <ds:schemaRefs>
    <ds:schemaRef ds:uri="http://schemas.microsoft.com/VisualStudio/2011/storyboarding/control"/>
  </ds:schemaRefs>
</ds:datastoreItem>
</file>

<file path=customXml/itemProps20.xml><?xml version="1.0" encoding="utf-8"?>
<ds:datastoreItem xmlns:ds="http://schemas.openxmlformats.org/officeDocument/2006/customXml" ds:itemID="{8C0CA252-4C5D-42E0-8953-83E5D4D2AB65}">
  <ds:schemaRefs>
    <ds:schemaRef ds:uri="http://schemas.microsoft.com/VisualStudio/2011/storyboarding/control"/>
  </ds:schemaRefs>
</ds:datastoreItem>
</file>

<file path=customXml/itemProps21.xml><?xml version="1.0" encoding="utf-8"?>
<ds:datastoreItem xmlns:ds="http://schemas.openxmlformats.org/officeDocument/2006/customXml" ds:itemID="{7D2EAD31-B3AA-4023-AF74-49A08FBD37E3}">
  <ds:schemaRefs>
    <ds:schemaRef ds:uri="http://schemas.microsoft.com/VisualStudio/2011/storyboarding/control"/>
  </ds:schemaRefs>
</ds:datastoreItem>
</file>

<file path=customXml/itemProps22.xml><?xml version="1.0" encoding="utf-8"?>
<ds:datastoreItem xmlns:ds="http://schemas.openxmlformats.org/officeDocument/2006/customXml" ds:itemID="{4DF6C0AE-C51C-4364-ABEB-1F1F09B94C04}">
  <ds:schemaRefs>
    <ds:schemaRef ds:uri="http://schemas.microsoft.com/VisualStudio/2011/storyboarding/control"/>
  </ds:schemaRefs>
</ds:datastoreItem>
</file>

<file path=customXml/itemProps23.xml><?xml version="1.0" encoding="utf-8"?>
<ds:datastoreItem xmlns:ds="http://schemas.openxmlformats.org/officeDocument/2006/customXml" ds:itemID="{237C2CDF-B11A-4A29-B0E6-3A83886CDEFB}">
  <ds:schemaRefs>
    <ds:schemaRef ds:uri="http://schemas.microsoft.com/VisualStudio/2011/storyboarding/control"/>
  </ds:schemaRefs>
</ds:datastoreItem>
</file>

<file path=customXml/itemProps24.xml><?xml version="1.0" encoding="utf-8"?>
<ds:datastoreItem xmlns:ds="http://schemas.openxmlformats.org/officeDocument/2006/customXml" ds:itemID="{D223B57A-B4B5-4C98-BF4B-6B87974D3F44}">
  <ds:schemaRefs>
    <ds:schemaRef ds:uri="http://schemas.microsoft.com/VisualStudio/2011/storyboarding/control"/>
  </ds:schemaRefs>
</ds:datastoreItem>
</file>

<file path=customXml/itemProps25.xml><?xml version="1.0" encoding="utf-8"?>
<ds:datastoreItem xmlns:ds="http://schemas.openxmlformats.org/officeDocument/2006/customXml" ds:itemID="{A5B4569C-7330-4BAC-A29B-7A4E5F506F21}">
  <ds:schemaRefs>
    <ds:schemaRef ds:uri="http://schemas.microsoft.com/VisualStudio/2011/storyboarding/control"/>
  </ds:schemaRefs>
</ds:datastoreItem>
</file>

<file path=customXml/itemProps26.xml><?xml version="1.0" encoding="utf-8"?>
<ds:datastoreItem xmlns:ds="http://schemas.openxmlformats.org/officeDocument/2006/customXml" ds:itemID="{EC8C31EE-CD0C-4DC5-B888-0D4A90A3B7B1}">
  <ds:schemaRefs>
    <ds:schemaRef ds:uri="http://schemas.microsoft.com/VisualStudio/2011/storyboarding/control"/>
  </ds:schemaRefs>
</ds:datastoreItem>
</file>

<file path=customXml/itemProps27.xml><?xml version="1.0" encoding="utf-8"?>
<ds:datastoreItem xmlns:ds="http://schemas.openxmlformats.org/officeDocument/2006/customXml" ds:itemID="{E89A636A-6730-47FE-9B3F-301692B503D0}">
  <ds:schemaRefs>
    <ds:schemaRef ds:uri="http://schemas.microsoft.com/VisualStudio/2011/storyboarding/control"/>
  </ds:schemaRefs>
</ds:datastoreItem>
</file>

<file path=customXml/itemProps28.xml><?xml version="1.0" encoding="utf-8"?>
<ds:datastoreItem xmlns:ds="http://schemas.openxmlformats.org/officeDocument/2006/customXml" ds:itemID="{D1B9A99F-89AE-4659-BB7F-A68FD713BEA0}">
  <ds:schemaRefs>
    <ds:schemaRef ds:uri="http://schemas.microsoft.com/VisualStudio/2011/storyboarding/control"/>
  </ds:schemaRefs>
</ds:datastoreItem>
</file>

<file path=customXml/itemProps29.xml><?xml version="1.0" encoding="utf-8"?>
<ds:datastoreItem xmlns:ds="http://schemas.openxmlformats.org/officeDocument/2006/customXml" ds:itemID="{E10141B7-22B9-4CC4-B051-8ABEF5CB7CEF}">
  <ds:schemaRefs>
    <ds:schemaRef ds:uri="http://schemas.microsoft.com/VisualStudio/2011/storyboarding/control"/>
  </ds:schemaRefs>
</ds:datastoreItem>
</file>

<file path=customXml/itemProps3.xml><?xml version="1.0" encoding="utf-8"?>
<ds:datastoreItem xmlns:ds="http://schemas.openxmlformats.org/officeDocument/2006/customXml" ds:itemID="{16789AAE-33B4-48CE-BA75-A1E2A794BB80}">
  <ds:schemaRefs>
    <ds:schemaRef ds:uri="http://schemas.microsoft.com/VisualStudio/2011/storyboarding/control"/>
  </ds:schemaRefs>
</ds:datastoreItem>
</file>

<file path=customXml/itemProps30.xml><?xml version="1.0" encoding="utf-8"?>
<ds:datastoreItem xmlns:ds="http://schemas.openxmlformats.org/officeDocument/2006/customXml" ds:itemID="{F7A68754-F1A3-4198-A974-E462A1EA8BCB}">
  <ds:schemaRefs>
    <ds:schemaRef ds:uri="http://schemas.microsoft.com/VisualStudio/2011/storyboarding/control"/>
  </ds:schemaRefs>
</ds:datastoreItem>
</file>

<file path=customXml/itemProps31.xml><?xml version="1.0" encoding="utf-8"?>
<ds:datastoreItem xmlns:ds="http://schemas.openxmlformats.org/officeDocument/2006/customXml" ds:itemID="{DFA6D062-6E58-4745-A7E8-56C6B585E69D}">
  <ds:schemaRefs>
    <ds:schemaRef ds:uri="http://schemas.microsoft.com/VisualStudio/2011/storyboarding/control"/>
  </ds:schemaRefs>
</ds:datastoreItem>
</file>

<file path=customXml/itemProps32.xml><?xml version="1.0" encoding="utf-8"?>
<ds:datastoreItem xmlns:ds="http://schemas.openxmlformats.org/officeDocument/2006/customXml" ds:itemID="{F9EB79C7-1C25-4285-8A5E-B2A218D205E4}">
  <ds:schemaRefs>
    <ds:schemaRef ds:uri="http://schemas.microsoft.com/VisualStudio/2011/storyboarding/control"/>
  </ds:schemaRefs>
</ds:datastoreItem>
</file>

<file path=customXml/itemProps33.xml><?xml version="1.0" encoding="utf-8"?>
<ds:datastoreItem xmlns:ds="http://schemas.openxmlformats.org/officeDocument/2006/customXml" ds:itemID="{52A5BF5E-34B1-4223-84CF-8AEB0CA2AFF5}">
  <ds:schemaRefs>
    <ds:schemaRef ds:uri="http://schemas.microsoft.com/VisualStudio/2011/storyboarding/control"/>
  </ds:schemaRefs>
</ds:datastoreItem>
</file>

<file path=customXml/itemProps34.xml><?xml version="1.0" encoding="utf-8"?>
<ds:datastoreItem xmlns:ds="http://schemas.openxmlformats.org/officeDocument/2006/customXml" ds:itemID="{39FE1DF3-7196-4D1A-B081-2D8012A83A6D}">
  <ds:schemaRefs>
    <ds:schemaRef ds:uri="http://schemas.microsoft.com/VisualStudio/2011/storyboarding/control"/>
  </ds:schemaRefs>
</ds:datastoreItem>
</file>

<file path=customXml/itemProps35.xml><?xml version="1.0" encoding="utf-8"?>
<ds:datastoreItem xmlns:ds="http://schemas.openxmlformats.org/officeDocument/2006/customXml" ds:itemID="{E727E2F1-8D2E-4681-8406-BD2AF8AA672D}">
  <ds:schemaRefs>
    <ds:schemaRef ds:uri="http://schemas.microsoft.com/VisualStudio/2011/storyboarding/control"/>
  </ds:schemaRefs>
</ds:datastoreItem>
</file>

<file path=customXml/itemProps36.xml><?xml version="1.0" encoding="utf-8"?>
<ds:datastoreItem xmlns:ds="http://schemas.openxmlformats.org/officeDocument/2006/customXml" ds:itemID="{1406255E-5E88-4E37-9F54-BCC4B295276E}">
  <ds:schemaRefs>
    <ds:schemaRef ds:uri="http://schemas.microsoft.com/VisualStudio/2011/storyboarding/control"/>
  </ds:schemaRefs>
</ds:datastoreItem>
</file>

<file path=customXml/itemProps37.xml><?xml version="1.0" encoding="utf-8"?>
<ds:datastoreItem xmlns:ds="http://schemas.openxmlformats.org/officeDocument/2006/customXml" ds:itemID="{528F3C47-FE48-4986-BBE2-905EE8B8A756}">
  <ds:schemaRefs>
    <ds:schemaRef ds:uri="http://schemas.microsoft.com/VisualStudio/2011/storyboarding/control"/>
  </ds:schemaRefs>
</ds:datastoreItem>
</file>

<file path=customXml/itemProps38.xml><?xml version="1.0" encoding="utf-8"?>
<ds:datastoreItem xmlns:ds="http://schemas.openxmlformats.org/officeDocument/2006/customXml" ds:itemID="{6D9D0286-1A5B-48F7-B774-E871D4714A2A}">
  <ds:schemaRefs>
    <ds:schemaRef ds:uri="http://schemas.microsoft.com/VisualStudio/2011/storyboarding/control"/>
  </ds:schemaRefs>
</ds:datastoreItem>
</file>

<file path=customXml/itemProps39.xml><?xml version="1.0" encoding="utf-8"?>
<ds:datastoreItem xmlns:ds="http://schemas.openxmlformats.org/officeDocument/2006/customXml" ds:itemID="{999DA487-A004-4840-92DB-C2586649E783}">
  <ds:schemaRefs>
    <ds:schemaRef ds:uri="http://schemas.microsoft.com/VisualStudio/2011/storyboarding/control"/>
  </ds:schemaRefs>
</ds:datastoreItem>
</file>

<file path=customXml/itemProps4.xml><?xml version="1.0" encoding="utf-8"?>
<ds:datastoreItem xmlns:ds="http://schemas.openxmlformats.org/officeDocument/2006/customXml" ds:itemID="{6BD40E80-C684-4A35-B577-C991D43A9182}">
  <ds:schemaRefs>
    <ds:schemaRef ds:uri="http://schemas.microsoft.com/VisualStudio/2011/storyboarding/control"/>
  </ds:schemaRefs>
</ds:datastoreItem>
</file>

<file path=customXml/itemProps40.xml><?xml version="1.0" encoding="utf-8"?>
<ds:datastoreItem xmlns:ds="http://schemas.openxmlformats.org/officeDocument/2006/customXml" ds:itemID="{56A69C81-6CE8-4240-A6EB-24AB7C5EEB31}">
  <ds:schemaRefs>
    <ds:schemaRef ds:uri="http://schemas.microsoft.com/VisualStudio/2011/storyboarding/control"/>
  </ds:schemaRefs>
</ds:datastoreItem>
</file>

<file path=customXml/itemProps41.xml><?xml version="1.0" encoding="utf-8"?>
<ds:datastoreItem xmlns:ds="http://schemas.openxmlformats.org/officeDocument/2006/customXml" ds:itemID="{68DA5CFD-C5C4-48B1-867B-2E9D94844F7A}">
  <ds:schemaRefs>
    <ds:schemaRef ds:uri="http://schemas.microsoft.com/VisualStudio/2011/storyboarding/control"/>
  </ds:schemaRefs>
</ds:datastoreItem>
</file>

<file path=customXml/itemProps42.xml><?xml version="1.0" encoding="utf-8"?>
<ds:datastoreItem xmlns:ds="http://schemas.openxmlformats.org/officeDocument/2006/customXml" ds:itemID="{45FA93F8-6960-417F-AB21-F1572150D4D9}">
  <ds:schemaRefs>
    <ds:schemaRef ds:uri="http://schemas.microsoft.com/VisualStudio/2011/storyboarding/control"/>
  </ds:schemaRefs>
</ds:datastoreItem>
</file>

<file path=customXml/itemProps43.xml><?xml version="1.0" encoding="utf-8"?>
<ds:datastoreItem xmlns:ds="http://schemas.openxmlformats.org/officeDocument/2006/customXml" ds:itemID="{04602494-EAE6-42FA-9A25-270E8ED92DB5}">
  <ds:schemaRefs>
    <ds:schemaRef ds:uri="http://schemas.microsoft.com/VisualStudio/2011/storyboarding/control"/>
  </ds:schemaRefs>
</ds:datastoreItem>
</file>

<file path=customXml/itemProps44.xml><?xml version="1.0" encoding="utf-8"?>
<ds:datastoreItem xmlns:ds="http://schemas.openxmlformats.org/officeDocument/2006/customXml" ds:itemID="{929D0558-69D2-4A6B-990D-EC4A70116BA5}">
  <ds:schemaRefs>
    <ds:schemaRef ds:uri="http://schemas.microsoft.com/VisualStudio/2011/storyboarding/control"/>
  </ds:schemaRefs>
</ds:datastoreItem>
</file>

<file path=customXml/itemProps45.xml><?xml version="1.0" encoding="utf-8"?>
<ds:datastoreItem xmlns:ds="http://schemas.openxmlformats.org/officeDocument/2006/customXml" ds:itemID="{DA12BE19-460B-434D-9631-37CC56181121}">
  <ds:schemaRefs>
    <ds:schemaRef ds:uri="http://schemas.microsoft.com/VisualStudio/2011/storyboarding/control"/>
  </ds:schemaRefs>
</ds:datastoreItem>
</file>

<file path=customXml/itemProps46.xml><?xml version="1.0" encoding="utf-8"?>
<ds:datastoreItem xmlns:ds="http://schemas.openxmlformats.org/officeDocument/2006/customXml" ds:itemID="{26361FE2-537A-4FA2-91A7-EDAF219481DA}">
  <ds:schemaRefs>
    <ds:schemaRef ds:uri="http://schemas.microsoft.com/VisualStudio/2011/storyboarding/control"/>
  </ds:schemaRefs>
</ds:datastoreItem>
</file>

<file path=customXml/itemProps47.xml><?xml version="1.0" encoding="utf-8"?>
<ds:datastoreItem xmlns:ds="http://schemas.openxmlformats.org/officeDocument/2006/customXml" ds:itemID="{CBAD9201-DF92-4718-B1FD-592B6308FDD2}">
  <ds:schemaRefs>
    <ds:schemaRef ds:uri="http://schemas.microsoft.com/VisualStudio/2011/storyboarding/control"/>
  </ds:schemaRefs>
</ds:datastoreItem>
</file>

<file path=customXml/itemProps48.xml><?xml version="1.0" encoding="utf-8"?>
<ds:datastoreItem xmlns:ds="http://schemas.openxmlformats.org/officeDocument/2006/customXml" ds:itemID="{BA4397CA-7C29-4490-961E-314A5C9A1256}">
  <ds:schemaRefs>
    <ds:schemaRef ds:uri="http://schemas.microsoft.com/VisualStudio/2011/storyboarding/control"/>
  </ds:schemaRefs>
</ds:datastoreItem>
</file>

<file path=customXml/itemProps49.xml><?xml version="1.0" encoding="utf-8"?>
<ds:datastoreItem xmlns:ds="http://schemas.openxmlformats.org/officeDocument/2006/customXml" ds:itemID="{4041F183-C175-4E48-B7CD-26185719F115}">
  <ds:schemaRefs>
    <ds:schemaRef ds:uri="http://schemas.microsoft.com/VisualStudio/2011/storyboarding/control"/>
  </ds:schemaRefs>
</ds:datastoreItem>
</file>

<file path=customXml/itemProps5.xml><?xml version="1.0" encoding="utf-8"?>
<ds:datastoreItem xmlns:ds="http://schemas.openxmlformats.org/officeDocument/2006/customXml" ds:itemID="{4F23E011-E0EA-48B3-B50A-83312AA2F499}">
  <ds:schemaRefs>
    <ds:schemaRef ds:uri="http://schemas.microsoft.com/VisualStudio/2011/storyboarding/control"/>
  </ds:schemaRefs>
</ds:datastoreItem>
</file>

<file path=customXml/itemProps50.xml><?xml version="1.0" encoding="utf-8"?>
<ds:datastoreItem xmlns:ds="http://schemas.openxmlformats.org/officeDocument/2006/customXml" ds:itemID="{72D82745-6C85-4B8A-8857-C6064E340799}">
  <ds:schemaRefs>
    <ds:schemaRef ds:uri="http://schemas.microsoft.com/VisualStudio/2011/storyboarding/control"/>
  </ds:schemaRefs>
</ds:datastoreItem>
</file>

<file path=customXml/itemProps51.xml><?xml version="1.0" encoding="utf-8"?>
<ds:datastoreItem xmlns:ds="http://schemas.openxmlformats.org/officeDocument/2006/customXml" ds:itemID="{6F11D0C6-C522-443D-9106-7C4DD3F207FF}">
  <ds:schemaRefs>
    <ds:schemaRef ds:uri="http://schemas.microsoft.com/VisualStudio/2011/storyboarding/control"/>
  </ds:schemaRefs>
</ds:datastoreItem>
</file>

<file path=customXml/itemProps52.xml><?xml version="1.0" encoding="utf-8"?>
<ds:datastoreItem xmlns:ds="http://schemas.openxmlformats.org/officeDocument/2006/customXml" ds:itemID="{A43E4E77-8508-4BBD-BA69-7EB2EBA5255D}">
  <ds:schemaRefs>
    <ds:schemaRef ds:uri="http://schemas.microsoft.com/VisualStudio/2011/storyboarding/control"/>
  </ds:schemaRefs>
</ds:datastoreItem>
</file>

<file path=customXml/itemProps53.xml><?xml version="1.0" encoding="utf-8"?>
<ds:datastoreItem xmlns:ds="http://schemas.openxmlformats.org/officeDocument/2006/customXml" ds:itemID="{1BD008D5-452B-43BA-97DB-66BEF063E11E}">
  <ds:schemaRefs>
    <ds:schemaRef ds:uri="http://schemas.microsoft.com/VisualStudio/2011/storyboarding/control"/>
  </ds:schemaRefs>
</ds:datastoreItem>
</file>

<file path=customXml/itemProps54.xml><?xml version="1.0" encoding="utf-8"?>
<ds:datastoreItem xmlns:ds="http://schemas.openxmlformats.org/officeDocument/2006/customXml" ds:itemID="{EF84ECCA-A17E-478F-80B7-C7A54908BBFA}">
  <ds:schemaRefs>
    <ds:schemaRef ds:uri="http://schemas.microsoft.com/VisualStudio/2011/storyboarding/control"/>
  </ds:schemaRefs>
</ds:datastoreItem>
</file>

<file path=customXml/itemProps55.xml><?xml version="1.0" encoding="utf-8"?>
<ds:datastoreItem xmlns:ds="http://schemas.openxmlformats.org/officeDocument/2006/customXml" ds:itemID="{E264CBBD-C157-4BD4-A009-94FBEA39E507}">
  <ds:schemaRefs>
    <ds:schemaRef ds:uri="http://schemas.microsoft.com/VisualStudio/2011/storyboarding/control"/>
  </ds:schemaRefs>
</ds:datastoreItem>
</file>

<file path=customXml/itemProps56.xml><?xml version="1.0" encoding="utf-8"?>
<ds:datastoreItem xmlns:ds="http://schemas.openxmlformats.org/officeDocument/2006/customXml" ds:itemID="{A2D1DEFE-ED7E-468D-B14E-1422D989F4E3}">
  <ds:schemaRefs>
    <ds:schemaRef ds:uri="http://schemas.microsoft.com/VisualStudio/2011/storyboarding/control"/>
  </ds:schemaRefs>
</ds:datastoreItem>
</file>

<file path=customXml/itemProps57.xml><?xml version="1.0" encoding="utf-8"?>
<ds:datastoreItem xmlns:ds="http://schemas.openxmlformats.org/officeDocument/2006/customXml" ds:itemID="{760C2936-3692-48EE-87C3-062FA7047563}">
  <ds:schemaRefs>
    <ds:schemaRef ds:uri="http://schemas.microsoft.com/VisualStudio/2011/storyboarding/control"/>
  </ds:schemaRefs>
</ds:datastoreItem>
</file>

<file path=customXml/itemProps58.xml><?xml version="1.0" encoding="utf-8"?>
<ds:datastoreItem xmlns:ds="http://schemas.openxmlformats.org/officeDocument/2006/customXml" ds:itemID="{8D261BFA-F916-4B0B-BBAB-9E15244BEFCC}">
  <ds:schemaRefs>
    <ds:schemaRef ds:uri="http://schemas.microsoft.com/VisualStudio/2011/storyboarding/control"/>
  </ds:schemaRefs>
</ds:datastoreItem>
</file>

<file path=customXml/itemProps59.xml><?xml version="1.0" encoding="utf-8"?>
<ds:datastoreItem xmlns:ds="http://schemas.openxmlformats.org/officeDocument/2006/customXml" ds:itemID="{61BD0D55-B29E-4B2A-91F0-CB9022CB9F83}">
  <ds:schemaRefs>
    <ds:schemaRef ds:uri="http://schemas.microsoft.com/VisualStudio/2011/storyboarding/control"/>
  </ds:schemaRefs>
</ds:datastoreItem>
</file>

<file path=customXml/itemProps6.xml><?xml version="1.0" encoding="utf-8"?>
<ds:datastoreItem xmlns:ds="http://schemas.openxmlformats.org/officeDocument/2006/customXml" ds:itemID="{B86FC14E-608D-4408-A64C-21E6AEE90D98}">
  <ds:schemaRefs>
    <ds:schemaRef ds:uri="http://schemas.microsoft.com/VisualStudio/2011/storyboarding/control"/>
  </ds:schemaRefs>
</ds:datastoreItem>
</file>

<file path=customXml/itemProps60.xml><?xml version="1.0" encoding="utf-8"?>
<ds:datastoreItem xmlns:ds="http://schemas.openxmlformats.org/officeDocument/2006/customXml" ds:itemID="{C3E637AF-912B-449C-8FE4-F18535D1EC9C}">
  <ds:schemaRefs>
    <ds:schemaRef ds:uri="http://schemas.microsoft.com/VisualStudio/2011/storyboarding/control"/>
  </ds:schemaRefs>
</ds:datastoreItem>
</file>

<file path=customXml/itemProps61.xml><?xml version="1.0" encoding="utf-8"?>
<ds:datastoreItem xmlns:ds="http://schemas.openxmlformats.org/officeDocument/2006/customXml" ds:itemID="{A261F312-633D-4BF4-878C-47F69662BEC5}">
  <ds:schemaRefs>
    <ds:schemaRef ds:uri="http://schemas.microsoft.com/VisualStudio/2011/storyboarding/control"/>
  </ds:schemaRefs>
</ds:datastoreItem>
</file>

<file path=customXml/itemProps62.xml><?xml version="1.0" encoding="utf-8"?>
<ds:datastoreItem xmlns:ds="http://schemas.openxmlformats.org/officeDocument/2006/customXml" ds:itemID="{07681B68-8B28-452C-9E9D-E2E9F7EA0A9A}">
  <ds:schemaRefs>
    <ds:schemaRef ds:uri="http://schemas.microsoft.com/VisualStudio/2011/storyboarding/control"/>
  </ds:schemaRefs>
</ds:datastoreItem>
</file>

<file path=customXml/itemProps63.xml><?xml version="1.0" encoding="utf-8"?>
<ds:datastoreItem xmlns:ds="http://schemas.openxmlformats.org/officeDocument/2006/customXml" ds:itemID="{7D8A3070-E32D-4A30-884B-D91270E949CA}">
  <ds:schemaRefs>
    <ds:schemaRef ds:uri="http://schemas.microsoft.com/VisualStudio/2011/storyboarding/control"/>
  </ds:schemaRefs>
</ds:datastoreItem>
</file>

<file path=customXml/itemProps64.xml><?xml version="1.0" encoding="utf-8"?>
<ds:datastoreItem xmlns:ds="http://schemas.openxmlformats.org/officeDocument/2006/customXml" ds:itemID="{FE954CD0-BB6C-46F9-A110-F2759588D424}">
  <ds:schemaRefs>
    <ds:schemaRef ds:uri="http://schemas.microsoft.com/VisualStudio/2011/storyboarding/control"/>
  </ds:schemaRefs>
</ds:datastoreItem>
</file>

<file path=customXml/itemProps65.xml><?xml version="1.0" encoding="utf-8"?>
<ds:datastoreItem xmlns:ds="http://schemas.openxmlformats.org/officeDocument/2006/customXml" ds:itemID="{A79E3A91-10D7-4258-B3E1-BB4BF72F3AFB}">
  <ds:schemaRefs>
    <ds:schemaRef ds:uri="http://schemas.microsoft.com/VisualStudio/2011/storyboarding/control"/>
  </ds:schemaRefs>
</ds:datastoreItem>
</file>

<file path=customXml/itemProps66.xml><?xml version="1.0" encoding="utf-8"?>
<ds:datastoreItem xmlns:ds="http://schemas.openxmlformats.org/officeDocument/2006/customXml" ds:itemID="{FE0F11D7-94D0-4859-B95C-87588FB948E6}">
  <ds:schemaRefs>
    <ds:schemaRef ds:uri="http://schemas.microsoft.com/VisualStudio/2011/storyboarding/control"/>
  </ds:schemaRefs>
</ds:datastoreItem>
</file>

<file path=customXml/itemProps67.xml><?xml version="1.0" encoding="utf-8"?>
<ds:datastoreItem xmlns:ds="http://schemas.openxmlformats.org/officeDocument/2006/customXml" ds:itemID="{2D4EAF97-F8B8-4AC4-A5E0-F363A69D692E}">
  <ds:schemaRefs>
    <ds:schemaRef ds:uri="http://schemas.microsoft.com/VisualStudio/2011/storyboarding/control"/>
  </ds:schemaRefs>
</ds:datastoreItem>
</file>

<file path=customXml/itemProps68.xml><?xml version="1.0" encoding="utf-8"?>
<ds:datastoreItem xmlns:ds="http://schemas.openxmlformats.org/officeDocument/2006/customXml" ds:itemID="{5DA649F6-C41E-419E-A8E7-4269C0BC1A36}">
  <ds:schemaRefs>
    <ds:schemaRef ds:uri="http://schemas.microsoft.com/VisualStudio/2011/storyboarding/control"/>
  </ds:schemaRefs>
</ds:datastoreItem>
</file>

<file path=customXml/itemProps69.xml><?xml version="1.0" encoding="utf-8"?>
<ds:datastoreItem xmlns:ds="http://schemas.openxmlformats.org/officeDocument/2006/customXml" ds:itemID="{1986BF44-F631-4A8D-BFE8-08DE41168771}">
  <ds:schemaRefs>
    <ds:schemaRef ds:uri="http://schemas.microsoft.com/VisualStudio/2011/storyboarding/control"/>
  </ds:schemaRefs>
</ds:datastoreItem>
</file>

<file path=customXml/itemProps7.xml><?xml version="1.0" encoding="utf-8"?>
<ds:datastoreItem xmlns:ds="http://schemas.openxmlformats.org/officeDocument/2006/customXml" ds:itemID="{D2823240-3ADC-4DAF-84C3-8EA4277F2FE8}">
  <ds:schemaRefs>
    <ds:schemaRef ds:uri="http://schemas.microsoft.com/VisualStudio/2011/storyboarding/control"/>
  </ds:schemaRefs>
</ds:datastoreItem>
</file>

<file path=customXml/itemProps70.xml><?xml version="1.0" encoding="utf-8"?>
<ds:datastoreItem xmlns:ds="http://schemas.openxmlformats.org/officeDocument/2006/customXml" ds:itemID="{BC3D7421-0A0C-44E2-9543-1160CE4D8FEF}">
  <ds:schemaRefs>
    <ds:schemaRef ds:uri="http://schemas.microsoft.com/VisualStudio/2011/storyboarding/control"/>
  </ds:schemaRefs>
</ds:datastoreItem>
</file>

<file path=customXml/itemProps71.xml><?xml version="1.0" encoding="utf-8"?>
<ds:datastoreItem xmlns:ds="http://schemas.openxmlformats.org/officeDocument/2006/customXml" ds:itemID="{35D5920C-AC9A-430D-A33D-2394536FD6EF}">
  <ds:schemaRefs>
    <ds:schemaRef ds:uri="http://schemas.microsoft.com/VisualStudio/2011/storyboarding/control"/>
  </ds:schemaRefs>
</ds:datastoreItem>
</file>

<file path=customXml/itemProps72.xml><?xml version="1.0" encoding="utf-8"?>
<ds:datastoreItem xmlns:ds="http://schemas.openxmlformats.org/officeDocument/2006/customXml" ds:itemID="{4D94145E-6256-48E2-BB18-771BE4AF63FC}">
  <ds:schemaRefs>
    <ds:schemaRef ds:uri="http://schemas.microsoft.com/VisualStudio/2011/storyboarding/control"/>
  </ds:schemaRefs>
</ds:datastoreItem>
</file>

<file path=customXml/itemProps73.xml><?xml version="1.0" encoding="utf-8"?>
<ds:datastoreItem xmlns:ds="http://schemas.openxmlformats.org/officeDocument/2006/customXml" ds:itemID="{9CF23A9C-93C0-40F8-8522-A6634426DD2D}">
  <ds:schemaRefs>
    <ds:schemaRef ds:uri="http://schemas.microsoft.com/VisualStudio/2011/storyboarding/control"/>
  </ds:schemaRefs>
</ds:datastoreItem>
</file>

<file path=customXml/itemProps74.xml><?xml version="1.0" encoding="utf-8"?>
<ds:datastoreItem xmlns:ds="http://schemas.openxmlformats.org/officeDocument/2006/customXml" ds:itemID="{DDE1D9D5-B4F1-44EE-9BA1-A8DE7FAEFCBE}">
  <ds:schemaRefs>
    <ds:schemaRef ds:uri="http://schemas.microsoft.com/VisualStudio/2011/storyboarding/control"/>
  </ds:schemaRefs>
</ds:datastoreItem>
</file>

<file path=customXml/itemProps75.xml><?xml version="1.0" encoding="utf-8"?>
<ds:datastoreItem xmlns:ds="http://schemas.openxmlformats.org/officeDocument/2006/customXml" ds:itemID="{8D3AE996-4A75-4BBC-9EC5-69289321A6DB}">
  <ds:schemaRefs>
    <ds:schemaRef ds:uri="http://schemas.microsoft.com/VisualStudio/2011/storyboarding/control"/>
  </ds:schemaRefs>
</ds:datastoreItem>
</file>

<file path=customXml/itemProps76.xml><?xml version="1.0" encoding="utf-8"?>
<ds:datastoreItem xmlns:ds="http://schemas.openxmlformats.org/officeDocument/2006/customXml" ds:itemID="{A1A1A9AA-3CD7-4374-9C13-90EAEE288680}">
  <ds:schemaRefs>
    <ds:schemaRef ds:uri="http://schemas.microsoft.com/VisualStudio/2011/storyboarding/control"/>
  </ds:schemaRefs>
</ds:datastoreItem>
</file>

<file path=customXml/itemProps77.xml><?xml version="1.0" encoding="utf-8"?>
<ds:datastoreItem xmlns:ds="http://schemas.openxmlformats.org/officeDocument/2006/customXml" ds:itemID="{F1428648-9101-4B98-B450-B2C43572D5DF}">
  <ds:schemaRefs>
    <ds:schemaRef ds:uri="http://schemas.microsoft.com/VisualStudio/2011/storyboarding/control"/>
  </ds:schemaRefs>
</ds:datastoreItem>
</file>

<file path=customXml/itemProps78.xml><?xml version="1.0" encoding="utf-8"?>
<ds:datastoreItem xmlns:ds="http://schemas.openxmlformats.org/officeDocument/2006/customXml" ds:itemID="{03FEB175-C680-42D8-804A-BADEACF2D70D}">
  <ds:schemaRefs>
    <ds:schemaRef ds:uri="http://schemas.microsoft.com/VisualStudio/2011/storyboarding/control"/>
  </ds:schemaRefs>
</ds:datastoreItem>
</file>

<file path=customXml/itemProps79.xml><?xml version="1.0" encoding="utf-8"?>
<ds:datastoreItem xmlns:ds="http://schemas.openxmlformats.org/officeDocument/2006/customXml" ds:itemID="{F43C2627-066A-43AA-970C-148D314C32D2}">
  <ds:schemaRefs>
    <ds:schemaRef ds:uri="http://schemas.microsoft.com/VisualStudio/2011/storyboarding/control"/>
  </ds:schemaRefs>
</ds:datastoreItem>
</file>

<file path=customXml/itemProps8.xml><?xml version="1.0" encoding="utf-8"?>
<ds:datastoreItem xmlns:ds="http://schemas.openxmlformats.org/officeDocument/2006/customXml" ds:itemID="{9204F9BD-D7B0-486C-B658-828AFD8EF81C}">
  <ds:schemaRefs>
    <ds:schemaRef ds:uri="http://schemas.microsoft.com/VisualStudio/2011/storyboarding/control"/>
  </ds:schemaRefs>
</ds:datastoreItem>
</file>

<file path=customXml/itemProps80.xml><?xml version="1.0" encoding="utf-8"?>
<ds:datastoreItem xmlns:ds="http://schemas.openxmlformats.org/officeDocument/2006/customXml" ds:itemID="{01FB00C7-8F59-450E-8070-CEA27547522B}">
  <ds:schemaRefs>
    <ds:schemaRef ds:uri="http://schemas.microsoft.com/VisualStudio/2011/storyboarding/control"/>
  </ds:schemaRefs>
</ds:datastoreItem>
</file>

<file path=customXml/itemProps81.xml><?xml version="1.0" encoding="utf-8"?>
<ds:datastoreItem xmlns:ds="http://schemas.openxmlformats.org/officeDocument/2006/customXml" ds:itemID="{AAB48DE8-6BA8-41DE-B081-F783C498DADA}">
  <ds:schemaRefs>
    <ds:schemaRef ds:uri="http://schemas.microsoft.com/VisualStudio/2011/storyboarding/control"/>
  </ds:schemaRefs>
</ds:datastoreItem>
</file>

<file path=customXml/itemProps82.xml><?xml version="1.0" encoding="utf-8"?>
<ds:datastoreItem xmlns:ds="http://schemas.openxmlformats.org/officeDocument/2006/customXml" ds:itemID="{BEA62936-315F-45A7-80A5-4519144E9860}">
  <ds:schemaRefs>
    <ds:schemaRef ds:uri="http://schemas.microsoft.com/VisualStudio/2011/storyboarding/control"/>
  </ds:schemaRefs>
</ds:datastoreItem>
</file>

<file path=customXml/itemProps83.xml><?xml version="1.0" encoding="utf-8"?>
<ds:datastoreItem xmlns:ds="http://schemas.openxmlformats.org/officeDocument/2006/customXml" ds:itemID="{A14225E1-FC5B-4356-92D3-58595D079472}">
  <ds:schemaRefs>
    <ds:schemaRef ds:uri="http://schemas.microsoft.com/VisualStudio/2011/storyboarding/control"/>
  </ds:schemaRefs>
</ds:datastoreItem>
</file>

<file path=customXml/itemProps84.xml><?xml version="1.0" encoding="utf-8"?>
<ds:datastoreItem xmlns:ds="http://schemas.openxmlformats.org/officeDocument/2006/customXml" ds:itemID="{5899A870-9E5D-4C6D-8249-61858E9D6D64}">
  <ds:schemaRefs>
    <ds:schemaRef ds:uri="http://schemas.microsoft.com/VisualStudio/2011/storyboarding/control"/>
  </ds:schemaRefs>
</ds:datastoreItem>
</file>

<file path=customXml/itemProps85.xml><?xml version="1.0" encoding="utf-8"?>
<ds:datastoreItem xmlns:ds="http://schemas.openxmlformats.org/officeDocument/2006/customXml" ds:itemID="{99F087F6-F875-412C-8E47-72C29952E940}">
  <ds:schemaRefs>
    <ds:schemaRef ds:uri="http://schemas.microsoft.com/VisualStudio/2011/storyboarding/control"/>
  </ds:schemaRefs>
</ds:datastoreItem>
</file>

<file path=customXml/itemProps86.xml><?xml version="1.0" encoding="utf-8"?>
<ds:datastoreItem xmlns:ds="http://schemas.openxmlformats.org/officeDocument/2006/customXml" ds:itemID="{3C9BC332-63FD-42A8-8278-10A19F4CE26D}">
  <ds:schemaRefs>
    <ds:schemaRef ds:uri="http://schemas.microsoft.com/VisualStudio/2011/storyboarding/control"/>
  </ds:schemaRefs>
</ds:datastoreItem>
</file>

<file path=customXml/itemProps87.xml><?xml version="1.0" encoding="utf-8"?>
<ds:datastoreItem xmlns:ds="http://schemas.openxmlformats.org/officeDocument/2006/customXml" ds:itemID="{B21088C2-71C8-4168-A938-6DC0E471D403}">
  <ds:schemaRefs>
    <ds:schemaRef ds:uri="http://schemas.microsoft.com/VisualStudio/2011/storyboarding/control"/>
  </ds:schemaRefs>
</ds:datastoreItem>
</file>

<file path=customXml/itemProps88.xml><?xml version="1.0" encoding="utf-8"?>
<ds:datastoreItem xmlns:ds="http://schemas.openxmlformats.org/officeDocument/2006/customXml" ds:itemID="{DD438391-8222-4362-89AC-C3FCED24FBBE}">
  <ds:schemaRefs>
    <ds:schemaRef ds:uri="http://schemas.microsoft.com/VisualStudio/2011/storyboarding/control"/>
  </ds:schemaRefs>
</ds:datastoreItem>
</file>

<file path=customXml/itemProps89.xml><?xml version="1.0" encoding="utf-8"?>
<ds:datastoreItem xmlns:ds="http://schemas.openxmlformats.org/officeDocument/2006/customXml" ds:itemID="{122A1E27-AC46-4CB7-A230-3264976D153F}">
  <ds:schemaRefs>
    <ds:schemaRef ds:uri="http://schemas.microsoft.com/VisualStudio/2011/storyboarding/control"/>
  </ds:schemaRefs>
</ds:datastoreItem>
</file>

<file path=customXml/itemProps9.xml><?xml version="1.0" encoding="utf-8"?>
<ds:datastoreItem xmlns:ds="http://schemas.openxmlformats.org/officeDocument/2006/customXml" ds:itemID="{5D7E54D1-84BA-4DFF-804C-4F010CDB26DC}">
  <ds:schemaRefs>
    <ds:schemaRef ds:uri="http://schemas.microsoft.com/VisualStudio/2011/storyboarding/control"/>
  </ds:schemaRefs>
</ds:datastoreItem>
</file>

<file path=customXml/itemProps90.xml><?xml version="1.0" encoding="utf-8"?>
<ds:datastoreItem xmlns:ds="http://schemas.openxmlformats.org/officeDocument/2006/customXml" ds:itemID="{E8328F03-666F-49EF-A2C8-66365110B16C}">
  <ds:schemaRefs>
    <ds:schemaRef ds:uri="http://schemas.microsoft.com/VisualStudio/2011/storyboarding/control"/>
  </ds:schemaRefs>
</ds:datastoreItem>
</file>

<file path=customXml/itemProps91.xml><?xml version="1.0" encoding="utf-8"?>
<ds:datastoreItem xmlns:ds="http://schemas.openxmlformats.org/officeDocument/2006/customXml" ds:itemID="{7645812A-E618-46CA-A4B5-C3B758986259}">
  <ds:schemaRefs>
    <ds:schemaRef ds:uri="http://schemas.microsoft.com/VisualStudio/2011/storyboarding/control"/>
  </ds:schemaRefs>
</ds:datastoreItem>
</file>

<file path=customXml/itemProps92.xml><?xml version="1.0" encoding="utf-8"?>
<ds:datastoreItem xmlns:ds="http://schemas.openxmlformats.org/officeDocument/2006/customXml" ds:itemID="{4952C924-AADB-4110-83F6-4CA1A08DB02B}">
  <ds:schemaRefs>
    <ds:schemaRef ds:uri="http://schemas.microsoft.com/VisualStudio/2011/storyboarding/control"/>
  </ds:schemaRefs>
</ds:datastoreItem>
</file>

<file path=customXml/itemProps93.xml><?xml version="1.0" encoding="utf-8"?>
<ds:datastoreItem xmlns:ds="http://schemas.openxmlformats.org/officeDocument/2006/customXml" ds:itemID="{7525768E-73E9-4276-B949-777C80AF3239}">
  <ds:schemaRefs>
    <ds:schemaRef ds:uri="http://schemas.microsoft.com/VisualStudio/2011/storyboarding/control"/>
  </ds:schemaRefs>
</ds:datastoreItem>
</file>

<file path=customXml/itemProps94.xml><?xml version="1.0" encoding="utf-8"?>
<ds:datastoreItem xmlns:ds="http://schemas.openxmlformats.org/officeDocument/2006/customXml" ds:itemID="{2EDD36FB-7A29-4F78-85A7-D6D9DF703D2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320</TotalTime>
  <Words>637</Words>
  <Application>Microsoft Office PowerPoint</Application>
  <PresentationFormat>Widescreen</PresentationFormat>
  <Paragraphs>87</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vt:lpstr>
      <vt:lpstr>Office Theme</vt:lpstr>
      <vt:lpstr>NFL Draft Programming Exercise Storyboard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Draft Programming Exercise Storyboard</dc:title>
  <dc:creator>Evan W Wilson</dc:creator>
  <cp:lastModifiedBy>Evan W Wilson</cp:lastModifiedBy>
  <cp:revision>13</cp:revision>
  <dcterms:created xsi:type="dcterms:W3CDTF">2017-10-16T20:02:15Z</dcterms:created>
  <dcterms:modified xsi:type="dcterms:W3CDTF">2017-10-17T01:22:36Z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