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0"/>
  </p:sldMasterIdLst>
  <p:notesMasterIdLst>
    <p:notesMasterId r:id="rId93"/>
  </p:notesMasterIdLst>
  <p:sldIdLst>
    <p:sldId id="256" r:id="rId91"/>
    <p:sldId id="258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97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Master" Target="slideMasters/slideMaster1.xml"/><Relationship Id="rId95" Type="http://schemas.openxmlformats.org/officeDocument/2006/relationships/viewProps" Target="view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notesMaster" Target="notesMasters/notesMaster1.xml"/><Relationship Id="rId98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slide" Target="slides/slide1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65020-F441-4E2F-8C2F-18328EB3EAC7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12A6-2D54-4112-972E-E101BF6E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512A6-2D54-4112-972E-E101BF6E14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7935-E1EF-4B1B-B368-4733B89B1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43471-69EB-458B-AED1-0848D14F7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039F-28C9-4C4E-9D2E-583C2DD7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A625-6860-420F-A3D6-B57ECB9B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D48B-0DC9-4A94-9B10-93A5686D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BC0B-0BB6-45F5-81D5-127961EF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4EDD-3AF0-4AA8-8C6F-DD8F90E06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66EAB-BEDE-43A5-83EA-66ED780D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598E-2651-4D92-BC3B-F81B8E2A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C39F-8F58-4DC8-942D-C82A994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D1E40-0157-42B7-A958-D470078BC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32A18-9F14-4101-B542-0F71360E1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04CC-647E-4E11-B079-2A7034A6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F7CC-A092-416E-AC64-BBF5BEE0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FD04-AFF1-4052-BEFA-3A227BA1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C9FB-3F60-41E3-8938-A484C0CB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BD08-F8E8-4A41-9933-8FDA7A1C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D8E3-197E-43A4-AF04-935B0661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4B17-CA43-4263-A2F7-C70B5E1D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2013-4E7E-4E98-9AC9-69BFF1EE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6198-24A4-4283-935A-6593C934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95B9-C303-458D-87A7-3FD96F76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26F9-2184-4DFB-B7F5-4DBED42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C686-CCF2-4B4F-AE61-221E3F53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089C-08C8-46F4-B45A-4B777ED0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99D0-7775-43AF-A5A0-A7790B86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8164-F88D-41EC-B77B-EB9824D5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5826D-1359-4B10-B4BE-2D277C85A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FD905-85F1-416F-AC45-DE0E9FA6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29323-AB78-4BAD-8203-362648F2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956EF-BF51-4DCC-AB80-F97C642E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7A1A-A3C2-4673-BCEE-0092E8AE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BA53F-C2A2-42B8-B4DC-E45EF4CA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95959-28AA-4DCB-8638-2B8D5357A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2DFE8-A63E-4E17-9B86-650ECC5D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0C3E7-A3D9-447C-971C-8CF99CAE8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18FB-6608-4245-82AC-4DC6CA5E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BC0DB-8BB3-442D-9908-49381849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149ED-C6A1-45D7-A7D3-5A50C077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8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0E87-CDF2-4936-A54A-FABBFDB0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E0CD-0377-40D0-A47C-168982DE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74E40-2489-407A-B2FF-51DF45EF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95627-B783-4DC3-B150-5D5CEF6B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3F22E-B4C8-4266-B601-D87C6AE9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553A-D828-4CBD-BC49-8D5C5270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6187C-E7C7-4507-8840-6F3144C2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C20-7018-4211-961C-7858FB5B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058B-8895-4A43-A6F7-23BBCDE9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A66AF-338E-4E00-99A0-45B83110A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5E87C-9011-4077-A58D-A2E94E0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81F50-DD0A-4568-BCC6-0BCC4F9B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CC115-BACD-4952-B9B0-B859B76C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1064-9B18-46A7-ACC1-15B43CEB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B2F1D-0CFA-4C4B-8EA2-935CD5748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ED404-E7FB-4DE6-8C88-7D807B51F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84E00-D349-49CF-9EDF-74841BD4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B4539-B806-40BD-8A4F-E08905BA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C5A5A-6344-4F37-82FF-C546ADF9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A5D0B-A06A-4C28-9FD3-548ED1DD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1416-5AF2-4AA3-9963-B724EDBA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292F-6831-4C5A-8D85-917DDD8D4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C360-E13C-48F6-8729-DD318E88B08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FB67-9349-44C3-BB47-9E5674A76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B2C8-7584-4ADF-ABCA-521B05B43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6FE-EA42-4D53-B41B-95B8CAE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customXml" Target="../../customXml/item88.xml"/><Relationship Id="rId18" Type="http://schemas.openxmlformats.org/officeDocument/2006/relationships/notesSlide" Target="../notesSlides/notesSlide1.xml"/><Relationship Id="rId3" Type="http://schemas.openxmlformats.org/officeDocument/2006/relationships/customXml" Target="../../customXml/item44.xml"/><Relationship Id="rId7" Type="http://schemas.openxmlformats.org/officeDocument/2006/relationships/customXml" Target="../../customXml/item81.xml"/><Relationship Id="rId12" Type="http://schemas.openxmlformats.org/officeDocument/2006/relationships/customXml" Target="../../customXml/item89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57.xml"/><Relationship Id="rId16" Type="http://schemas.openxmlformats.org/officeDocument/2006/relationships/customXml" Target="../../customXml/item22.xml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87.xml"/><Relationship Id="rId5" Type="http://schemas.openxmlformats.org/officeDocument/2006/relationships/customXml" Target="../../customXml/item79.xml"/><Relationship Id="rId15" Type="http://schemas.openxmlformats.org/officeDocument/2006/relationships/customXml" Target="../../customXml/item82.xml"/><Relationship Id="rId10" Type="http://schemas.openxmlformats.org/officeDocument/2006/relationships/customXml" Target="../../customXml/item86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84.xml"/><Relationship Id="rId14" Type="http://schemas.openxmlformats.org/officeDocument/2006/relationships/customXml" Target="../../customXml/item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39BBC6-38A9-4D39-BF5B-63B7787B9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Draft</a:t>
            </a:r>
            <a:br>
              <a:rPr lang="en-US" dirty="0"/>
            </a:br>
            <a:r>
              <a:rPr lang="en-US" dirty="0"/>
              <a:t>Storyboard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161066F-7138-4D2B-AA05-509227EB2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Evan Wilson</a:t>
            </a:r>
          </a:p>
          <a:p>
            <a:pPr algn="l"/>
            <a:r>
              <a:rPr lang="en-US" dirty="0"/>
              <a:t>CST-105</a:t>
            </a:r>
          </a:p>
          <a:p>
            <a:pPr algn="l"/>
            <a:r>
              <a:rPr lang="en-US" dirty="0"/>
              <a:t>19 Nov 2017</a:t>
            </a:r>
          </a:p>
          <a:p>
            <a:pPr algn="l"/>
            <a:r>
              <a:rPr lang="en-US" dirty="0"/>
              <a:t>Instructor Lisa Hebert</a:t>
            </a:r>
          </a:p>
        </p:txBody>
      </p:sp>
    </p:spTree>
    <p:extLst>
      <p:ext uri="{BB962C8B-B14F-4D97-AF65-F5344CB8AC3E}">
        <p14:creationId xmlns:p14="http://schemas.microsoft.com/office/powerpoint/2010/main" val="233089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List">
            <a:extLst>
              <a:ext uri="{FF2B5EF4-FFF2-40B4-BE49-F238E27FC236}">
                <a16:creationId xmlns:a16="http://schemas.microsoft.com/office/drawing/2014/main" id="{4163E156-8CD2-4EEB-986A-0F3622E9C61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9092" y="2120210"/>
            <a:ext cx="2398702" cy="3681150"/>
            <a:chOff x="4610405" y="3047458"/>
            <a:chExt cx="1651415" cy="153369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081D02C-469B-485C-9368-6642922B38E1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55" name="Background">
                <a:extLst>
                  <a:ext uri="{FF2B5EF4-FFF2-40B4-BE49-F238E27FC236}">
                    <a16:creationId xmlns:a16="http://schemas.microsoft.com/office/drawing/2014/main" id="{E2C6E752-C3C9-423B-AA75-6D28E8194B4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6" name="Content">
                <a:extLst>
                  <a:ext uri="{FF2B5EF4-FFF2-40B4-BE49-F238E27FC236}">
                    <a16:creationId xmlns:a16="http://schemas.microsoft.com/office/drawing/2014/main" id="{B9FB998D-58AE-47C8-B81B-5A55A2A372AB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7211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1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2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3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4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Etc.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910A074-D9E5-4784-BD45-952C62295945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9"/>
              <a:ext cx="147992" cy="1533690"/>
              <a:chOff x="4496659" y="1543111"/>
              <a:chExt cx="147992" cy="3562292"/>
            </a:xfrm>
          </p:grpSpPr>
          <p:sp>
            <p:nvSpPr>
              <p:cNvPr id="151" name="ScrollBar">
                <a:extLst>
                  <a:ext uri="{FF2B5EF4-FFF2-40B4-BE49-F238E27FC236}">
                    <a16:creationId xmlns:a16="http://schemas.microsoft.com/office/drawing/2014/main" id="{5A344F31-D54D-4F2E-8D61-59635F96B7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1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52" name="Slider">
                <a:extLst>
                  <a:ext uri="{FF2B5EF4-FFF2-40B4-BE49-F238E27FC236}">
                    <a16:creationId xmlns:a16="http://schemas.microsoft.com/office/drawing/2014/main" id="{F43C9973-6A0A-4B3A-8923-07086982DA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UpArrow">
                <a:extLst>
                  <a:ext uri="{FF2B5EF4-FFF2-40B4-BE49-F238E27FC236}">
                    <a16:creationId xmlns:a16="http://schemas.microsoft.com/office/drawing/2014/main" id="{E2595194-B575-4BD6-98CE-DE2592686D3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DownArrow">
                <a:extLst>
                  <a:ext uri="{FF2B5EF4-FFF2-40B4-BE49-F238E27FC236}">
                    <a16:creationId xmlns:a16="http://schemas.microsoft.com/office/drawing/2014/main" id="{74D8470F-0AF7-4815-A4EE-24E889535368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8" name="Content">
            <a:extLst>
              <a:ext uri="{FF2B5EF4-FFF2-40B4-BE49-F238E27FC236}">
                <a16:creationId xmlns:a16="http://schemas.microsoft.com/office/drawing/2014/main" id="{F18375BD-EAFA-4ACD-BB94-C2745505751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5060" y="1610077"/>
            <a:ext cx="2235253" cy="2549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Available Players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56AE1729-835B-4344-9C42-D50F48FB6B0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281372" y="287185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VIEW STATS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35D16DB3-EADD-4F3E-9752-BA903531C93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281372" y="356954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BLACKLIST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2F0A9829-7EEF-4177-8659-AE8DB16C234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281372" y="426722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DRAFT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AA6AA30B-436E-484D-94CA-BF0ABA49B16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281372" y="496491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QUIT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6" name="List">
            <a:extLst>
              <a:ext uri="{FF2B5EF4-FFF2-40B4-BE49-F238E27FC236}">
                <a16:creationId xmlns:a16="http://schemas.microsoft.com/office/drawing/2014/main" id="{FB67D5DE-F9A2-4F33-B137-1E9CA2026576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670228" y="2372877"/>
            <a:ext cx="2398702" cy="3681150"/>
            <a:chOff x="4610405" y="3047458"/>
            <a:chExt cx="1651415" cy="153369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F361F09-2F60-41C1-96A2-2FBF83A0611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23" name="Background">
                <a:extLst>
                  <a:ext uri="{FF2B5EF4-FFF2-40B4-BE49-F238E27FC236}">
                    <a16:creationId xmlns:a16="http://schemas.microsoft.com/office/drawing/2014/main" id="{75C3375F-AD27-4FE4-BBA2-838752D8F77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Content">
                <a:extLst>
                  <a:ext uri="{FF2B5EF4-FFF2-40B4-BE49-F238E27FC236}">
                    <a16:creationId xmlns:a16="http://schemas.microsoft.com/office/drawing/2014/main" id="{2E86FFB0-BDF5-458B-89BA-DDC78A8BC276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4173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Players Stats here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B035133-D049-4E1C-9CD6-183CC8DC9348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6113828" y="3047459"/>
              <a:ext cx="147992" cy="1533690"/>
              <a:chOff x="4496659" y="1543111"/>
              <a:chExt cx="147992" cy="3562292"/>
            </a:xfrm>
          </p:grpSpPr>
          <p:sp>
            <p:nvSpPr>
              <p:cNvPr id="119" name="ScrollBar">
                <a:extLst>
                  <a:ext uri="{FF2B5EF4-FFF2-40B4-BE49-F238E27FC236}">
                    <a16:creationId xmlns:a16="http://schemas.microsoft.com/office/drawing/2014/main" id="{5B9E1500-36B9-4A85-8C6D-1F359FFEC5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1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20" name="Slider">
                <a:extLst>
                  <a:ext uri="{FF2B5EF4-FFF2-40B4-BE49-F238E27FC236}">
                    <a16:creationId xmlns:a16="http://schemas.microsoft.com/office/drawing/2014/main" id="{C00756F1-7758-4C92-9CEE-540B855CFB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UpArrow">
                <a:extLst>
                  <a:ext uri="{FF2B5EF4-FFF2-40B4-BE49-F238E27FC236}">
                    <a16:creationId xmlns:a16="http://schemas.microsoft.com/office/drawing/2014/main" id="{3D88A64D-1743-4528-9450-54D7C714E22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DownArrow">
                <a:extLst>
                  <a:ext uri="{FF2B5EF4-FFF2-40B4-BE49-F238E27FC236}">
                    <a16:creationId xmlns:a16="http://schemas.microsoft.com/office/drawing/2014/main" id="{9635A0A4-3257-4E23-A6A7-105A1A0DB05C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5" name="Content">
            <a:extLst>
              <a:ext uri="{FF2B5EF4-FFF2-40B4-BE49-F238E27FC236}">
                <a16:creationId xmlns:a16="http://schemas.microsoft.com/office/drawing/2014/main" id="{C40FE1A6-089F-4711-8D29-9B5DEF17727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726196" y="1862744"/>
            <a:ext cx="2235253" cy="2549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Players Stats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6" name="List">
            <a:extLst>
              <a:ext uri="{FF2B5EF4-FFF2-40B4-BE49-F238E27FC236}">
                <a16:creationId xmlns:a16="http://schemas.microsoft.com/office/drawing/2014/main" id="{B59D3A9F-6157-411E-BB8E-EA9DF6C2B3FA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654348" y="2375206"/>
            <a:ext cx="2398702" cy="3681150"/>
            <a:chOff x="4610405" y="3047458"/>
            <a:chExt cx="1651415" cy="1533691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C0019FD-76DB-4AB4-8EAD-13E9BF920115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33" name="Background">
                <a:extLst>
                  <a:ext uri="{FF2B5EF4-FFF2-40B4-BE49-F238E27FC236}">
                    <a16:creationId xmlns:a16="http://schemas.microsoft.com/office/drawing/2014/main" id="{4CE0862F-1360-4257-A132-6134C8F5C906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Content">
                <a:extLst>
                  <a:ext uri="{FF2B5EF4-FFF2-40B4-BE49-F238E27FC236}">
                    <a16:creationId xmlns:a16="http://schemas.microsoft.com/office/drawing/2014/main" id="{213F9B28-D914-4512-8C83-6382A5CCEDA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7211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1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2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3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4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Etc.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5A9861D-3119-46E8-B8B1-F775AE8BD26D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9"/>
              <a:ext cx="147992" cy="1533690"/>
              <a:chOff x="4496659" y="1543111"/>
              <a:chExt cx="147992" cy="3562292"/>
            </a:xfrm>
          </p:grpSpPr>
          <p:sp>
            <p:nvSpPr>
              <p:cNvPr id="129" name="ScrollBar">
                <a:extLst>
                  <a:ext uri="{FF2B5EF4-FFF2-40B4-BE49-F238E27FC236}">
                    <a16:creationId xmlns:a16="http://schemas.microsoft.com/office/drawing/2014/main" id="{51B30EAE-4E7A-41F6-BF28-BF526AB8EDB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1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30" name="Slider">
                <a:extLst>
                  <a:ext uri="{FF2B5EF4-FFF2-40B4-BE49-F238E27FC236}">
                    <a16:creationId xmlns:a16="http://schemas.microsoft.com/office/drawing/2014/main" id="{0FDB3DD2-AAE3-4055-B770-9B611F93C38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UpArrow">
                <a:extLst>
                  <a:ext uri="{FF2B5EF4-FFF2-40B4-BE49-F238E27FC236}">
                    <a16:creationId xmlns:a16="http://schemas.microsoft.com/office/drawing/2014/main" id="{F357375C-A379-4CE0-95A7-BAB3DA1FDA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DownArrow">
                <a:extLst>
                  <a:ext uri="{FF2B5EF4-FFF2-40B4-BE49-F238E27FC236}">
                    <a16:creationId xmlns:a16="http://schemas.microsoft.com/office/drawing/2014/main" id="{89EAD698-138B-4C19-BCB4-C46DCED5F6F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5" name="Content">
            <a:extLst>
              <a:ext uri="{FF2B5EF4-FFF2-40B4-BE49-F238E27FC236}">
                <a16:creationId xmlns:a16="http://schemas.microsoft.com/office/drawing/2014/main" id="{3707B90E-D2A3-499C-89A2-41FA726CE95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6710316" y="1865073"/>
            <a:ext cx="2235253" cy="2549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Black Listed Players</a:t>
            </a:r>
          </a:p>
        </p:txBody>
      </p:sp>
      <p:grpSp>
        <p:nvGrpSpPr>
          <p:cNvPr id="136" name="List">
            <a:extLst>
              <a:ext uri="{FF2B5EF4-FFF2-40B4-BE49-F238E27FC236}">
                <a16:creationId xmlns:a16="http://schemas.microsoft.com/office/drawing/2014/main" id="{661C8770-9BAC-40AF-97C3-D7F852249F75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9430446" y="2120208"/>
            <a:ext cx="2398702" cy="3681150"/>
            <a:chOff x="4610405" y="3047458"/>
            <a:chExt cx="1651415" cy="1533691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2B3E64A-4733-4A78-8767-711BDD57C02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43" name="Background">
                <a:extLst>
                  <a:ext uri="{FF2B5EF4-FFF2-40B4-BE49-F238E27FC236}">
                    <a16:creationId xmlns:a16="http://schemas.microsoft.com/office/drawing/2014/main" id="{C2131B32-56E7-4B02-A5E4-23D6AF25F0E2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Content">
                <a:extLst>
                  <a:ext uri="{FF2B5EF4-FFF2-40B4-BE49-F238E27FC236}">
                    <a16:creationId xmlns:a16="http://schemas.microsoft.com/office/drawing/2014/main" id="{88CC1350-FFB0-4F2B-A5C7-D469CA9F741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7211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1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2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3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Name 4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Etc.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73010E5-EBE5-4558-9DFF-2D1E90CB8AB8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9"/>
              <a:ext cx="147992" cy="1533690"/>
              <a:chOff x="4496659" y="1543111"/>
              <a:chExt cx="147992" cy="3562292"/>
            </a:xfrm>
          </p:grpSpPr>
          <p:sp>
            <p:nvSpPr>
              <p:cNvPr id="139" name="ScrollBar">
                <a:extLst>
                  <a:ext uri="{FF2B5EF4-FFF2-40B4-BE49-F238E27FC236}">
                    <a16:creationId xmlns:a16="http://schemas.microsoft.com/office/drawing/2014/main" id="{BDB09F60-E22F-4AB7-9276-89FDD29750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1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40" name="Slider">
                <a:extLst>
                  <a:ext uri="{FF2B5EF4-FFF2-40B4-BE49-F238E27FC236}">
                    <a16:creationId xmlns:a16="http://schemas.microsoft.com/office/drawing/2014/main" id="{90B31774-9751-4C13-9D8A-8161185FD4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UpArrow">
                <a:extLst>
                  <a:ext uri="{FF2B5EF4-FFF2-40B4-BE49-F238E27FC236}">
                    <a16:creationId xmlns:a16="http://schemas.microsoft.com/office/drawing/2014/main" id="{50411C5A-070C-4962-A71D-ACDBAA270A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DownArrow">
                <a:extLst>
                  <a:ext uri="{FF2B5EF4-FFF2-40B4-BE49-F238E27FC236}">
                    <a16:creationId xmlns:a16="http://schemas.microsoft.com/office/drawing/2014/main" id="{BC7301B6-E62E-4489-9D0E-F09AC3B0E01F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8243318B-38BD-42EC-9AFB-5060F3B8710B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9486414" y="1610075"/>
            <a:ext cx="2235253" cy="2549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Drafted Players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5E978B7-8A5A-421E-B661-924B1F42F0A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47" y="267050"/>
            <a:ext cx="1428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6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ScrollbarHorizontal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Props1.xml><?xml version="1.0" encoding="utf-8"?>
<ds:datastoreItem xmlns:ds="http://schemas.openxmlformats.org/officeDocument/2006/customXml" ds:itemID="{35D5920C-AC9A-430D-A33D-2394536FD6E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BD008D5-452B-43BA-97DB-66BEF063E11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D261BFA-F916-4B0B-BBAB-9E15244BEFC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E0F11D7-94D0-4859-B95C-87588FB948E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DE1D9D5-B4F1-44EE-9BA1-A8DE7FAEFCB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43C2627-066A-43AA-970C-148D314C32D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21088C2-71C8-4168-A938-6DC0E471D40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261F312-633D-4BF4-878C-47F69662BEC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EA62936-315F-45A7-80A5-4519144E986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8328F03-666F-49EF-A2C8-66365110B16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904B17C-30C3-4DE2-888F-5882891311D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952C924-AADB-4110-83F6-4CA1A08DB02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25C30D8-3217-4CFA-A0D4-9F79BCF6377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DF6C0AE-C51C-4364-ABEB-1F1F09B94C0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89A636A-6730-47FE-9B3F-301692B503D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7A68754-F1A3-4198-A974-E462A1EA8BC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727E2F1-8D2E-4681-8406-BD2AF8AA672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A4397CA-7C29-4490-961E-314A5C9A125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2D1DEFE-ED7E-468D-B14E-1422D989F4E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E954CD0-BB6C-46F9-A110-F2759588D42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986BF44-F631-4A8D-BFE8-08DE4116877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1428648-9101-4B98-B450-B2C43572D5D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722BBB-7444-4DC6-A178-AA8C1DA7450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F11D0C6-C522-443D-9106-7C4DD3F207F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D94145E-6256-48E2-BB18-771BE4AF63F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1FB00C7-8F59-450E-8070-CEA27547522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9F087F6-F875-412C-8E47-72C29952E94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525768E-73E9-4276-B949-777C80AF323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7CFFAEE-87FB-4B6C-8037-2353EDB861C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059CA43-7D6B-458B-B815-A800744EFA9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5B4569C-7330-4BAC-A29B-7A4E5F506F2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2A5BF5E-34B1-4223-84CF-8AEB0CA2AFF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D9D0286-1A5B-48F7-B774-E871D4714A2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10141B7-22B9-4CC4-B051-8ABEF5CB7CE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6361FE2-537A-4FA2-91A7-EDAF219481D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1BD0D55-B29E-4B2A-91F0-CB9022CB9F8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D4EAF97-F8B8-4AC4-A5E0-F363A69D692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C0CA252-4C5D-42E0-8953-83E5D4D2AB6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8DA5CFD-C5C4-48B1-867B-2E9D94844F7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F84ECCA-A17E-478F-80B7-C7A54908BBF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7681B68-8B28-452C-9E9D-E2E9F7EA0A9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C3D7421-0A0C-44E2-9543-1160CE4D8FE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D3AE996-4A75-4BBC-9EC5-69289321A6D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14225E1-FC5B-4356-92D3-58595D07947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6186D00-A417-475F-ABB4-79D26AA21ED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D438391-8222-4362-89AC-C3FCED24FBB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645812A-E618-46CA-A4B5-C3B75898625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375F355-7011-4F92-92C9-FD075EFC9CB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1B9A99F-89AE-4659-BB7F-A68FD713BEA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406255E-5E88-4E37-9F54-BCC4B295276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041F183-C175-4E48-B7CD-26185719F11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60C2936-3692-48EE-87C3-062FA704756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FA6D062-6E58-4745-A7E8-56C6B585E69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29D0558-69D2-4A6B-990D-EC4A70116BA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A43E4E77-8508-4BBD-BA69-7EB2EBA5255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9EB79C7-1C25-4285-8A5E-B2A218D205E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3E637AF-912B-449C-8FE4-F18535D1EC9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79E3A91-10D7-4258-B3E1-BB4BF72F3AF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CF23A9C-93C0-40F8-8522-A6634426DD2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3FEB175-C680-42D8-804A-BADEACF2D70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AB48DE8-6BA8-41DE-B081-F783C498DAD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C9BC332-63FD-42A8-8278-10A19F4CE26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EDD36FB-7A29-4F78-85A7-D6D9DF703D2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9A97BF2-2BAF-4081-ACAA-CB4F4DCCAFE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99DA487-A004-4840-92DB-C2586649E78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9FE1DF3-7196-4D1A-B081-2D8012A83A6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28F3C47-FE48-4986-BBE2-905EE8B8A75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2D82745-6C85-4B8A-8857-C6064E34079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1A1A9AA-3CD7-4374-9C13-90EAEE28868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C8C31EE-CD0C-4DC5-B888-0D4A90A3B7B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5FA93F8-6960-417F-AB21-F1572150D4D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BAD9201-DF92-4718-B1FD-592B6308FDD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DA649F6-C41E-419E-A8E7-4269C0BC1A3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899A870-9E5D-4C6D-8249-61858E9D6D6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22A1E27-AC46-4CB7-A230-3264976D153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B181707-3A43-46B0-89A8-03FEE96D187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9D610D1-4011-413F-B05D-6A9411BA3D4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6A69C81-6CE8-4240-A6EB-24AB7C5EEB3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AF358EB-E3D5-4AE6-885F-5A0015E1F97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0A106D4-C375-4D97-A6CD-65D31A1F4F3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3CDB5E2-5587-45F7-A29B-4ACED03050E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E02898A-5820-4EA3-ACF8-B16CD80B2BB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97B5CAD-E2DA-4DDF-9593-0633F5242D9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D562B9A-8BC1-42CB-83AE-21D04501388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5F3503A-8606-4D36-93CD-8A37268B512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8C4F73F-7D07-40AB-9793-E55E1703E9B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3466392-9FCE-4FCE-901C-4476F1D88304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B0EDE1A-5D44-4730-8B97-5B04E03DE49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A12BE19-460B-434D-9631-37CC5618112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71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NFL Draft Storyboard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Draft Programming Exercise Storyboard</dc:title>
  <dc:creator>Evan W Wilson</dc:creator>
  <cp:lastModifiedBy>Evan W Wilson</cp:lastModifiedBy>
  <cp:revision>15</cp:revision>
  <dcterms:created xsi:type="dcterms:W3CDTF">2017-10-16T20:02:15Z</dcterms:created>
  <dcterms:modified xsi:type="dcterms:W3CDTF">2017-11-20T03:33:53Z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