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蓝眼睛问题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关于思考的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2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在逻辑学上，如何描述游客发言的效果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游客通过公布一个岛民早已知道的信息，把它从弱共识提升到了强共识。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88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如何解答蓝眼睛岛问题的各种变体，例如游客在第二天有什么办法可以减少伤亡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如果游客发言之后已经过了</a:t>
            </a:r>
            <a:r>
              <a:rPr lang="en-US" altLang="zh-CN" dirty="0"/>
              <a:t>m</a:t>
            </a:r>
            <a:r>
              <a:rPr lang="zh-CN" altLang="en-US" dirty="0"/>
              <a:t>天，那么游客就需要指出</a:t>
            </a:r>
            <a:r>
              <a:rPr lang="en-US" altLang="zh-CN" dirty="0"/>
              <a:t>m</a:t>
            </a:r>
            <a:r>
              <a:rPr lang="zh-CN" altLang="en-US" dirty="0"/>
              <a:t>个人是蓝眼，或者带走</a:t>
            </a:r>
            <a:r>
              <a:rPr lang="en-US" altLang="zh-CN" dirty="0"/>
              <a:t>m</a:t>
            </a:r>
            <a:r>
              <a:rPr lang="zh-CN" altLang="en-US" dirty="0"/>
              <a:t>个蓝眼人，才能阻止蓝眼人全体自杀。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1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在现实生活中，哪些现象可以用这些道理来理解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en-US" altLang="zh-CN" dirty="0" smtClean="0"/>
              <a:t>《</a:t>
            </a:r>
            <a:r>
              <a:rPr lang="zh-CN" altLang="en-US" dirty="0"/>
              <a:t>皇帝的新装</a:t>
            </a:r>
            <a:r>
              <a:rPr lang="en-US" altLang="zh-CN" dirty="0"/>
              <a:t>》</a:t>
            </a:r>
            <a:r>
              <a:rPr lang="zh-CN" altLang="en-US" dirty="0"/>
              <a:t>、语言通讯模型和摩尔定律等等。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6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45282" y="764088"/>
            <a:ext cx="7979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“在一个岛上，住着一个部落。这个部落由</a:t>
            </a:r>
            <a:r>
              <a:rPr lang="en-US" altLang="zh-CN" dirty="0"/>
              <a:t>1000</a:t>
            </a:r>
            <a:r>
              <a:rPr lang="zh-CN" altLang="en-US" dirty="0"/>
              <a:t>个人组成，这些人有多种眼睛颜色。他们有一种宗教信仰，禁止他们了解自己眼睛的颜色，甚至禁止他们讨论眼睛颜色这个话题。因此，每个居民都能看到所有其他居民的眼睛颜色，但却不能发现自己的眼睛颜色（这里没有镜子或者诸如此类的东西）。如果一个岛民知道了自己的眼睛颜色，那么他们的宗教就会强制他们第二天中午在村庄广场上自杀，让所有人都看到。所有的岛民都非常逻辑和非常虔诚，他们也都知道其他人也非常逻辑和非常虔诚。在这里，‘非常逻辑’的意思是，如果从岛民已知的信息和观察中可以推理出任何结论，那么岛民必定会知道这个结论。</a:t>
            </a:r>
          </a:p>
          <a:p>
            <a:endParaRPr lang="zh-CN" altLang="en-US" dirty="0"/>
          </a:p>
          <a:p>
            <a:r>
              <a:rPr lang="zh-CN" altLang="en-US" dirty="0"/>
              <a:t>实际上，在这</a:t>
            </a:r>
            <a:r>
              <a:rPr lang="en-US" altLang="zh-CN" dirty="0"/>
              <a:t>1000</a:t>
            </a:r>
            <a:r>
              <a:rPr lang="zh-CN" altLang="en-US" dirty="0"/>
              <a:t>个岛民中，</a:t>
            </a:r>
            <a:r>
              <a:rPr lang="en-US" altLang="zh-CN" dirty="0"/>
              <a:t>100</a:t>
            </a:r>
            <a:r>
              <a:rPr lang="zh-CN" altLang="en-US" dirty="0"/>
              <a:t>个人的眼睛是蓝色，</a:t>
            </a:r>
            <a:r>
              <a:rPr lang="en-US" altLang="zh-CN" dirty="0"/>
              <a:t>900</a:t>
            </a:r>
            <a:r>
              <a:rPr lang="zh-CN" altLang="en-US" dirty="0"/>
              <a:t>个人的眼睛是棕色。不过，岛民最初并不知道这些数据。因为，每个人只能看到除自己之外的</a:t>
            </a:r>
            <a:r>
              <a:rPr lang="en-US" altLang="zh-CN" dirty="0"/>
              <a:t>999</a:t>
            </a:r>
            <a:r>
              <a:rPr lang="zh-CN" altLang="en-US" dirty="0"/>
              <a:t>个人的眼睛颜色，看不到自己的眼睛颜色。</a:t>
            </a:r>
          </a:p>
          <a:p>
            <a:endParaRPr lang="zh-CN" altLang="en-US" dirty="0"/>
          </a:p>
          <a:p>
            <a:r>
              <a:rPr lang="zh-CN" altLang="en-US" dirty="0"/>
              <a:t>有一天，一个蓝眼睛的游客来到了岛上，并且获得了部落的完全信任。一天晚上，他向整个部落的人致辞，感谢他们的款待。</a:t>
            </a:r>
          </a:p>
          <a:p>
            <a:endParaRPr lang="zh-CN" altLang="en-US" dirty="0"/>
          </a:p>
          <a:p>
            <a:r>
              <a:rPr lang="zh-CN" altLang="en-US" dirty="0"/>
              <a:t>然而，由于不了解当地的风俗习惯，这位游客犯了一个错误，在他的讲话中提到了眼睛的颜色。他说了一句：‘真是有趣呀，在这里能看到像我这样的蓝眼睛的人！’请问，游客的失言对部落会不会产生影响？如果有，是什么影响？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0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第一层次思考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这个问题本身的答案是什么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游客说话之后</a:t>
            </a:r>
            <a:r>
              <a:rPr lang="en-US" altLang="zh-CN" dirty="0"/>
              <a:t>n</a:t>
            </a:r>
            <a:r>
              <a:rPr lang="zh-CN" altLang="en-US" dirty="0"/>
              <a:t>天，所有</a:t>
            </a:r>
            <a:r>
              <a:rPr lang="en-US" altLang="zh-CN" dirty="0"/>
              <a:t>n</a:t>
            </a:r>
            <a:r>
              <a:rPr lang="zh-CN" altLang="en-US" dirty="0"/>
              <a:t>个蓝眼人一起自杀。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3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第二层次思考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棕眼人会不会自杀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不会，因为他们不知道岛上眼睛颜色只有两种。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9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第三层次思考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如果没有游客，岛民们</a:t>
            </a:r>
            <a:r>
              <a:rPr lang="zh-CN" altLang="en-US" dirty="0" smtClean="0"/>
              <a:t>会不会自杀？</a:t>
            </a:r>
            <a:endParaRPr lang="en-US" altLang="zh-CN" dirty="0" smtClean="0"/>
          </a:p>
          <a:p>
            <a:r>
              <a:rPr lang="zh-CN" altLang="en-US" dirty="0"/>
              <a:t>不会，因为没有推理的起点。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1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为什么我们要关心“游客有没有带来新信息”这个问题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只有新的信息才能造成新的结果，这是一个常识，但蓝眼睛岛问题似乎推翻了这个常识。我们希望搞清楚，错误的是这个常识，还是“游客没有带来新信息”这个印象。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6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游客到底有没有带来新信息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确实有！新信息不是游客的话“岛上有蓝眼人”，而是一个</a:t>
            </a:r>
            <a:r>
              <a:rPr lang="en-US" altLang="zh-CN" dirty="0"/>
              <a:t>n</a:t>
            </a:r>
            <a:r>
              <a:rPr lang="zh-CN" altLang="en-US" dirty="0"/>
              <a:t>阶的知识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/>
              <a:t>阶的知识解释：如果把</a:t>
            </a:r>
            <a:r>
              <a:rPr lang="en-US" altLang="zh-CN" dirty="0"/>
              <a:t>n</a:t>
            </a:r>
            <a:r>
              <a:rPr lang="zh-CN" altLang="en-US" dirty="0"/>
              <a:t>个蓝眼人称为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A3……</a:t>
            </a:r>
            <a:r>
              <a:rPr lang="zh-CN" altLang="en-US" dirty="0"/>
              <a:t>一直到</a:t>
            </a:r>
            <a:r>
              <a:rPr lang="en-US" altLang="zh-CN" dirty="0"/>
              <a:t>An</a:t>
            </a:r>
            <a:r>
              <a:rPr lang="zh-CN" altLang="en-US" dirty="0"/>
              <a:t>，那么游客给</a:t>
            </a:r>
            <a:r>
              <a:rPr lang="en-US" altLang="zh-CN" dirty="0"/>
              <a:t>A­1</a:t>
            </a:r>
            <a:r>
              <a:rPr lang="zh-CN" altLang="en-US" dirty="0"/>
              <a:t>带来的新信息就是下面这个命题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</a:t>
            </a:r>
            <a:r>
              <a:rPr lang="zh-CN" altLang="en-US" dirty="0"/>
              <a:t>知道，</a:t>
            </a:r>
            <a:r>
              <a:rPr lang="en-US" altLang="zh-CN" dirty="0"/>
              <a:t>A2</a:t>
            </a:r>
            <a:r>
              <a:rPr lang="zh-CN" altLang="en-US" dirty="0"/>
              <a:t>知道，</a:t>
            </a:r>
            <a:r>
              <a:rPr lang="en-US" altLang="zh-CN" dirty="0"/>
              <a:t>A3</a:t>
            </a:r>
            <a:r>
              <a:rPr lang="zh-CN" altLang="en-US" dirty="0"/>
              <a:t>知道，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An-1</a:t>
            </a:r>
            <a:r>
              <a:rPr lang="zh-CN" altLang="en-US" dirty="0"/>
              <a:t>知道，</a:t>
            </a:r>
            <a:r>
              <a:rPr lang="en-US" altLang="zh-CN" dirty="0"/>
              <a:t>An</a:t>
            </a:r>
            <a:r>
              <a:rPr lang="zh-CN" altLang="en-US" dirty="0"/>
              <a:t>知道，“岛上有蓝眼人”</a:t>
            </a:r>
            <a:r>
              <a:rPr lang="zh-CN" altLang="en-US" dirty="0" smtClean="0"/>
              <a:t>。这个</a:t>
            </a:r>
            <a:r>
              <a:rPr lang="zh-CN" altLang="en-US" dirty="0"/>
              <a:t>命题中出现了“知道”这个词，而且出现了</a:t>
            </a:r>
            <a:r>
              <a:rPr lang="en-US" altLang="zh-CN" dirty="0"/>
              <a:t>n</a:t>
            </a:r>
            <a:r>
              <a:rPr lang="zh-CN" altLang="en-US" dirty="0"/>
              <a:t>次。因此，我们把它称为一个</a:t>
            </a:r>
            <a:r>
              <a:rPr lang="en-US" altLang="zh-CN" dirty="0"/>
              <a:t>n</a:t>
            </a:r>
            <a:r>
              <a:rPr lang="zh-CN" altLang="en-US" dirty="0"/>
              <a:t>阶的</a:t>
            </a:r>
            <a:r>
              <a:rPr lang="zh-CN" altLang="en-US" dirty="0" smtClean="0"/>
              <a:t>知识。</a:t>
            </a:r>
            <a:r>
              <a:rPr lang="zh-CN" altLang="en-US" dirty="0"/>
              <a:t>一个命题中出现了多少次“知道”，我们就把它叫做多少阶的知识。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为什么这个</a:t>
            </a:r>
            <a:r>
              <a:rPr lang="en-US" altLang="zh-CN" dirty="0"/>
              <a:t>n</a:t>
            </a:r>
            <a:r>
              <a:rPr lang="zh-CN" altLang="en-US" dirty="0"/>
              <a:t>阶的知识是一个新信息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因为在游客公布之前，通过互相观察，岛民们最多只能获得</a:t>
            </a:r>
            <a:r>
              <a:rPr lang="en-US" altLang="zh-CN" dirty="0"/>
              <a:t>n - 1</a:t>
            </a:r>
            <a:r>
              <a:rPr lang="zh-CN" altLang="en-US" dirty="0"/>
              <a:t>阶的知识。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第七层次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这个新信息是如何发挥作用的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zh-CN" altLang="en-US" dirty="0"/>
              <a:t>新信息使岛民们有可能通过一个判决性的实验，来推出自己的眼睛颜色。这个判决性实验的做法，就是等待和观察。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25</TotalTime>
  <Words>838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幼圆</vt:lpstr>
      <vt:lpstr>Corbel</vt:lpstr>
      <vt:lpstr>Wingdings 2</vt:lpstr>
      <vt:lpstr>框架</vt:lpstr>
      <vt:lpstr>蓝眼睛问题</vt:lpstr>
      <vt:lpstr>描述</vt:lpstr>
      <vt:lpstr>第一层次思考</vt:lpstr>
      <vt:lpstr>第二层次思考</vt:lpstr>
      <vt:lpstr>第三层次思考</vt:lpstr>
      <vt:lpstr>第四层次思考</vt:lpstr>
      <vt:lpstr>第五层次思考</vt:lpstr>
      <vt:lpstr>第六层次思考</vt:lpstr>
      <vt:lpstr>第七层次思考</vt:lpstr>
      <vt:lpstr>第八层次思考</vt:lpstr>
      <vt:lpstr>第九层次思考</vt:lpstr>
      <vt:lpstr>第十层次思考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蓝眼睛问题</dc:title>
  <dc:creator>he chao</dc:creator>
  <cp:lastModifiedBy>he chao</cp:lastModifiedBy>
  <cp:revision>3</cp:revision>
  <dcterms:created xsi:type="dcterms:W3CDTF">2018-11-19T04:21:28Z</dcterms:created>
  <dcterms:modified xsi:type="dcterms:W3CDTF">2018-11-19T04:46:51Z</dcterms:modified>
</cp:coreProperties>
</file>