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67" r:id="rId6"/>
  </p:sldMasterIdLst>
  <p:notesMasterIdLst>
    <p:notesMasterId r:id="rId28"/>
  </p:notesMasterIdLst>
  <p:handoutMasterIdLst>
    <p:handoutMasterId r:id="rId29"/>
  </p:handoutMasterIdLst>
  <p:sldIdLst>
    <p:sldId id="292" r:id="rId7"/>
    <p:sldId id="293" r:id="rId8"/>
    <p:sldId id="300" r:id="rId9"/>
    <p:sldId id="295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1" r:id="rId22"/>
    <p:sldId id="310" r:id="rId23"/>
    <p:sldId id="308" r:id="rId24"/>
    <p:sldId id="309" r:id="rId25"/>
    <p:sldId id="294" r:id="rId26"/>
    <p:sldId id="280" r:id="rId27"/>
  </p:sldIdLst>
  <p:sldSz cx="16257588" cy="9144000"/>
  <p:notesSz cx="6858000" cy="9144000"/>
  <p:defaultTextStyle>
    <a:defPPr>
      <a:defRPr lang="en-US"/>
    </a:defPPr>
    <a:lvl1pPr marL="0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11"/>
    <a:srgbClr val="0B3700"/>
    <a:srgbClr val="2288CC"/>
    <a:srgbClr val="008888"/>
    <a:srgbClr val="1155AA"/>
    <a:srgbClr val="FF3300"/>
    <a:srgbClr val="FFCC00"/>
    <a:srgbClr val="87BC40"/>
    <a:srgbClr val="32BCAD"/>
    <a:srgbClr val="00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8" autoAdjust="0"/>
    <p:restoredTop sz="96702" autoAdjust="0"/>
  </p:normalViewPr>
  <p:slideViewPr>
    <p:cSldViewPr snapToGrid="0" snapToObjects="1">
      <p:cViewPr>
        <p:scale>
          <a:sx n="80" d="100"/>
          <a:sy n="80" d="100"/>
        </p:scale>
        <p:origin x="-72" y="-72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F079DF-AE53-4CD9-A6D8-4F36BFF5DBC0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5390A4-1A90-4553-AE8D-DA8312333652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契约精神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C1FB170-CED0-4BF4-B4E1-25A36161A385}" type="parTrans" cxnId="{0F31F6D5-1E0E-41A7-9BAB-BE032A835A46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E6B49F0-8A20-428C-B82E-E0FE05299A40}" type="sibTrans" cxnId="{0F31F6D5-1E0E-41A7-9BAB-BE032A835A46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E786530-FB57-4000-8482-27E27C6EC898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个人心态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12DC9D2-7ABA-4ED1-AFB9-10427A0152EF}" type="parTrans" cxnId="{D6780EF8-6683-4F2F-BE68-20DE2F0CC4F9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680263B-F745-403D-BB43-DB608BE0FA17}" type="sibTrans" cxnId="{D6780EF8-6683-4F2F-BE68-20DE2F0CC4F9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ED0871A-19D1-4EAA-BE36-6561E4810C72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事不过二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3DDF0CC-5D61-4BE4-8139-17C8470330B5}" type="parTrans" cxnId="{572A5C30-BDE5-4E59-96A3-E480E5F147C0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282D38E7-462E-43FC-9405-3082D2E272B9}" type="sibTrans" cxnId="{572A5C30-BDE5-4E59-96A3-E480E5F147C0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23F8D62-41BF-45DF-98A2-DE7AF64B4C23}">
      <dgm:prSet phldrT="[文本]"/>
      <dgm:spPr/>
      <dgm:t>
        <a:bodyPr/>
        <a:lstStyle/>
        <a:p>
          <a:r>
            <a: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Owner</a:t>
          </a:r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意识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2BA5FA0-C004-4A5D-A003-A777545E980A}" type="parTrans" cxnId="{F6AB66F0-3FDA-4E7A-B22D-6B0BBE5C59EE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D41E8EE-F54B-4E1A-976E-776E92494451}" type="sibTrans" cxnId="{F6AB66F0-3FDA-4E7A-B22D-6B0BBE5C59EE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A3314FA-756C-435E-9CEA-021B79AAEC88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闭环思维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DE392BB-B7B0-4074-BF87-911C5C3C23E7}" type="parTrans" cxnId="{4E507D91-A25D-45F1-A249-D8248E5AC75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9FCAFA1-DF52-4181-9826-A14614B7BE66}" type="sibTrans" cxnId="{4E507D91-A25D-45F1-A249-D8248E5AC75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15EB08C-0E11-45FE-A4C0-094C6FE50D0D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精益求精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9B52C81-7AB3-4A29-8967-75BE6BE1A2B1}" type="parTrans" cxnId="{A771E443-EC9D-4764-B77B-812D04785B95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DDCF163-2C8A-4219-999E-5670964C91E5}" type="sibTrans" cxnId="{A771E443-EC9D-4764-B77B-812D04785B95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EA6CF1A-B281-4DA4-AC19-749B2356FC95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敬畏之心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4546BB9-BFC9-4AE1-BAB2-6105907630B8}" type="parTrans" cxnId="{7ABD3098-47C9-4A59-A7E8-762D5E0F7724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51C9D6A-AAB2-4478-B164-BBB16B651929}" type="sibTrans" cxnId="{7ABD3098-47C9-4A59-A7E8-762D5E0F7724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06C09B8-314D-42FA-B871-3EB4DFC0F848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以终为始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005759B-5F10-444D-9A25-161A84A6A352}" type="parTrans" cxnId="{D5F691FF-403E-4689-B687-1789D066FD9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8E278EFB-CA90-42B2-9775-AC1CE7E12216}" type="sibTrans" cxnId="{D5F691FF-403E-4689-B687-1789D066FD9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89DB31C-89FB-433F-B2A4-DF22174F7C43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做事方式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1398728-54B2-4197-94B4-167E6D00F6AC}" type="parTrans" cxnId="{EA04B219-976B-4DDB-A1F5-DC13D668EE8F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669125B-91A3-4617-99A1-F61FCCC09C76}" type="sibTrans" cxnId="{EA04B219-976B-4DDB-A1F5-DC13D668EE8F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63AF50D-A92A-4F2A-A9DB-E1D3719FAA09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复盘意识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F6500F0-3DB5-46DD-8335-39940576DE4F}" type="parTrans" cxnId="{0662B369-ECB3-4FB6-9B28-FF5ABF944FFC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2328E34-6677-49B5-BC43-9E4F6C1EA16E}" type="sibTrans" cxnId="{0662B369-ECB3-4FB6-9B28-FF5ABF944FFC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CF9693F-4CAF-4195-9716-7A429EC2C7C2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空杯心态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288692C0-6188-4847-9185-5AA8C16A62F9}" type="parTrans" cxnId="{9BDDA170-BB66-4D61-9575-7A20B6F28BBC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F47B4BD-962C-448E-BE3C-3CE3DC336D37}" type="sibTrans" cxnId="{9BDDA170-BB66-4D61-9575-7A20B6F28BBC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970C5DB-59A8-47FA-A561-FB15D95C9939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简单设计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8089D5F-D993-4726-AE9C-2A2E04E89A26}" type="parTrans" cxnId="{16D852D7-B4F6-4722-8110-22C57B695953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87EC0A98-1ED6-4B4B-88B9-6FF2D7E716CA}" type="sibTrans" cxnId="{16D852D7-B4F6-4722-8110-22C57B695953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B5E81C7-8F89-4AE9-B8E8-F6E6EEE1C045}" type="pres">
      <dgm:prSet presAssocID="{59F079DF-AE53-4CD9-A6D8-4F36BFF5DBC0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4EAF06A-0072-4C58-A24B-D65360D11FCC}" type="pres">
      <dgm:prSet presAssocID="{0E786530-FB57-4000-8482-27E27C6EC898}" presName="composite" presStyleCnt="0"/>
      <dgm:spPr/>
    </dgm:pt>
    <dgm:pt modelId="{23E2F3BD-254C-4D58-B041-4CF3468C7EC2}" type="pres">
      <dgm:prSet presAssocID="{0E786530-FB57-4000-8482-27E27C6EC898}" presName="Accent" presStyleLbl="alignAcc1" presStyleIdx="0" presStyleCnt="2"/>
      <dgm:spPr/>
    </dgm:pt>
    <dgm:pt modelId="{AAC9FBA3-C7D0-49C9-87EC-240F13F34426}" type="pres">
      <dgm:prSet presAssocID="{0E786530-FB57-4000-8482-27E27C6EC898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AACFF4B2-0AC4-4812-B193-E60EC76D9A64}" type="pres">
      <dgm:prSet presAssocID="{0E786530-FB57-4000-8482-27E27C6EC898}" presName="Child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0D8D5-B86B-4231-BFD1-9A1D750D250D}" type="pres">
      <dgm:prSet presAssocID="{0E786530-FB57-4000-8482-27E27C6EC898}" presName="Parent" presStyleLbl="align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D7900-3569-48AA-9D4A-6E7E75E2A0AF}" type="pres">
      <dgm:prSet presAssocID="{F680263B-F745-403D-BB43-DB608BE0FA17}" presName="sibTrans" presStyleCnt="0"/>
      <dgm:spPr/>
    </dgm:pt>
    <dgm:pt modelId="{BC352D66-761F-4EB9-B330-84DB0B1DFF30}" type="pres">
      <dgm:prSet presAssocID="{E89DB31C-89FB-433F-B2A4-DF22174F7C43}" presName="composite" presStyleCnt="0"/>
      <dgm:spPr/>
    </dgm:pt>
    <dgm:pt modelId="{8AEE257E-4865-4675-96BF-7BFA6F9DA74E}" type="pres">
      <dgm:prSet presAssocID="{E89DB31C-89FB-433F-B2A4-DF22174F7C43}" presName="Accent" presStyleLbl="alignAcc1" presStyleIdx="1" presStyleCnt="2"/>
      <dgm:spPr/>
    </dgm:pt>
    <dgm:pt modelId="{36BD6B17-0A3E-46E4-99A9-44A24961773E}" type="pres">
      <dgm:prSet presAssocID="{E89DB31C-89FB-433F-B2A4-DF22174F7C43}" presName="Image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87BF185-1EB5-46B1-B4DF-96623D7DF8FF}" type="pres">
      <dgm:prSet presAssocID="{E89DB31C-89FB-433F-B2A4-DF22174F7C43}" presName="Child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8E34F9-10CA-4EC1-B4FA-39AD0294F412}" type="pres">
      <dgm:prSet presAssocID="{E89DB31C-89FB-433F-B2A4-DF22174F7C43}" presName="Parent" presStyleLbl="align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886C72-92E2-446E-A2B2-3B74FCA0B8DF}" type="presOf" srcId="{9A3314FA-756C-435E-9CEA-021B79AAEC88}" destId="{AACFF4B2-0AC4-4812-B193-E60EC76D9A64}" srcOrd="0" destOrd="1" presId="urn:microsoft.com/office/officeart/2008/layout/TitlePictureLineup"/>
    <dgm:cxn modelId="{FA76492C-8324-48A1-84C6-511D1B9CFC3D}" type="presOf" srcId="{E06C09B8-314D-42FA-B871-3EB4DFC0F848}" destId="{387BF185-1EB5-46B1-B4DF-96623D7DF8FF}" srcOrd="0" destOrd="2" presId="urn:microsoft.com/office/officeart/2008/layout/TitlePictureLineup"/>
    <dgm:cxn modelId="{0662B369-ECB3-4FB6-9B28-FF5ABF944FFC}" srcId="{E89DB31C-89FB-433F-B2A4-DF22174F7C43}" destId="{C63AF50D-A92A-4F2A-A9DB-E1D3719FAA09}" srcOrd="4" destOrd="0" parTransId="{1F6500F0-3DB5-46DD-8335-39940576DE4F}" sibTransId="{E2328E34-6677-49B5-BC43-9E4F6C1EA16E}"/>
    <dgm:cxn modelId="{52AFDC64-22B0-4F55-AA5A-8D534D238913}" type="presOf" srcId="{AED0871A-19D1-4EAA-BE36-6561E4810C72}" destId="{387BF185-1EB5-46B1-B4DF-96623D7DF8FF}" srcOrd="0" destOrd="1" presId="urn:microsoft.com/office/officeart/2008/layout/TitlePictureLineup"/>
    <dgm:cxn modelId="{EA04B219-976B-4DDB-A1F5-DC13D668EE8F}" srcId="{59F079DF-AE53-4CD9-A6D8-4F36BFF5DBC0}" destId="{E89DB31C-89FB-433F-B2A4-DF22174F7C43}" srcOrd="1" destOrd="0" parTransId="{31398728-54B2-4197-94B4-167E6D00F6AC}" sibTransId="{C669125B-91A3-4617-99A1-F61FCCC09C76}"/>
    <dgm:cxn modelId="{7ABD3098-47C9-4A59-A7E8-762D5E0F7724}" srcId="{0E786530-FB57-4000-8482-27E27C6EC898}" destId="{0EA6CF1A-B281-4DA4-AC19-749B2356FC95}" srcOrd="3" destOrd="0" parTransId="{74546BB9-BFC9-4AE1-BAB2-6105907630B8}" sibTransId="{551C9D6A-AAB2-4478-B164-BBB16B651929}"/>
    <dgm:cxn modelId="{16D852D7-B4F6-4722-8110-22C57B695953}" srcId="{E89DB31C-89FB-433F-B2A4-DF22174F7C43}" destId="{7970C5DB-59A8-47FA-A561-FB15D95C9939}" srcOrd="3" destOrd="0" parTransId="{38089D5F-D993-4726-AE9C-2A2E04E89A26}" sibTransId="{87EC0A98-1ED6-4B4B-88B9-6FF2D7E716CA}"/>
    <dgm:cxn modelId="{63651BEC-76EF-4922-8A18-7E370D6C8D76}" type="presOf" srcId="{623F8D62-41BF-45DF-98A2-DE7AF64B4C23}" destId="{AACFF4B2-0AC4-4812-B193-E60EC76D9A64}" srcOrd="0" destOrd="0" presId="urn:microsoft.com/office/officeart/2008/layout/TitlePictureLineup"/>
    <dgm:cxn modelId="{0F31F6D5-1E0E-41A7-9BAB-BE032A835A46}" srcId="{E89DB31C-89FB-433F-B2A4-DF22174F7C43}" destId="{C15390A4-1A90-4553-AE8D-DA8312333652}" srcOrd="0" destOrd="0" parTransId="{BC1FB170-CED0-4BF4-B4E1-25A36161A385}" sibTransId="{1E6B49F0-8A20-428C-B82E-E0FE05299A40}"/>
    <dgm:cxn modelId="{4EE5910E-1294-4BE1-A08C-41AA517A907B}" type="presOf" srcId="{7970C5DB-59A8-47FA-A561-FB15D95C9939}" destId="{387BF185-1EB5-46B1-B4DF-96623D7DF8FF}" srcOrd="0" destOrd="3" presId="urn:microsoft.com/office/officeart/2008/layout/TitlePictureLineup"/>
    <dgm:cxn modelId="{9EFF3975-4105-464D-A992-555CCA8C3702}" type="presOf" srcId="{E89DB31C-89FB-433F-B2A4-DF22174F7C43}" destId="{0E8E34F9-10CA-4EC1-B4FA-39AD0294F412}" srcOrd="0" destOrd="0" presId="urn:microsoft.com/office/officeart/2008/layout/TitlePictureLineup"/>
    <dgm:cxn modelId="{A771E443-EC9D-4764-B77B-812D04785B95}" srcId="{0E786530-FB57-4000-8482-27E27C6EC898}" destId="{B15EB08C-0E11-45FE-A4C0-094C6FE50D0D}" srcOrd="2" destOrd="0" parTransId="{19B52C81-7AB3-4A29-8967-75BE6BE1A2B1}" sibTransId="{ADDCF163-2C8A-4219-999E-5670964C91E5}"/>
    <dgm:cxn modelId="{D5F691FF-403E-4689-B687-1789D066FD92}" srcId="{E89DB31C-89FB-433F-B2A4-DF22174F7C43}" destId="{E06C09B8-314D-42FA-B871-3EB4DFC0F848}" srcOrd="2" destOrd="0" parTransId="{A005759B-5F10-444D-9A25-161A84A6A352}" sibTransId="{8E278EFB-CA90-42B2-9775-AC1CE7E12216}"/>
    <dgm:cxn modelId="{D6780EF8-6683-4F2F-BE68-20DE2F0CC4F9}" srcId="{59F079DF-AE53-4CD9-A6D8-4F36BFF5DBC0}" destId="{0E786530-FB57-4000-8482-27E27C6EC898}" srcOrd="0" destOrd="0" parTransId="{E12DC9D2-7ABA-4ED1-AFB9-10427A0152EF}" sibTransId="{F680263B-F745-403D-BB43-DB608BE0FA17}"/>
    <dgm:cxn modelId="{4E507D91-A25D-45F1-A249-D8248E5AC752}" srcId="{0E786530-FB57-4000-8482-27E27C6EC898}" destId="{9A3314FA-756C-435E-9CEA-021B79AAEC88}" srcOrd="1" destOrd="0" parTransId="{5DE392BB-B7B0-4074-BF87-911C5C3C23E7}" sibTransId="{49FCAFA1-DF52-4181-9826-A14614B7BE66}"/>
    <dgm:cxn modelId="{572A5C30-BDE5-4E59-96A3-E480E5F147C0}" srcId="{E89DB31C-89FB-433F-B2A4-DF22174F7C43}" destId="{AED0871A-19D1-4EAA-BE36-6561E4810C72}" srcOrd="1" destOrd="0" parTransId="{63DDF0CC-5D61-4BE4-8139-17C8470330B5}" sibTransId="{282D38E7-462E-43FC-9405-3082D2E272B9}"/>
    <dgm:cxn modelId="{4422165A-F026-4F6F-9364-1B357C170DE2}" type="presOf" srcId="{C15390A4-1A90-4553-AE8D-DA8312333652}" destId="{387BF185-1EB5-46B1-B4DF-96623D7DF8FF}" srcOrd="0" destOrd="0" presId="urn:microsoft.com/office/officeart/2008/layout/TitlePictureLineup"/>
    <dgm:cxn modelId="{BE1DD028-773A-4AE0-A262-C46FD814106B}" type="presOf" srcId="{0EA6CF1A-B281-4DA4-AC19-749B2356FC95}" destId="{AACFF4B2-0AC4-4812-B193-E60EC76D9A64}" srcOrd="0" destOrd="3" presId="urn:microsoft.com/office/officeart/2008/layout/TitlePictureLineup"/>
    <dgm:cxn modelId="{9FD510DE-62DA-4F10-8005-3D9C3A03CC70}" type="presOf" srcId="{0E786530-FB57-4000-8482-27E27C6EC898}" destId="{ED00D8D5-B86B-4231-BFD1-9A1D750D250D}" srcOrd="0" destOrd="0" presId="urn:microsoft.com/office/officeart/2008/layout/TitlePictureLineup"/>
    <dgm:cxn modelId="{1D6B4FCD-2407-4C5C-9528-E43506DF8457}" type="presOf" srcId="{3CF9693F-4CAF-4195-9716-7A429EC2C7C2}" destId="{AACFF4B2-0AC4-4812-B193-E60EC76D9A64}" srcOrd="0" destOrd="4" presId="urn:microsoft.com/office/officeart/2008/layout/TitlePictureLineup"/>
    <dgm:cxn modelId="{2E00F419-2E70-4E18-9D9D-71F2CBC5E53F}" type="presOf" srcId="{59F079DF-AE53-4CD9-A6D8-4F36BFF5DBC0}" destId="{6B5E81C7-8F89-4AE9-B8E8-F6E6EEE1C045}" srcOrd="0" destOrd="0" presId="urn:microsoft.com/office/officeart/2008/layout/TitlePictureLineup"/>
    <dgm:cxn modelId="{9BDDA170-BB66-4D61-9575-7A20B6F28BBC}" srcId="{0E786530-FB57-4000-8482-27E27C6EC898}" destId="{3CF9693F-4CAF-4195-9716-7A429EC2C7C2}" srcOrd="4" destOrd="0" parTransId="{288692C0-6188-4847-9185-5AA8C16A62F9}" sibTransId="{BF47B4BD-962C-448E-BE3C-3CE3DC336D37}"/>
    <dgm:cxn modelId="{4FC3D3B7-C503-4DE4-8FC9-268AC01676EA}" type="presOf" srcId="{B15EB08C-0E11-45FE-A4C0-094C6FE50D0D}" destId="{AACFF4B2-0AC4-4812-B193-E60EC76D9A64}" srcOrd="0" destOrd="2" presId="urn:microsoft.com/office/officeart/2008/layout/TitlePictureLineup"/>
    <dgm:cxn modelId="{16CA2E66-FBB7-4BB1-B5DA-B24A07293D26}" type="presOf" srcId="{C63AF50D-A92A-4F2A-A9DB-E1D3719FAA09}" destId="{387BF185-1EB5-46B1-B4DF-96623D7DF8FF}" srcOrd="0" destOrd="4" presId="urn:microsoft.com/office/officeart/2008/layout/TitlePictureLineup"/>
    <dgm:cxn modelId="{F6AB66F0-3FDA-4E7A-B22D-6B0BBE5C59EE}" srcId="{0E786530-FB57-4000-8482-27E27C6EC898}" destId="{623F8D62-41BF-45DF-98A2-DE7AF64B4C23}" srcOrd="0" destOrd="0" parTransId="{02BA5FA0-C004-4A5D-A003-A777545E980A}" sibTransId="{ED41E8EE-F54B-4E1A-976E-776E92494451}"/>
    <dgm:cxn modelId="{513FFECB-2EA8-495D-A303-F1A851AABFD2}" type="presParOf" srcId="{6B5E81C7-8F89-4AE9-B8E8-F6E6EEE1C045}" destId="{54EAF06A-0072-4C58-A24B-D65360D11FCC}" srcOrd="0" destOrd="0" presId="urn:microsoft.com/office/officeart/2008/layout/TitlePictureLineup"/>
    <dgm:cxn modelId="{1FA27C49-B303-463D-8E77-A8B7D83AD3CD}" type="presParOf" srcId="{54EAF06A-0072-4C58-A24B-D65360D11FCC}" destId="{23E2F3BD-254C-4D58-B041-4CF3468C7EC2}" srcOrd="0" destOrd="0" presId="urn:microsoft.com/office/officeart/2008/layout/TitlePictureLineup"/>
    <dgm:cxn modelId="{7005D4A8-467D-4567-B0D0-4B423EC21DD3}" type="presParOf" srcId="{54EAF06A-0072-4C58-A24B-D65360D11FCC}" destId="{AAC9FBA3-C7D0-49C9-87EC-240F13F34426}" srcOrd="1" destOrd="0" presId="urn:microsoft.com/office/officeart/2008/layout/TitlePictureLineup"/>
    <dgm:cxn modelId="{115C66F5-1945-44B7-94AE-65E5B2A430B3}" type="presParOf" srcId="{54EAF06A-0072-4C58-A24B-D65360D11FCC}" destId="{AACFF4B2-0AC4-4812-B193-E60EC76D9A64}" srcOrd="2" destOrd="0" presId="urn:microsoft.com/office/officeart/2008/layout/TitlePictureLineup"/>
    <dgm:cxn modelId="{8ECC57A6-57DA-484B-A912-A57A0CF66651}" type="presParOf" srcId="{54EAF06A-0072-4C58-A24B-D65360D11FCC}" destId="{ED00D8D5-B86B-4231-BFD1-9A1D750D250D}" srcOrd="3" destOrd="0" presId="urn:microsoft.com/office/officeart/2008/layout/TitlePictureLineup"/>
    <dgm:cxn modelId="{9688D0D9-CC38-4E36-9FA2-97B60C4CE8BD}" type="presParOf" srcId="{6B5E81C7-8F89-4AE9-B8E8-F6E6EEE1C045}" destId="{E5FD7900-3569-48AA-9D4A-6E7E75E2A0AF}" srcOrd="1" destOrd="0" presId="urn:microsoft.com/office/officeart/2008/layout/TitlePictureLineup"/>
    <dgm:cxn modelId="{0B2D1956-BC0C-4374-B97A-700F3C3E8BC6}" type="presParOf" srcId="{6B5E81C7-8F89-4AE9-B8E8-F6E6EEE1C045}" destId="{BC352D66-761F-4EB9-B330-84DB0B1DFF30}" srcOrd="2" destOrd="0" presId="urn:microsoft.com/office/officeart/2008/layout/TitlePictureLineup"/>
    <dgm:cxn modelId="{F4A8815D-4A7D-419F-90E7-3CEC97839E11}" type="presParOf" srcId="{BC352D66-761F-4EB9-B330-84DB0B1DFF30}" destId="{8AEE257E-4865-4675-96BF-7BFA6F9DA74E}" srcOrd="0" destOrd="0" presId="urn:microsoft.com/office/officeart/2008/layout/TitlePictureLineup"/>
    <dgm:cxn modelId="{4EA23642-DACE-49F3-A102-F6DE43AE60BA}" type="presParOf" srcId="{BC352D66-761F-4EB9-B330-84DB0B1DFF30}" destId="{36BD6B17-0A3E-46E4-99A9-44A24961773E}" srcOrd="1" destOrd="0" presId="urn:microsoft.com/office/officeart/2008/layout/TitlePictureLineup"/>
    <dgm:cxn modelId="{7A71A914-834D-4424-8876-F2B67857265B}" type="presParOf" srcId="{BC352D66-761F-4EB9-B330-84DB0B1DFF30}" destId="{387BF185-1EB5-46B1-B4DF-96623D7DF8FF}" srcOrd="2" destOrd="0" presId="urn:microsoft.com/office/officeart/2008/layout/TitlePictureLineup"/>
    <dgm:cxn modelId="{7747C0BC-633B-4A1D-9127-9750CB803104}" type="presParOf" srcId="{BC352D66-761F-4EB9-B330-84DB0B1DFF30}" destId="{0E8E34F9-10CA-4EC1-B4FA-39AD0294F412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3B6C0-7069-4DD8-8924-F94E30AB786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6B4D12-67AF-40EB-B2AF-EADEA6159F6D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认真负责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B7EEBF0-1085-4C8A-834A-59DAA53ABD43}" type="parTrans" cxnId="{9C132AD3-DF9C-4CE9-ABF0-02B4EB011515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FE52F1B-197E-4AAA-94BE-626D74355E89}" type="sibTrans" cxnId="{9C132AD3-DF9C-4CE9-ABF0-02B4EB011515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961565F-3602-4742-A870-4107B0DB48D7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质量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A714C7C-2E46-4B37-9BB4-250E3055D610}" type="parTrans" cxnId="{6C6C49C8-13C7-4D75-9F42-77DD63256F00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475551C-1FBF-4F5F-A0B3-877BD27519F7}" type="sibTrans" cxnId="{6C6C49C8-13C7-4D75-9F42-77DD63256F00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22AB62D6-C254-4415-8ECD-9B9EFFE6FD11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积极主动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1F7DA43-4A9D-401E-9D7F-95D3E05ADA7B}" type="parTrans" cxnId="{5D748631-C815-40EB-B9D9-ECD49FC51746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54497A7-2412-4F97-81F2-EDF6F4C890F6}" type="sibTrans" cxnId="{5D748631-C815-40EB-B9D9-ECD49FC51746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FAFFD79-C273-4DCA-BABC-5B8F1941AB0A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合作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9641A00-4982-436C-93B1-1EEDF308499F}" type="parTrans" cxnId="{1036E724-62D8-4F66-A871-D569009CEF8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DF6C19D6-E9F9-4681-B0F7-B316306B2689}" type="sibTrans" cxnId="{1036E724-62D8-4F66-A871-D569009CEF8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279404F-7DEC-41E8-8BD5-8CC08074E635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推动进展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D33F408B-7349-4AF4-BA14-2A1455B88FDB}" type="parTrans" cxnId="{3A0BDFD7-5E4F-4CC6-A0BA-8688D87E9F37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2EAC91F-B380-4722-9A18-B411B3F901C5}" type="sibTrans" cxnId="{3A0BDFD7-5E4F-4CC6-A0BA-8688D87E9F37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6D92CAF-3B81-4CF3-B50E-67A4E7F6B40C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进度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16B8C9C-2897-49D9-A21C-115B1C24DB4C}" type="parTrans" cxnId="{D238F3C0-7FD4-4006-AD75-67FAA6DE250E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28101C4-5159-4758-84D2-F3E6E682F10B}" type="sibTrans" cxnId="{D238F3C0-7FD4-4006-AD75-67FAA6DE250E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F02F6CA-3078-49B6-B569-F0E51C30F062}" type="pres">
      <dgm:prSet presAssocID="{A343B6C0-7069-4DD8-8924-F94E30AB786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8DCA783-0B2C-4D3F-8841-CF142123570B}" type="pres">
      <dgm:prSet presAssocID="{616B4D12-67AF-40EB-B2AF-EADEA6159F6D}" presName="composite" presStyleCnt="0"/>
      <dgm:spPr/>
    </dgm:pt>
    <dgm:pt modelId="{DD343CCA-25A7-470C-AAA7-444673A3914A}" type="pres">
      <dgm:prSet presAssocID="{616B4D12-67AF-40EB-B2AF-EADEA6159F6D}" presName="bentUpArrow1" presStyleLbl="alignImgPlace1" presStyleIdx="0" presStyleCnt="2"/>
      <dgm:spPr/>
    </dgm:pt>
    <dgm:pt modelId="{4114251B-B2F1-468A-86C7-CA65E7D6B635}" type="pres">
      <dgm:prSet presAssocID="{616B4D12-67AF-40EB-B2AF-EADEA6159F6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36C01-3180-41B3-A40A-B253FE31C336}" type="pres">
      <dgm:prSet presAssocID="{616B4D12-67AF-40EB-B2AF-EADEA6159F6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B09EB1-4DC2-4BF9-9431-912337BB0FDA}" type="pres">
      <dgm:prSet presAssocID="{3FE52F1B-197E-4AAA-94BE-626D74355E89}" presName="sibTrans" presStyleCnt="0"/>
      <dgm:spPr/>
    </dgm:pt>
    <dgm:pt modelId="{2FA0D0B8-591C-4EF8-AAA3-EC6B1C793B60}" type="pres">
      <dgm:prSet presAssocID="{22AB62D6-C254-4415-8ECD-9B9EFFE6FD11}" presName="composite" presStyleCnt="0"/>
      <dgm:spPr/>
    </dgm:pt>
    <dgm:pt modelId="{202D620A-B389-4545-9E65-0F050B69878D}" type="pres">
      <dgm:prSet presAssocID="{22AB62D6-C254-4415-8ECD-9B9EFFE6FD11}" presName="bentUpArrow1" presStyleLbl="alignImgPlace1" presStyleIdx="1" presStyleCnt="2"/>
      <dgm:spPr/>
    </dgm:pt>
    <dgm:pt modelId="{B0BADDA3-103D-476C-8723-C213128EAEEB}" type="pres">
      <dgm:prSet presAssocID="{22AB62D6-C254-4415-8ECD-9B9EFFE6FD1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EE4EB9-9247-4228-8DDF-930C7FB6ED2F}" type="pres">
      <dgm:prSet presAssocID="{22AB62D6-C254-4415-8ECD-9B9EFFE6FD1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F9AC81-EF88-45F0-B41F-91769ABA38EB}" type="pres">
      <dgm:prSet presAssocID="{554497A7-2412-4F97-81F2-EDF6F4C890F6}" presName="sibTrans" presStyleCnt="0"/>
      <dgm:spPr/>
    </dgm:pt>
    <dgm:pt modelId="{CB55224F-32EF-4434-9351-7C88314D59A1}" type="pres">
      <dgm:prSet presAssocID="{4279404F-7DEC-41E8-8BD5-8CC08074E635}" presName="composite" presStyleCnt="0"/>
      <dgm:spPr/>
    </dgm:pt>
    <dgm:pt modelId="{8A59B1CB-CD63-4FD9-AF33-E445DBD5AC7B}" type="pres">
      <dgm:prSet presAssocID="{4279404F-7DEC-41E8-8BD5-8CC08074E63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C36164-D8A3-4FAC-8DB9-054142B1AF32}" type="pres">
      <dgm:prSet presAssocID="{4279404F-7DEC-41E8-8BD5-8CC08074E635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132AD3-DF9C-4CE9-ABF0-02B4EB011515}" srcId="{A343B6C0-7069-4DD8-8924-F94E30AB7865}" destId="{616B4D12-67AF-40EB-B2AF-EADEA6159F6D}" srcOrd="0" destOrd="0" parTransId="{7B7EEBF0-1085-4C8A-834A-59DAA53ABD43}" sibTransId="{3FE52F1B-197E-4AAA-94BE-626D74355E89}"/>
    <dgm:cxn modelId="{3A0BDFD7-5E4F-4CC6-A0BA-8688D87E9F37}" srcId="{A343B6C0-7069-4DD8-8924-F94E30AB7865}" destId="{4279404F-7DEC-41E8-8BD5-8CC08074E635}" srcOrd="2" destOrd="0" parTransId="{D33F408B-7349-4AF4-BA14-2A1455B88FDB}" sibTransId="{62EAC91F-B380-4722-9A18-B411B3F901C5}"/>
    <dgm:cxn modelId="{5D748631-C815-40EB-B9D9-ECD49FC51746}" srcId="{A343B6C0-7069-4DD8-8924-F94E30AB7865}" destId="{22AB62D6-C254-4415-8ECD-9B9EFFE6FD11}" srcOrd="1" destOrd="0" parTransId="{71F7DA43-4A9D-401E-9D7F-95D3E05ADA7B}" sibTransId="{554497A7-2412-4F97-81F2-EDF6F4C890F6}"/>
    <dgm:cxn modelId="{51D78A11-91BC-4844-B100-93C39533BD5C}" type="presOf" srcId="{616B4D12-67AF-40EB-B2AF-EADEA6159F6D}" destId="{4114251B-B2F1-468A-86C7-CA65E7D6B635}" srcOrd="0" destOrd="0" presId="urn:microsoft.com/office/officeart/2005/8/layout/StepDownProcess"/>
    <dgm:cxn modelId="{D238F3C0-7FD4-4006-AD75-67FAA6DE250E}" srcId="{4279404F-7DEC-41E8-8BD5-8CC08074E635}" destId="{A6D92CAF-3B81-4CF3-B50E-67A4E7F6B40C}" srcOrd="0" destOrd="0" parTransId="{616B8C9C-2897-49D9-A21C-115B1C24DB4C}" sibTransId="{128101C4-5159-4758-84D2-F3E6E682F10B}"/>
    <dgm:cxn modelId="{CDB67FF9-4353-45B2-9971-F2F88D2B3D2A}" type="presOf" srcId="{A6D92CAF-3B81-4CF3-B50E-67A4E7F6B40C}" destId="{C5C36164-D8A3-4FAC-8DB9-054142B1AF32}" srcOrd="0" destOrd="0" presId="urn:microsoft.com/office/officeart/2005/8/layout/StepDownProcess"/>
    <dgm:cxn modelId="{8BEC6281-EE14-404D-B16D-C3B630DF97D0}" type="presOf" srcId="{4279404F-7DEC-41E8-8BD5-8CC08074E635}" destId="{8A59B1CB-CD63-4FD9-AF33-E445DBD5AC7B}" srcOrd="0" destOrd="0" presId="urn:microsoft.com/office/officeart/2005/8/layout/StepDownProcess"/>
    <dgm:cxn modelId="{5DE80D4D-FF79-4DFC-9A6B-C8000875EFCD}" type="presOf" srcId="{EFAFFD79-C273-4DCA-BABC-5B8F1941AB0A}" destId="{25EE4EB9-9247-4228-8DDF-930C7FB6ED2F}" srcOrd="0" destOrd="0" presId="urn:microsoft.com/office/officeart/2005/8/layout/StepDownProcess"/>
    <dgm:cxn modelId="{05F4F225-5742-4903-A361-7C0F8219C624}" type="presOf" srcId="{A343B6C0-7069-4DD8-8924-F94E30AB7865}" destId="{0F02F6CA-3078-49B6-B569-F0E51C30F062}" srcOrd="0" destOrd="0" presId="urn:microsoft.com/office/officeart/2005/8/layout/StepDownProcess"/>
    <dgm:cxn modelId="{5C5DFF17-29BD-44FE-94B2-44F946F10DF9}" type="presOf" srcId="{1961565F-3602-4742-A870-4107B0DB48D7}" destId="{B1836C01-3180-41B3-A40A-B253FE31C336}" srcOrd="0" destOrd="0" presId="urn:microsoft.com/office/officeart/2005/8/layout/StepDownProcess"/>
    <dgm:cxn modelId="{1036E724-62D8-4F66-A871-D569009CEF82}" srcId="{22AB62D6-C254-4415-8ECD-9B9EFFE6FD11}" destId="{EFAFFD79-C273-4DCA-BABC-5B8F1941AB0A}" srcOrd="0" destOrd="0" parTransId="{19641A00-4982-436C-93B1-1EEDF308499F}" sibTransId="{DF6C19D6-E9F9-4681-B0F7-B316306B2689}"/>
    <dgm:cxn modelId="{3D7714B9-E308-493A-8659-927A27C9D39C}" type="presOf" srcId="{22AB62D6-C254-4415-8ECD-9B9EFFE6FD11}" destId="{B0BADDA3-103D-476C-8723-C213128EAEEB}" srcOrd="0" destOrd="0" presId="urn:microsoft.com/office/officeart/2005/8/layout/StepDownProcess"/>
    <dgm:cxn modelId="{6C6C49C8-13C7-4D75-9F42-77DD63256F00}" srcId="{616B4D12-67AF-40EB-B2AF-EADEA6159F6D}" destId="{1961565F-3602-4742-A870-4107B0DB48D7}" srcOrd="0" destOrd="0" parTransId="{4A714C7C-2E46-4B37-9BB4-250E3055D610}" sibTransId="{7475551C-1FBF-4F5F-A0B3-877BD27519F7}"/>
    <dgm:cxn modelId="{0B808643-8423-4575-B92B-80F550E20672}" type="presParOf" srcId="{0F02F6CA-3078-49B6-B569-F0E51C30F062}" destId="{08DCA783-0B2C-4D3F-8841-CF142123570B}" srcOrd="0" destOrd="0" presId="urn:microsoft.com/office/officeart/2005/8/layout/StepDownProcess"/>
    <dgm:cxn modelId="{2622366D-1220-4584-A00F-60758DFF4D78}" type="presParOf" srcId="{08DCA783-0B2C-4D3F-8841-CF142123570B}" destId="{DD343CCA-25A7-470C-AAA7-444673A3914A}" srcOrd="0" destOrd="0" presId="urn:microsoft.com/office/officeart/2005/8/layout/StepDownProcess"/>
    <dgm:cxn modelId="{FEE80B84-43E7-4A63-BF03-2115B7A23A07}" type="presParOf" srcId="{08DCA783-0B2C-4D3F-8841-CF142123570B}" destId="{4114251B-B2F1-468A-86C7-CA65E7D6B635}" srcOrd="1" destOrd="0" presId="urn:microsoft.com/office/officeart/2005/8/layout/StepDownProcess"/>
    <dgm:cxn modelId="{83BD3BF4-CC21-4398-90F6-153CB4D5D76B}" type="presParOf" srcId="{08DCA783-0B2C-4D3F-8841-CF142123570B}" destId="{B1836C01-3180-41B3-A40A-B253FE31C336}" srcOrd="2" destOrd="0" presId="urn:microsoft.com/office/officeart/2005/8/layout/StepDownProcess"/>
    <dgm:cxn modelId="{747C9C98-BD11-4D20-A222-DA54E590B82D}" type="presParOf" srcId="{0F02F6CA-3078-49B6-B569-F0E51C30F062}" destId="{EEB09EB1-4DC2-4BF9-9431-912337BB0FDA}" srcOrd="1" destOrd="0" presId="urn:microsoft.com/office/officeart/2005/8/layout/StepDownProcess"/>
    <dgm:cxn modelId="{B3E869EE-523D-4EED-AC15-6C187AB1BC25}" type="presParOf" srcId="{0F02F6CA-3078-49B6-B569-F0E51C30F062}" destId="{2FA0D0B8-591C-4EF8-AAA3-EC6B1C793B60}" srcOrd="2" destOrd="0" presId="urn:microsoft.com/office/officeart/2005/8/layout/StepDownProcess"/>
    <dgm:cxn modelId="{B098A3B6-8AFF-420A-8BC2-47B02224E214}" type="presParOf" srcId="{2FA0D0B8-591C-4EF8-AAA3-EC6B1C793B60}" destId="{202D620A-B389-4545-9E65-0F050B69878D}" srcOrd="0" destOrd="0" presId="urn:microsoft.com/office/officeart/2005/8/layout/StepDownProcess"/>
    <dgm:cxn modelId="{91F17420-657B-4DD5-B3CD-DF747CFE6BEC}" type="presParOf" srcId="{2FA0D0B8-591C-4EF8-AAA3-EC6B1C793B60}" destId="{B0BADDA3-103D-476C-8723-C213128EAEEB}" srcOrd="1" destOrd="0" presId="urn:microsoft.com/office/officeart/2005/8/layout/StepDownProcess"/>
    <dgm:cxn modelId="{7B138662-5451-4742-AFE9-4055D3803671}" type="presParOf" srcId="{2FA0D0B8-591C-4EF8-AAA3-EC6B1C793B60}" destId="{25EE4EB9-9247-4228-8DDF-930C7FB6ED2F}" srcOrd="2" destOrd="0" presId="urn:microsoft.com/office/officeart/2005/8/layout/StepDownProcess"/>
    <dgm:cxn modelId="{13B787B0-D03A-4FBE-85E5-1E203583490F}" type="presParOf" srcId="{0F02F6CA-3078-49B6-B569-F0E51C30F062}" destId="{A3F9AC81-EF88-45F0-B41F-91769ABA38EB}" srcOrd="3" destOrd="0" presId="urn:microsoft.com/office/officeart/2005/8/layout/StepDownProcess"/>
    <dgm:cxn modelId="{DC2A3D52-DB4D-4EEA-AE9E-D66624175A9D}" type="presParOf" srcId="{0F02F6CA-3078-49B6-B569-F0E51C30F062}" destId="{CB55224F-32EF-4434-9351-7C88314D59A1}" srcOrd="4" destOrd="0" presId="urn:microsoft.com/office/officeart/2005/8/layout/StepDownProcess"/>
    <dgm:cxn modelId="{7C7FF686-4F58-4C53-9CF6-E25A510EB620}" type="presParOf" srcId="{CB55224F-32EF-4434-9351-7C88314D59A1}" destId="{8A59B1CB-CD63-4FD9-AF33-E445DBD5AC7B}" srcOrd="0" destOrd="0" presId="urn:microsoft.com/office/officeart/2005/8/layout/StepDownProcess"/>
    <dgm:cxn modelId="{8CD8830A-92B8-4C82-AD50-DE32C96CA1A0}" type="presParOf" srcId="{CB55224F-32EF-4434-9351-7C88314D59A1}" destId="{C5C36164-D8A3-4FAC-8DB9-054142B1AF3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43B6C0-7069-4DD8-8924-F94E30AB786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16B4D12-67AF-40EB-B2AF-EADEA6159F6D}">
      <dgm:prSet phldrT="[文本]" custT="1"/>
      <dgm:spPr/>
      <dgm:t>
        <a:bodyPr/>
        <a:lstStyle/>
        <a:p>
          <a:r>
            <a:rPr lang="zh-CN" altLang="en-US" sz="36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凡事有交代</a:t>
          </a:r>
          <a:endParaRPr lang="zh-CN" altLang="en-US" sz="360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B7EEBF0-1085-4C8A-834A-59DAA53ABD43}" type="parTrans" cxnId="{9C132AD3-DF9C-4CE9-ABF0-02B4EB011515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FE52F1B-197E-4AAA-94BE-626D74355E89}" type="sibTrans" cxnId="{9C132AD3-DF9C-4CE9-ABF0-02B4EB011515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22AB62D6-C254-4415-8ECD-9B9EFFE6FD11}">
      <dgm:prSet phldrT="[文本]" custT="1"/>
      <dgm:spPr/>
      <dgm:t>
        <a:bodyPr/>
        <a:lstStyle/>
        <a:p>
          <a:r>
            <a:rPr lang="zh-CN" altLang="en-US" sz="36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件件有着落</a:t>
          </a:r>
          <a:endParaRPr lang="zh-CN" altLang="en-US" sz="360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1F7DA43-4A9D-401E-9D7F-95D3E05ADA7B}" type="parTrans" cxnId="{5D748631-C815-40EB-B9D9-ECD49FC51746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54497A7-2412-4F97-81F2-EDF6F4C890F6}" type="sibTrans" cxnId="{5D748631-C815-40EB-B9D9-ECD49FC51746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279404F-7DEC-41E8-8BD5-8CC08074E635}">
      <dgm:prSet phldrT="[文本]" custT="1"/>
      <dgm:spPr/>
      <dgm:t>
        <a:bodyPr/>
        <a:lstStyle/>
        <a:p>
          <a:r>
            <a:rPr lang="zh-CN" altLang="en-US" sz="36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事事有回音</a:t>
          </a:r>
          <a:endParaRPr lang="zh-CN" altLang="en-US" sz="360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D33F408B-7349-4AF4-BA14-2A1455B88FDB}" type="parTrans" cxnId="{3A0BDFD7-5E4F-4CC6-A0BA-8688D87E9F37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2EAC91F-B380-4722-9A18-B411B3F901C5}" type="sibTrans" cxnId="{3A0BDFD7-5E4F-4CC6-A0BA-8688D87E9F37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E74B0FE-4ACF-4E05-80E4-67AE05061922}">
      <dgm:prSet phldrT="[文本]" custT="1"/>
      <dgm:spPr/>
      <dgm:t>
        <a:bodyPr/>
        <a:lstStyle/>
        <a:p>
          <a:r>
            <a:rPr lang="zh-CN" altLang="en-US" sz="28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通知</a:t>
          </a:r>
          <a:endParaRPr lang="zh-CN" altLang="en-US" sz="280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8493A58E-1AF7-49E9-87F5-4255DD52128B}" type="parTrans" cxnId="{42BF9B2A-5F4B-4B4F-BA44-D95F115453CF}">
      <dgm:prSet/>
      <dgm:spPr/>
      <dgm:t>
        <a:bodyPr/>
        <a:lstStyle/>
        <a:p>
          <a:endParaRPr lang="zh-CN" altLang="en-US"/>
        </a:p>
      </dgm:t>
    </dgm:pt>
    <dgm:pt modelId="{6B2327BB-866B-4B3D-A131-6E20164E9225}" type="sibTrans" cxnId="{42BF9B2A-5F4B-4B4F-BA44-D95F115453CF}">
      <dgm:prSet/>
      <dgm:spPr/>
      <dgm:t>
        <a:bodyPr/>
        <a:lstStyle/>
        <a:p>
          <a:endParaRPr lang="zh-CN" altLang="en-US"/>
        </a:p>
      </dgm:t>
    </dgm:pt>
    <dgm:pt modelId="{54F90463-77B0-49FC-B2DF-A67FE9723725}">
      <dgm:prSet phldrT="[文本]" custT="1"/>
      <dgm:spPr/>
      <dgm:t>
        <a:bodyPr/>
        <a:lstStyle/>
        <a:p>
          <a:r>
            <a:rPr lang="zh-CN" altLang="en-US" sz="28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落实</a:t>
          </a:r>
          <a:endParaRPr lang="zh-CN" altLang="en-US" sz="280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F155A95-26A6-4693-ABC7-749E8150139F}" type="parTrans" cxnId="{53EC73B6-E6D3-4078-BD72-13074923FF6A}">
      <dgm:prSet/>
      <dgm:spPr/>
      <dgm:t>
        <a:bodyPr/>
        <a:lstStyle/>
        <a:p>
          <a:endParaRPr lang="zh-CN" altLang="en-US"/>
        </a:p>
      </dgm:t>
    </dgm:pt>
    <dgm:pt modelId="{E7D6AEFC-AE1B-4891-B720-25C7E6C90526}" type="sibTrans" cxnId="{53EC73B6-E6D3-4078-BD72-13074923FF6A}">
      <dgm:prSet/>
      <dgm:spPr/>
      <dgm:t>
        <a:bodyPr/>
        <a:lstStyle/>
        <a:p>
          <a:endParaRPr lang="zh-CN" altLang="en-US"/>
        </a:p>
      </dgm:t>
    </dgm:pt>
    <dgm:pt modelId="{80C861D2-0308-4BD5-B922-07F529DCFC60}">
      <dgm:prSet phldrT="[文本]" custT="1"/>
      <dgm:spPr/>
      <dgm:t>
        <a:bodyPr/>
        <a:lstStyle/>
        <a:p>
          <a:r>
            <a:rPr lang="zh-CN" altLang="en-US" sz="28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反馈</a:t>
          </a:r>
          <a:endParaRPr lang="zh-CN" altLang="en-US" sz="280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252E68F-D392-45FC-A7A1-68925F96F5B8}" type="parTrans" cxnId="{5F93D834-8172-4696-AA2D-CCAEEBB1B596}">
      <dgm:prSet/>
      <dgm:spPr/>
      <dgm:t>
        <a:bodyPr/>
        <a:lstStyle/>
        <a:p>
          <a:endParaRPr lang="zh-CN" altLang="en-US"/>
        </a:p>
      </dgm:t>
    </dgm:pt>
    <dgm:pt modelId="{25CAD04C-2BAB-412D-9801-901329B5D334}" type="sibTrans" cxnId="{5F93D834-8172-4696-AA2D-CCAEEBB1B596}">
      <dgm:prSet/>
      <dgm:spPr/>
      <dgm:t>
        <a:bodyPr/>
        <a:lstStyle/>
        <a:p>
          <a:endParaRPr lang="zh-CN" altLang="en-US"/>
        </a:p>
      </dgm:t>
    </dgm:pt>
    <dgm:pt modelId="{0F02F6CA-3078-49B6-B569-F0E51C30F062}" type="pres">
      <dgm:prSet presAssocID="{A343B6C0-7069-4DD8-8924-F94E30AB786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8DCA783-0B2C-4D3F-8841-CF142123570B}" type="pres">
      <dgm:prSet presAssocID="{616B4D12-67AF-40EB-B2AF-EADEA6159F6D}" presName="composite" presStyleCnt="0"/>
      <dgm:spPr/>
    </dgm:pt>
    <dgm:pt modelId="{DD343CCA-25A7-470C-AAA7-444673A3914A}" type="pres">
      <dgm:prSet presAssocID="{616B4D12-67AF-40EB-B2AF-EADEA6159F6D}" presName="bentUpArrow1" presStyleLbl="alignImgPlace1" presStyleIdx="0" presStyleCnt="2"/>
      <dgm:spPr/>
    </dgm:pt>
    <dgm:pt modelId="{4114251B-B2F1-468A-86C7-CA65E7D6B635}" type="pres">
      <dgm:prSet presAssocID="{616B4D12-67AF-40EB-B2AF-EADEA6159F6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36C01-3180-41B3-A40A-B253FE31C336}" type="pres">
      <dgm:prSet presAssocID="{616B4D12-67AF-40EB-B2AF-EADEA6159F6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B09EB1-4DC2-4BF9-9431-912337BB0FDA}" type="pres">
      <dgm:prSet presAssocID="{3FE52F1B-197E-4AAA-94BE-626D74355E89}" presName="sibTrans" presStyleCnt="0"/>
      <dgm:spPr/>
    </dgm:pt>
    <dgm:pt modelId="{2FA0D0B8-591C-4EF8-AAA3-EC6B1C793B60}" type="pres">
      <dgm:prSet presAssocID="{22AB62D6-C254-4415-8ECD-9B9EFFE6FD11}" presName="composite" presStyleCnt="0"/>
      <dgm:spPr/>
    </dgm:pt>
    <dgm:pt modelId="{202D620A-B389-4545-9E65-0F050B69878D}" type="pres">
      <dgm:prSet presAssocID="{22AB62D6-C254-4415-8ECD-9B9EFFE6FD11}" presName="bentUpArrow1" presStyleLbl="alignImgPlace1" presStyleIdx="1" presStyleCnt="2"/>
      <dgm:spPr/>
    </dgm:pt>
    <dgm:pt modelId="{B0BADDA3-103D-476C-8723-C213128EAEEB}" type="pres">
      <dgm:prSet presAssocID="{22AB62D6-C254-4415-8ECD-9B9EFFE6FD1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EE4EB9-9247-4228-8DDF-930C7FB6ED2F}" type="pres">
      <dgm:prSet presAssocID="{22AB62D6-C254-4415-8ECD-9B9EFFE6FD1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F9AC81-EF88-45F0-B41F-91769ABA38EB}" type="pres">
      <dgm:prSet presAssocID="{554497A7-2412-4F97-81F2-EDF6F4C890F6}" presName="sibTrans" presStyleCnt="0"/>
      <dgm:spPr/>
    </dgm:pt>
    <dgm:pt modelId="{CB55224F-32EF-4434-9351-7C88314D59A1}" type="pres">
      <dgm:prSet presAssocID="{4279404F-7DEC-41E8-8BD5-8CC08074E635}" presName="composite" presStyleCnt="0"/>
      <dgm:spPr/>
    </dgm:pt>
    <dgm:pt modelId="{8A59B1CB-CD63-4FD9-AF33-E445DBD5AC7B}" type="pres">
      <dgm:prSet presAssocID="{4279404F-7DEC-41E8-8BD5-8CC08074E63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C36164-D8A3-4FAC-8DB9-054142B1AF32}" type="pres">
      <dgm:prSet presAssocID="{4279404F-7DEC-41E8-8BD5-8CC08074E635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A6D4A4-723D-4BC0-B276-07E2261AC271}" type="presOf" srcId="{A343B6C0-7069-4DD8-8924-F94E30AB7865}" destId="{0F02F6CA-3078-49B6-B569-F0E51C30F062}" srcOrd="0" destOrd="0" presId="urn:microsoft.com/office/officeart/2005/8/layout/StepDownProcess"/>
    <dgm:cxn modelId="{AE3B96D5-2A9B-4ECA-B017-09494C8CA3CF}" type="presOf" srcId="{616B4D12-67AF-40EB-B2AF-EADEA6159F6D}" destId="{4114251B-B2F1-468A-86C7-CA65E7D6B635}" srcOrd="0" destOrd="0" presId="urn:microsoft.com/office/officeart/2005/8/layout/StepDownProcess"/>
    <dgm:cxn modelId="{DB7C77D3-5239-4A48-9214-48692CC4651B}" type="presOf" srcId="{80C861D2-0308-4BD5-B922-07F529DCFC60}" destId="{C5C36164-D8A3-4FAC-8DB9-054142B1AF32}" srcOrd="0" destOrd="0" presId="urn:microsoft.com/office/officeart/2005/8/layout/StepDownProcess"/>
    <dgm:cxn modelId="{5F93D834-8172-4696-AA2D-CCAEEBB1B596}" srcId="{4279404F-7DEC-41E8-8BD5-8CC08074E635}" destId="{80C861D2-0308-4BD5-B922-07F529DCFC60}" srcOrd="0" destOrd="0" parTransId="{C252E68F-D392-45FC-A7A1-68925F96F5B8}" sibTransId="{25CAD04C-2BAB-412D-9801-901329B5D334}"/>
    <dgm:cxn modelId="{2B025FE9-4EB5-4C21-B45E-35DCE98E54E1}" type="presOf" srcId="{54F90463-77B0-49FC-B2DF-A67FE9723725}" destId="{25EE4EB9-9247-4228-8DDF-930C7FB6ED2F}" srcOrd="0" destOrd="0" presId="urn:microsoft.com/office/officeart/2005/8/layout/StepDownProcess"/>
    <dgm:cxn modelId="{75BD446D-214F-4997-9114-968588998FD2}" type="presOf" srcId="{22AB62D6-C254-4415-8ECD-9B9EFFE6FD11}" destId="{B0BADDA3-103D-476C-8723-C213128EAEEB}" srcOrd="0" destOrd="0" presId="urn:microsoft.com/office/officeart/2005/8/layout/StepDownProcess"/>
    <dgm:cxn modelId="{BC9A2922-1182-4E93-8E56-731B4F940B7C}" type="presOf" srcId="{4279404F-7DEC-41E8-8BD5-8CC08074E635}" destId="{8A59B1CB-CD63-4FD9-AF33-E445DBD5AC7B}" srcOrd="0" destOrd="0" presId="urn:microsoft.com/office/officeart/2005/8/layout/StepDownProcess"/>
    <dgm:cxn modelId="{42BF9B2A-5F4B-4B4F-BA44-D95F115453CF}" srcId="{616B4D12-67AF-40EB-B2AF-EADEA6159F6D}" destId="{BE74B0FE-4ACF-4E05-80E4-67AE05061922}" srcOrd="0" destOrd="0" parTransId="{8493A58E-1AF7-49E9-87F5-4255DD52128B}" sibTransId="{6B2327BB-866B-4B3D-A131-6E20164E9225}"/>
    <dgm:cxn modelId="{53EC73B6-E6D3-4078-BD72-13074923FF6A}" srcId="{22AB62D6-C254-4415-8ECD-9B9EFFE6FD11}" destId="{54F90463-77B0-49FC-B2DF-A67FE9723725}" srcOrd="0" destOrd="0" parTransId="{BF155A95-26A6-4693-ABC7-749E8150139F}" sibTransId="{E7D6AEFC-AE1B-4891-B720-25C7E6C90526}"/>
    <dgm:cxn modelId="{5D748631-C815-40EB-B9D9-ECD49FC51746}" srcId="{A343B6C0-7069-4DD8-8924-F94E30AB7865}" destId="{22AB62D6-C254-4415-8ECD-9B9EFFE6FD11}" srcOrd="1" destOrd="0" parTransId="{71F7DA43-4A9D-401E-9D7F-95D3E05ADA7B}" sibTransId="{554497A7-2412-4F97-81F2-EDF6F4C890F6}"/>
    <dgm:cxn modelId="{9C132AD3-DF9C-4CE9-ABF0-02B4EB011515}" srcId="{A343B6C0-7069-4DD8-8924-F94E30AB7865}" destId="{616B4D12-67AF-40EB-B2AF-EADEA6159F6D}" srcOrd="0" destOrd="0" parTransId="{7B7EEBF0-1085-4C8A-834A-59DAA53ABD43}" sibTransId="{3FE52F1B-197E-4AAA-94BE-626D74355E89}"/>
    <dgm:cxn modelId="{3A0BDFD7-5E4F-4CC6-A0BA-8688D87E9F37}" srcId="{A343B6C0-7069-4DD8-8924-F94E30AB7865}" destId="{4279404F-7DEC-41E8-8BD5-8CC08074E635}" srcOrd="2" destOrd="0" parTransId="{D33F408B-7349-4AF4-BA14-2A1455B88FDB}" sibTransId="{62EAC91F-B380-4722-9A18-B411B3F901C5}"/>
    <dgm:cxn modelId="{FEF55740-5704-4432-82F3-0C1C44DBBE10}" type="presOf" srcId="{BE74B0FE-4ACF-4E05-80E4-67AE05061922}" destId="{B1836C01-3180-41B3-A40A-B253FE31C336}" srcOrd="0" destOrd="0" presId="urn:microsoft.com/office/officeart/2005/8/layout/StepDownProcess"/>
    <dgm:cxn modelId="{9465D5FD-8484-421C-A774-5127865FA1DA}" type="presParOf" srcId="{0F02F6CA-3078-49B6-B569-F0E51C30F062}" destId="{08DCA783-0B2C-4D3F-8841-CF142123570B}" srcOrd="0" destOrd="0" presId="urn:microsoft.com/office/officeart/2005/8/layout/StepDownProcess"/>
    <dgm:cxn modelId="{37BDE0BA-BAA3-4ED8-9339-E84EC9657AA8}" type="presParOf" srcId="{08DCA783-0B2C-4D3F-8841-CF142123570B}" destId="{DD343CCA-25A7-470C-AAA7-444673A3914A}" srcOrd="0" destOrd="0" presId="urn:microsoft.com/office/officeart/2005/8/layout/StepDownProcess"/>
    <dgm:cxn modelId="{2BA27CCC-9D44-4FEF-BED9-2BA3FF96F77D}" type="presParOf" srcId="{08DCA783-0B2C-4D3F-8841-CF142123570B}" destId="{4114251B-B2F1-468A-86C7-CA65E7D6B635}" srcOrd="1" destOrd="0" presId="urn:microsoft.com/office/officeart/2005/8/layout/StepDownProcess"/>
    <dgm:cxn modelId="{C7E0CC75-12D9-42C7-9803-B89DE46BA128}" type="presParOf" srcId="{08DCA783-0B2C-4D3F-8841-CF142123570B}" destId="{B1836C01-3180-41B3-A40A-B253FE31C336}" srcOrd="2" destOrd="0" presId="urn:microsoft.com/office/officeart/2005/8/layout/StepDownProcess"/>
    <dgm:cxn modelId="{0AA2E028-F837-4B8C-80FB-4E4FD1587F84}" type="presParOf" srcId="{0F02F6CA-3078-49B6-B569-F0E51C30F062}" destId="{EEB09EB1-4DC2-4BF9-9431-912337BB0FDA}" srcOrd="1" destOrd="0" presId="urn:microsoft.com/office/officeart/2005/8/layout/StepDownProcess"/>
    <dgm:cxn modelId="{BAE46086-CE55-4106-9B94-6A1DAF2B6739}" type="presParOf" srcId="{0F02F6CA-3078-49B6-B569-F0E51C30F062}" destId="{2FA0D0B8-591C-4EF8-AAA3-EC6B1C793B60}" srcOrd="2" destOrd="0" presId="urn:microsoft.com/office/officeart/2005/8/layout/StepDownProcess"/>
    <dgm:cxn modelId="{AC6F962B-19A6-4144-AA9C-0EBAB8B1AB32}" type="presParOf" srcId="{2FA0D0B8-591C-4EF8-AAA3-EC6B1C793B60}" destId="{202D620A-B389-4545-9E65-0F050B69878D}" srcOrd="0" destOrd="0" presId="urn:microsoft.com/office/officeart/2005/8/layout/StepDownProcess"/>
    <dgm:cxn modelId="{39252791-AA73-44E5-9E00-30BEC8723CB0}" type="presParOf" srcId="{2FA0D0B8-591C-4EF8-AAA3-EC6B1C793B60}" destId="{B0BADDA3-103D-476C-8723-C213128EAEEB}" srcOrd="1" destOrd="0" presId="urn:microsoft.com/office/officeart/2005/8/layout/StepDownProcess"/>
    <dgm:cxn modelId="{4B3B462F-2B61-4C07-B4C9-4A8998772AB5}" type="presParOf" srcId="{2FA0D0B8-591C-4EF8-AAA3-EC6B1C793B60}" destId="{25EE4EB9-9247-4228-8DDF-930C7FB6ED2F}" srcOrd="2" destOrd="0" presId="urn:microsoft.com/office/officeart/2005/8/layout/StepDownProcess"/>
    <dgm:cxn modelId="{A7F444DE-EC09-4E16-ADB2-38B31A24BBE0}" type="presParOf" srcId="{0F02F6CA-3078-49B6-B569-F0E51C30F062}" destId="{A3F9AC81-EF88-45F0-B41F-91769ABA38EB}" srcOrd="3" destOrd="0" presId="urn:microsoft.com/office/officeart/2005/8/layout/StepDownProcess"/>
    <dgm:cxn modelId="{8D463E44-0BCE-4031-B003-3AE3724088D9}" type="presParOf" srcId="{0F02F6CA-3078-49B6-B569-F0E51C30F062}" destId="{CB55224F-32EF-4434-9351-7C88314D59A1}" srcOrd="4" destOrd="0" presId="urn:microsoft.com/office/officeart/2005/8/layout/StepDownProcess"/>
    <dgm:cxn modelId="{96B8DCA8-DD05-41B2-8F60-6DB8FF8F8B01}" type="presParOf" srcId="{CB55224F-32EF-4434-9351-7C88314D59A1}" destId="{8A59B1CB-CD63-4FD9-AF33-E445DBD5AC7B}" srcOrd="0" destOrd="0" presId="urn:microsoft.com/office/officeart/2005/8/layout/StepDownProcess"/>
    <dgm:cxn modelId="{7BF8B710-B53E-4D22-AA9C-B75DB763EBAF}" type="presParOf" srcId="{CB55224F-32EF-4434-9351-7C88314D59A1}" destId="{C5C36164-D8A3-4FAC-8DB9-054142B1AF3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6E314-F8B2-4EB2-9E39-DC94592E84A7}" type="doc">
      <dgm:prSet loTypeId="urn:microsoft.com/office/officeart/2005/8/layout/arrow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55D72B5-E709-495B-B1E7-A904A750B2E6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收益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1F50F69-F9DA-4E4A-81C1-D303612ABF9F}" type="parTrans" cxnId="{48FC2D58-D06F-423E-B7F4-E04088AD577F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29637C2-1D11-48B9-9298-E7A27CFB8355}" type="sibTrans" cxnId="{48FC2D58-D06F-423E-B7F4-E04088AD577F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0A985BA-9199-4BA9-9FAD-D520EA8AA61B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成本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C083DAF-6330-492F-B4C5-845DA6D4EE21}" type="parTrans" cxnId="{370C8EF4-D13F-4A31-95C4-5AF4245E821D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420A79B-F6F8-43BB-88BF-770450575E8F}" type="sibTrans" cxnId="{370C8EF4-D13F-4A31-95C4-5AF4245E821D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763C7FE-00CE-4D3A-AF34-9993BC123E8D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质量做到最好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DB666D6-0AA0-402D-B1DB-06DC21C0FC00}" type="parTrans" cxnId="{F1253D15-FB8B-4E31-BDC2-39F06E1C1C76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6E5E2F7-F40A-4A96-BE06-BA724F50A620}" type="sibTrans" cxnId="{F1253D15-FB8B-4E31-BDC2-39F06E1C1C76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EB5693F-0B6D-4F27-A24D-CFFBBB2B0898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用户体验做到极致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70CA624-7956-4B7E-ABDA-B090C84BC61F}" type="parTrans" cxnId="{10B1F465-31BC-4D09-BDE3-B2A6E2F25C11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9EBF239-4EC1-46FF-8439-538847734A39}" type="sibTrans" cxnId="{10B1F465-31BC-4D09-BDE3-B2A6E2F25C11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9206888-4CCF-4344-B293-ABB83DFCA03C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时间加长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8A744F9B-60EB-4883-BAC7-36AC3F931064}" type="parTrans" cxnId="{D4BC9509-02DA-44EC-8E62-D3B58749B83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2AFAC7F2-6FB5-4564-B317-71B8AD74954C}" type="sibTrans" cxnId="{D4BC9509-02DA-44EC-8E62-D3B58749B83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9465B78-99EE-4360-8328-176C3FFB471B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人力增加投入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D55034B-CD05-46F3-9FC9-05D2AAEE2AF8}" type="parTrans" cxnId="{0E5CC175-6E2B-4AAE-B3C8-0C974561D9DB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3521D47-19E3-414A-9F93-0C3818691204}" type="sibTrans" cxnId="{0E5CC175-6E2B-4AAE-B3C8-0C974561D9DB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5334B92-890E-4943-9BDA-150C77CC640C}">
      <dgm:prSet phldrT="[文本]"/>
      <dgm:spPr/>
      <dgm:t>
        <a:bodyPr/>
        <a:lstStyle/>
        <a:p>
          <a:r>
            <a:rPr lang="zh-CN" altLang="en-US" b="0" i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没有结果的事等于没做</a:t>
          </a:r>
          <a:endParaRPr lang="zh-CN" altLang="en-US" b="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8EAD5ADE-D8EA-4641-86A4-38BB59FEA080}" type="parTrans" cxnId="{6033D39A-7D63-4B46-8A6D-FACADE1E856D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73701F2-23DB-406A-A5B4-F9C0AB3DE409}" type="sibTrans" cxnId="{6033D39A-7D63-4B46-8A6D-FACADE1E856D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C0FF03F-0932-43DA-9063-D8C3F2B4C5E6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不要差不多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1FD738E-F47F-4AA4-8583-D1C10E55E735}" type="parTrans" cxnId="{8F99CDE9-13E1-4FC5-A0E8-51B2EFF7E32E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8EB10D1-076D-457F-83BD-673DF7616115}" type="sibTrans" cxnId="{8F99CDE9-13E1-4FC5-A0E8-51B2EFF7E32E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D75D290-EB9D-456A-9893-E55E006CD01D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难度增高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64A40D5-4DDC-4B3F-B687-AC11EC33BBE2}" type="parTrans" cxnId="{CB51AD15-BE3F-4F6E-AD0F-C9C38884AD2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7F6F2E7-3887-495F-A83F-6DC9179FB838}" type="sibTrans" cxnId="{CB51AD15-BE3F-4F6E-AD0F-C9C38884AD2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054761B-0C59-4A25-AD23-B7C1E0E10C4C}" type="pres">
      <dgm:prSet presAssocID="{DCD6E314-F8B2-4EB2-9E39-DC94592E84A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5F80C9-54D8-46A6-AB7C-D9939D919CF0}" type="pres">
      <dgm:prSet presAssocID="{DCD6E314-F8B2-4EB2-9E39-DC94592E84A7}" presName="divider" presStyleLbl="fgShp" presStyleIdx="0" presStyleCnt="1"/>
      <dgm:spPr/>
    </dgm:pt>
    <dgm:pt modelId="{7442D137-2BA2-4708-9831-FB120FA9887F}" type="pres">
      <dgm:prSet presAssocID="{455D72B5-E709-495B-B1E7-A904A750B2E6}" presName="downArrow" presStyleLbl="node1" presStyleIdx="0" presStyleCnt="2"/>
      <dgm:spPr/>
    </dgm:pt>
    <dgm:pt modelId="{25EB1DB5-38EA-4F5E-8FA4-2DA9B6EAC91C}" type="pres">
      <dgm:prSet presAssocID="{455D72B5-E709-495B-B1E7-A904A750B2E6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2E6E4C-CEA1-4E91-BD3A-9C353DE01E06}" type="pres">
      <dgm:prSet presAssocID="{B0A985BA-9199-4BA9-9FAD-D520EA8AA61B}" presName="upArrow" presStyleLbl="node1" presStyleIdx="1" presStyleCnt="2"/>
      <dgm:spPr/>
    </dgm:pt>
    <dgm:pt modelId="{FCBB9710-71EF-4B96-8529-5421CC1BAAA9}" type="pres">
      <dgm:prSet presAssocID="{B0A985BA-9199-4BA9-9FAD-D520EA8AA61B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006CC9-BEDD-4F48-B929-A5D463C51377}" type="presOf" srcId="{39206888-4CCF-4344-B293-ABB83DFCA03C}" destId="{FCBB9710-71EF-4B96-8529-5421CC1BAAA9}" srcOrd="0" destOrd="2" presId="urn:microsoft.com/office/officeart/2005/8/layout/arrow3"/>
    <dgm:cxn modelId="{E7B29983-D01D-417F-8B30-49611C8535FA}" type="presOf" srcId="{B0A985BA-9199-4BA9-9FAD-D520EA8AA61B}" destId="{FCBB9710-71EF-4B96-8529-5421CC1BAAA9}" srcOrd="0" destOrd="0" presId="urn:microsoft.com/office/officeart/2005/8/layout/arrow3"/>
    <dgm:cxn modelId="{D4BC9509-02DA-44EC-8E62-D3B58749B832}" srcId="{B0A985BA-9199-4BA9-9FAD-D520EA8AA61B}" destId="{39206888-4CCF-4344-B293-ABB83DFCA03C}" srcOrd="1" destOrd="0" parTransId="{8A744F9B-60EB-4883-BAC7-36AC3F931064}" sibTransId="{2AFAC7F2-6FB5-4564-B317-71B8AD74954C}"/>
    <dgm:cxn modelId="{370C8EF4-D13F-4A31-95C4-5AF4245E821D}" srcId="{DCD6E314-F8B2-4EB2-9E39-DC94592E84A7}" destId="{B0A985BA-9199-4BA9-9FAD-D520EA8AA61B}" srcOrd="1" destOrd="0" parTransId="{AC083DAF-6330-492F-B4C5-845DA6D4EE21}" sibTransId="{9420A79B-F6F8-43BB-88BF-770450575E8F}"/>
    <dgm:cxn modelId="{0491A5CB-CE74-4E5F-96ED-AC69216C4A57}" type="presOf" srcId="{4C0FF03F-0932-43DA-9063-D8C3F2B4C5E6}" destId="{25EB1DB5-38EA-4F5E-8FA4-2DA9B6EAC91C}" srcOrd="0" destOrd="2" presId="urn:microsoft.com/office/officeart/2005/8/layout/arrow3"/>
    <dgm:cxn modelId="{B9D4F871-A308-496B-AF66-A70D89395D96}" type="presOf" srcId="{99465B78-99EE-4360-8328-176C3FFB471B}" destId="{FCBB9710-71EF-4B96-8529-5421CC1BAAA9}" srcOrd="0" destOrd="3" presId="urn:microsoft.com/office/officeart/2005/8/layout/arrow3"/>
    <dgm:cxn modelId="{0E5CC175-6E2B-4AAE-B3C8-0C974561D9DB}" srcId="{B0A985BA-9199-4BA9-9FAD-D520EA8AA61B}" destId="{99465B78-99EE-4360-8328-176C3FFB471B}" srcOrd="2" destOrd="0" parTransId="{5D55034B-CD05-46F3-9FC9-05D2AAEE2AF8}" sibTransId="{E3521D47-19E3-414A-9F93-0C3818691204}"/>
    <dgm:cxn modelId="{8F99CDE9-13E1-4FC5-A0E8-51B2EFF7E32E}" srcId="{455D72B5-E709-495B-B1E7-A904A750B2E6}" destId="{4C0FF03F-0932-43DA-9063-D8C3F2B4C5E6}" srcOrd="1" destOrd="0" parTransId="{B1FD738E-F47F-4AA4-8583-D1C10E55E735}" sibTransId="{38EB10D1-076D-457F-83BD-673DF7616115}"/>
    <dgm:cxn modelId="{02F7563E-B383-49DC-A687-750EF23385F6}" type="presOf" srcId="{3763C7FE-00CE-4D3A-AF34-9993BC123E8D}" destId="{25EB1DB5-38EA-4F5E-8FA4-2DA9B6EAC91C}" srcOrd="0" destOrd="3" presId="urn:microsoft.com/office/officeart/2005/8/layout/arrow3"/>
    <dgm:cxn modelId="{6033D39A-7D63-4B46-8A6D-FACADE1E856D}" srcId="{455D72B5-E709-495B-B1E7-A904A750B2E6}" destId="{E5334B92-890E-4943-9BDA-150C77CC640C}" srcOrd="0" destOrd="0" parTransId="{8EAD5ADE-D8EA-4641-86A4-38BB59FEA080}" sibTransId="{173701F2-23DB-406A-A5B4-F9C0AB3DE409}"/>
    <dgm:cxn modelId="{CDC449A6-3CAD-4AB8-B469-81FCD4ACFE18}" type="presOf" srcId="{BD75D290-EB9D-456A-9893-E55E006CD01D}" destId="{FCBB9710-71EF-4B96-8529-5421CC1BAAA9}" srcOrd="0" destOrd="1" presId="urn:microsoft.com/office/officeart/2005/8/layout/arrow3"/>
    <dgm:cxn modelId="{CB51AD15-BE3F-4F6E-AD0F-C9C38884AD22}" srcId="{B0A985BA-9199-4BA9-9FAD-D520EA8AA61B}" destId="{BD75D290-EB9D-456A-9893-E55E006CD01D}" srcOrd="0" destOrd="0" parTransId="{064A40D5-4DDC-4B3F-B687-AC11EC33BBE2}" sibTransId="{07F6F2E7-3887-495F-A83F-6DC9179FB838}"/>
    <dgm:cxn modelId="{F1253D15-FB8B-4E31-BDC2-39F06E1C1C76}" srcId="{455D72B5-E709-495B-B1E7-A904A750B2E6}" destId="{3763C7FE-00CE-4D3A-AF34-9993BC123E8D}" srcOrd="2" destOrd="0" parTransId="{ADB666D6-0AA0-402D-B1DB-06DC21C0FC00}" sibTransId="{96E5E2F7-F40A-4A96-BE06-BA724F50A620}"/>
    <dgm:cxn modelId="{728563E7-399E-4D64-9F0C-2610C2598AE9}" type="presOf" srcId="{5EB5693F-0B6D-4F27-A24D-CFFBBB2B0898}" destId="{25EB1DB5-38EA-4F5E-8FA4-2DA9B6EAC91C}" srcOrd="0" destOrd="4" presId="urn:microsoft.com/office/officeart/2005/8/layout/arrow3"/>
    <dgm:cxn modelId="{B4E310EB-24D9-4643-8F6F-4CDB70B80084}" type="presOf" srcId="{455D72B5-E709-495B-B1E7-A904A750B2E6}" destId="{25EB1DB5-38EA-4F5E-8FA4-2DA9B6EAC91C}" srcOrd="0" destOrd="0" presId="urn:microsoft.com/office/officeart/2005/8/layout/arrow3"/>
    <dgm:cxn modelId="{48FC2D58-D06F-423E-B7F4-E04088AD577F}" srcId="{DCD6E314-F8B2-4EB2-9E39-DC94592E84A7}" destId="{455D72B5-E709-495B-B1E7-A904A750B2E6}" srcOrd="0" destOrd="0" parTransId="{41F50F69-F9DA-4E4A-81C1-D303612ABF9F}" sibTransId="{E29637C2-1D11-48B9-9298-E7A27CFB8355}"/>
    <dgm:cxn modelId="{A0C5637D-D945-46BD-86E0-039DE942EE6E}" type="presOf" srcId="{DCD6E314-F8B2-4EB2-9E39-DC94592E84A7}" destId="{F054761B-0C59-4A25-AD23-B7C1E0E10C4C}" srcOrd="0" destOrd="0" presId="urn:microsoft.com/office/officeart/2005/8/layout/arrow3"/>
    <dgm:cxn modelId="{10B1F465-31BC-4D09-BDE3-B2A6E2F25C11}" srcId="{455D72B5-E709-495B-B1E7-A904A750B2E6}" destId="{5EB5693F-0B6D-4F27-A24D-CFFBBB2B0898}" srcOrd="3" destOrd="0" parTransId="{670CA624-7956-4B7E-ABDA-B090C84BC61F}" sibTransId="{C9EBF239-4EC1-46FF-8439-538847734A39}"/>
    <dgm:cxn modelId="{2654EE8D-2DA5-430E-97E3-D26F445F6AE5}" type="presOf" srcId="{E5334B92-890E-4943-9BDA-150C77CC640C}" destId="{25EB1DB5-38EA-4F5E-8FA4-2DA9B6EAC91C}" srcOrd="0" destOrd="1" presId="urn:microsoft.com/office/officeart/2005/8/layout/arrow3"/>
    <dgm:cxn modelId="{7D708B10-2862-4DD6-BD76-B26F62EB7242}" type="presParOf" srcId="{F054761B-0C59-4A25-AD23-B7C1E0E10C4C}" destId="{C65F80C9-54D8-46A6-AB7C-D9939D919CF0}" srcOrd="0" destOrd="0" presId="urn:microsoft.com/office/officeart/2005/8/layout/arrow3"/>
    <dgm:cxn modelId="{7D9DC433-E281-4A81-AD00-AB3376639409}" type="presParOf" srcId="{F054761B-0C59-4A25-AD23-B7C1E0E10C4C}" destId="{7442D137-2BA2-4708-9831-FB120FA9887F}" srcOrd="1" destOrd="0" presId="urn:microsoft.com/office/officeart/2005/8/layout/arrow3"/>
    <dgm:cxn modelId="{9B8AA997-2FAC-4AF7-AB6E-76A8F78B3B22}" type="presParOf" srcId="{F054761B-0C59-4A25-AD23-B7C1E0E10C4C}" destId="{25EB1DB5-38EA-4F5E-8FA4-2DA9B6EAC91C}" srcOrd="2" destOrd="0" presId="urn:microsoft.com/office/officeart/2005/8/layout/arrow3"/>
    <dgm:cxn modelId="{05A81527-C925-4810-9D72-42131C9AEC8F}" type="presParOf" srcId="{F054761B-0C59-4A25-AD23-B7C1E0E10C4C}" destId="{332E6E4C-CEA1-4E91-BD3A-9C353DE01E06}" srcOrd="3" destOrd="0" presId="urn:microsoft.com/office/officeart/2005/8/layout/arrow3"/>
    <dgm:cxn modelId="{463D338F-452D-46E2-99D4-6B60A56EBAAE}" type="presParOf" srcId="{F054761B-0C59-4A25-AD23-B7C1E0E10C4C}" destId="{FCBB9710-71EF-4B96-8529-5421CC1BAAA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0F2904-C87D-4039-98C6-A0F83B6DB154}" type="doc">
      <dgm:prSet loTypeId="urn:microsoft.com/office/officeart/2009/3/layout/SpiralPicture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10C689F-23F9-49D8-B683-28282BC531AF}">
      <dgm:prSet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用户体验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16FFB8D-21FD-4C3A-A1C8-6BA17E801CBC}" type="parTrans" cxnId="{762BEA0B-2A27-4524-AD05-56B75493CDD8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9CB13B9-BE84-4F22-8166-1800500282CB}" type="sibTrans" cxnId="{762BEA0B-2A27-4524-AD05-56B75493CDD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CC0078D-5977-4D06-AA7C-234600B5020F}">
      <dgm:prSet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功能即代码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B7812B7-8508-45C3-A2A0-0C4DBDC0240C}" type="parTrans" cxnId="{35A4EA09-F156-4085-904A-0286C7777A4A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3237C6B-C687-42DD-A6CC-AA895F27E472}" type="sibTrans" cxnId="{35A4EA09-F156-4085-904A-0286C7777A4A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D8A03049-A3AF-4AF6-869D-FE36380FA245}">
      <dgm:prSet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代码设计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E67FEB9-A217-4B90-8437-F51FB508C089}" type="parTrans" cxnId="{101E86CF-6F6D-4D72-B45F-92169F6E145E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A1F6CDA-74ED-443A-ABA6-A25BFE105EB3}" type="sibTrans" cxnId="{101E86CF-6F6D-4D72-B45F-92169F6E145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EF383F3-1009-427E-9409-3A951DB2CC08}">
      <dgm:prSet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每一行代码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BD0F38C-4E93-4407-986C-FA4464062F9A}" type="parTrans" cxnId="{06E550C1-AA8F-4D8F-B8EF-D33FA0347F75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F20FA1C-BAA6-4C70-925C-4355930FC05F}" type="sibTrans" cxnId="{06E550C1-AA8F-4D8F-B8EF-D33FA0347F75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2971A75-B1C8-4D7C-8736-281C25B41A63}">
      <dgm:prSet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每一个变量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DB7091A-4DB1-4678-8C31-2EC9B9D05174}" type="parTrans" cxnId="{B214DA7F-B71C-40DF-913F-0CA0550D45DD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4B2FFD3-482F-41F0-9FB1-4A2ACDAE0B95}" type="sibTrans" cxnId="{B214DA7F-B71C-40DF-913F-0CA0550D45DD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A8574D4-DB80-472E-B986-9B2A70E95116}" type="pres">
      <dgm:prSet presAssocID="{0D0F2904-C87D-4039-98C6-A0F83B6DB154}" presName="Name0" presStyleCnt="0">
        <dgm:presLayoutVars>
          <dgm:chMax val="5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7EA64AB-1CF2-4E9B-BC68-9DA595F3797E}" type="pres">
      <dgm:prSet presAssocID="{0D0F2904-C87D-4039-98C6-A0F83B6DB154}" presName="picts" presStyleCnt="0"/>
      <dgm:spPr/>
      <dgm:t>
        <a:bodyPr/>
        <a:lstStyle/>
        <a:p>
          <a:endParaRPr lang="zh-CN" altLang="en-US"/>
        </a:p>
      </dgm:t>
    </dgm:pt>
    <dgm:pt modelId="{7539268E-CAB6-4FD4-A04C-944378F2A933}" type="pres">
      <dgm:prSet presAssocID="{0D0F2904-C87D-4039-98C6-A0F83B6DB154}" presName="space1" presStyleCnt="0"/>
      <dgm:spPr/>
      <dgm:t>
        <a:bodyPr/>
        <a:lstStyle/>
        <a:p>
          <a:endParaRPr lang="zh-CN" altLang="en-US"/>
        </a:p>
      </dgm:t>
    </dgm:pt>
    <dgm:pt modelId="{E8C0273C-B677-44A2-8D3E-7AC4F3DE492C}" type="pres">
      <dgm:prSet presAssocID="{0D0F2904-C87D-4039-98C6-A0F83B6DB154}" presName="space2" presStyleCnt="0"/>
      <dgm:spPr/>
      <dgm:t>
        <a:bodyPr/>
        <a:lstStyle/>
        <a:p>
          <a:endParaRPr lang="zh-CN" altLang="en-US"/>
        </a:p>
      </dgm:t>
    </dgm:pt>
    <dgm:pt modelId="{15A07B5A-4926-4798-804F-6C8500B6C488}" type="pres">
      <dgm:prSet presAssocID="{A9CB13B9-BE84-4F22-8166-1800500282CB}" presName="pictA1" presStyleCnt="0"/>
      <dgm:spPr/>
      <dgm:t>
        <a:bodyPr/>
        <a:lstStyle/>
        <a:p>
          <a:endParaRPr lang="zh-CN" altLang="en-US"/>
        </a:p>
      </dgm:t>
    </dgm:pt>
    <dgm:pt modelId="{FCBF0040-E5C4-4BEC-82BC-4BD54CBF1C1C}" type="pres">
      <dgm:prSet presAssocID="{A9CB13B9-BE84-4F22-8166-1800500282CB}" presName="imageRepeatNode" presStyleLbl="alignNode1" presStyleIdx="0" presStyleCnt="5"/>
      <dgm:spPr/>
      <dgm:t>
        <a:bodyPr/>
        <a:lstStyle/>
        <a:p>
          <a:endParaRPr lang="zh-CN" altLang="en-US"/>
        </a:p>
      </dgm:t>
    </dgm:pt>
    <dgm:pt modelId="{A81CD076-EEC4-4204-8DD5-BDA09E885C9F}" type="pres">
      <dgm:prSet presAssocID="{A9CB13B9-BE84-4F22-8166-1800500282CB}" presName="oneDotPict" presStyleCnt="0"/>
      <dgm:spPr/>
      <dgm:t>
        <a:bodyPr/>
        <a:lstStyle/>
        <a:p>
          <a:endParaRPr lang="zh-CN" altLang="en-US"/>
        </a:p>
      </dgm:t>
    </dgm:pt>
    <dgm:pt modelId="{A1B0402A-7750-4D2A-9780-AE49D3CAAAB1}" type="pres">
      <dgm:prSet presAssocID="{A9CB13B9-BE84-4F22-8166-1800500282CB}" presName="dotPict_11" presStyleLbl="solidFgAcc1" presStyleIdx="0" presStyleCnt="30"/>
      <dgm:spPr/>
      <dgm:t>
        <a:bodyPr/>
        <a:lstStyle/>
        <a:p>
          <a:endParaRPr lang="zh-CN" altLang="en-US"/>
        </a:p>
      </dgm:t>
    </dgm:pt>
    <dgm:pt modelId="{7AC53CF0-8A4B-437E-B82C-6796D5DBEE45}" type="pres">
      <dgm:prSet presAssocID="{E3237C6B-C687-42DD-A6CC-AA895F27E472}" presName="pictA2" presStyleCnt="0"/>
      <dgm:spPr/>
      <dgm:t>
        <a:bodyPr/>
        <a:lstStyle/>
        <a:p>
          <a:endParaRPr lang="zh-CN" altLang="en-US"/>
        </a:p>
      </dgm:t>
    </dgm:pt>
    <dgm:pt modelId="{3D767EBF-D08A-4566-9740-E81E85B3D851}" type="pres">
      <dgm:prSet presAssocID="{E3237C6B-C687-42DD-A6CC-AA895F27E472}" presName="imageRepeatNode" presStyleLbl="alignNode1" presStyleIdx="1" presStyleCnt="5"/>
      <dgm:spPr/>
      <dgm:t>
        <a:bodyPr/>
        <a:lstStyle/>
        <a:p>
          <a:endParaRPr lang="zh-CN" altLang="en-US"/>
        </a:p>
      </dgm:t>
    </dgm:pt>
    <dgm:pt modelId="{A6B6DDCF-0D9A-4FF7-BD91-679EB5280ADF}" type="pres">
      <dgm:prSet presAssocID="{E3237C6B-C687-42DD-A6CC-AA895F27E472}" presName="twoDotsPict" presStyleCnt="0"/>
      <dgm:spPr/>
      <dgm:t>
        <a:bodyPr/>
        <a:lstStyle/>
        <a:p>
          <a:endParaRPr lang="zh-CN" altLang="en-US"/>
        </a:p>
      </dgm:t>
    </dgm:pt>
    <dgm:pt modelId="{F84D18B0-4020-47D0-B8D2-38838414D756}" type="pres">
      <dgm:prSet presAssocID="{E3237C6B-C687-42DD-A6CC-AA895F27E472}" presName="dotPict_21" presStyleLbl="solidFgAcc1" presStyleIdx="1" presStyleCnt="30"/>
      <dgm:spPr/>
      <dgm:t>
        <a:bodyPr/>
        <a:lstStyle/>
        <a:p>
          <a:endParaRPr lang="zh-CN" altLang="en-US"/>
        </a:p>
      </dgm:t>
    </dgm:pt>
    <dgm:pt modelId="{996358E8-0233-44A3-B2AC-4D281E4E2D3D}" type="pres">
      <dgm:prSet presAssocID="{E3237C6B-C687-42DD-A6CC-AA895F27E472}" presName="dotPict_22" presStyleLbl="solidFgAcc1" presStyleIdx="2" presStyleCnt="30"/>
      <dgm:spPr/>
      <dgm:t>
        <a:bodyPr/>
        <a:lstStyle/>
        <a:p>
          <a:endParaRPr lang="zh-CN" altLang="en-US"/>
        </a:p>
      </dgm:t>
    </dgm:pt>
    <dgm:pt modelId="{23026096-EAA5-4D83-9227-03A8D150E73F}" type="pres">
      <dgm:prSet presAssocID="{9A1F6CDA-74ED-443A-ABA6-A25BFE105EB3}" presName="pictA3" presStyleCnt="0"/>
      <dgm:spPr/>
      <dgm:t>
        <a:bodyPr/>
        <a:lstStyle/>
        <a:p>
          <a:endParaRPr lang="zh-CN" altLang="en-US"/>
        </a:p>
      </dgm:t>
    </dgm:pt>
    <dgm:pt modelId="{2EC082FC-C7E1-4D04-806D-57B893C998B5}" type="pres">
      <dgm:prSet presAssocID="{9A1F6CDA-74ED-443A-ABA6-A25BFE105EB3}" presName="imageRepeatNode" presStyleLbl="alignNode1" presStyleIdx="2" presStyleCnt="5"/>
      <dgm:spPr/>
      <dgm:t>
        <a:bodyPr/>
        <a:lstStyle/>
        <a:p>
          <a:endParaRPr lang="zh-CN" altLang="en-US"/>
        </a:p>
      </dgm:t>
    </dgm:pt>
    <dgm:pt modelId="{F26AA099-5B53-4169-AE14-249B7B6599C3}" type="pres">
      <dgm:prSet presAssocID="{9A1F6CDA-74ED-443A-ABA6-A25BFE105EB3}" presName="threeDotsPict" presStyleCnt="0"/>
      <dgm:spPr/>
      <dgm:t>
        <a:bodyPr/>
        <a:lstStyle/>
        <a:p>
          <a:endParaRPr lang="zh-CN" altLang="en-US"/>
        </a:p>
      </dgm:t>
    </dgm:pt>
    <dgm:pt modelId="{B660D55F-D347-4D46-8D72-CED539794A1B}" type="pres">
      <dgm:prSet presAssocID="{9A1F6CDA-74ED-443A-ABA6-A25BFE105EB3}" presName="dotPict_31" presStyleLbl="solidFgAcc1" presStyleIdx="3" presStyleCnt="30"/>
      <dgm:spPr/>
      <dgm:t>
        <a:bodyPr/>
        <a:lstStyle/>
        <a:p>
          <a:endParaRPr lang="zh-CN" altLang="en-US"/>
        </a:p>
      </dgm:t>
    </dgm:pt>
    <dgm:pt modelId="{9D74140B-5D5A-490F-8DF9-140962C837D5}" type="pres">
      <dgm:prSet presAssocID="{9A1F6CDA-74ED-443A-ABA6-A25BFE105EB3}" presName="dotPict_32" presStyleLbl="solidFgAcc1" presStyleIdx="4" presStyleCnt="30"/>
      <dgm:spPr/>
      <dgm:t>
        <a:bodyPr/>
        <a:lstStyle/>
        <a:p>
          <a:endParaRPr lang="zh-CN" altLang="en-US"/>
        </a:p>
      </dgm:t>
    </dgm:pt>
    <dgm:pt modelId="{DAA3B1EE-4CEF-45AB-B320-95372B12E6D6}" type="pres">
      <dgm:prSet presAssocID="{9A1F6CDA-74ED-443A-ABA6-A25BFE105EB3}" presName="dotPict_33" presStyleLbl="solidFgAcc1" presStyleIdx="5" presStyleCnt="30"/>
      <dgm:spPr/>
      <dgm:t>
        <a:bodyPr/>
        <a:lstStyle/>
        <a:p>
          <a:endParaRPr lang="zh-CN" altLang="en-US"/>
        </a:p>
      </dgm:t>
    </dgm:pt>
    <dgm:pt modelId="{5E07F7E2-9DBF-490F-86B7-13D49970BFF8}" type="pres">
      <dgm:prSet presAssocID="{9F20FA1C-BAA6-4C70-925C-4355930FC05F}" presName="pictA4" presStyleCnt="0"/>
      <dgm:spPr/>
      <dgm:t>
        <a:bodyPr/>
        <a:lstStyle/>
        <a:p>
          <a:endParaRPr lang="zh-CN" altLang="en-US"/>
        </a:p>
      </dgm:t>
    </dgm:pt>
    <dgm:pt modelId="{1DDC8DCF-AF12-4EB7-B5CF-C7A5FD3FD352}" type="pres">
      <dgm:prSet presAssocID="{9F20FA1C-BAA6-4C70-925C-4355930FC05F}" presName="imageRepeatNode" presStyleLbl="alignNode1" presStyleIdx="3" presStyleCnt="5"/>
      <dgm:spPr/>
      <dgm:t>
        <a:bodyPr/>
        <a:lstStyle/>
        <a:p>
          <a:endParaRPr lang="zh-CN" altLang="en-US"/>
        </a:p>
      </dgm:t>
    </dgm:pt>
    <dgm:pt modelId="{534D8057-C980-4032-87F2-DF231611EE0A}" type="pres">
      <dgm:prSet presAssocID="{9F20FA1C-BAA6-4C70-925C-4355930FC05F}" presName="fourDotsPict" presStyleCnt="0"/>
      <dgm:spPr/>
      <dgm:t>
        <a:bodyPr/>
        <a:lstStyle/>
        <a:p>
          <a:endParaRPr lang="zh-CN" altLang="en-US"/>
        </a:p>
      </dgm:t>
    </dgm:pt>
    <dgm:pt modelId="{A0937BDF-9CCE-4821-89BC-48E20A311289}" type="pres">
      <dgm:prSet presAssocID="{9F20FA1C-BAA6-4C70-925C-4355930FC05F}" presName="dotPict_41" presStyleLbl="solidFgAcc1" presStyleIdx="6" presStyleCnt="30"/>
      <dgm:spPr/>
      <dgm:t>
        <a:bodyPr/>
        <a:lstStyle/>
        <a:p>
          <a:endParaRPr lang="zh-CN" altLang="en-US"/>
        </a:p>
      </dgm:t>
    </dgm:pt>
    <dgm:pt modelId="{35E1872A-176C-40BB-8431-16750F768FAD}" type="pres">
      <dgm:prSet presAssocID="{9F20FA1C-BAA6-4C70-925C-4355930FC05F}" presName="dotPict_42" presStyleLbl="solidFgAcc1" presStyleIdx="7" presStyleCnt="30"/>
      <dgm:spPr/>
      <dgm:t>
        <a:bodyPr/>
        <a:lstStyle/>
        <a:p>
          <a:endParaRPr lang="zh-CN" altLang="en-US"/>
        </a:p>
      </dgm:t>
    </dgm:pt>
    <dgm:pt modelId="{070A37FC-5C1A-4196-AF3C-CBDF25752E91}" type="pres">
      <dgm:prSet presAssocID="{9F20FA1C-BAA6-4C70-925C-4355930FC05F}" presName="dotPict_43" presStyleLbl="solidFgAcc1" presStyleIdx="8" presStyleCnt="30"/>
      <dgm:spPr/>
      <dgm:t>
        <a:bodyPr/>
        <a:lstStyle/>
        <a:p>
          <a:endParaRPr lang="zh-CN" altLang="en-US"/>
        </a:p>
      </dgm:t>
    </dgm:pt>
    <dgm:pt modelId="{A57924E4-928F-4CAC-A9A8-98C4C6DBEE5D}" type="pres">
      <dgm:prSet presAssocID="{9F20FA1C-BAA6-4C70-925C-4355930FC05F}" presName="dotPict_44" presStyleLbl="solidFgAcc1" presStyleIdx="9" presStyleCnt="30"/>
      <dgm:spPr/>
      <dgm:t>
        <a:bodyPr/>
        <a:lstStyle/>
        <a:p>
          <a:endParaRPr lang="zh-CN" altLang="en-US"/>
        </a:p>
      </dgm:t>
    </dgm:pt>
    <dgm:pt modelId="{CC95BF66-07D8-4C92-A95E-411F4118811D}" type="pres">
      <dgm:prSet presAssocID="{44B2FFD3-482F-41F0-9FB1-4A2ACDAE0B95}" presName="pictA5" presStyleCnt="0"/>
      <dgm:spPr/>
      <dgm:t>
        <a:bodyPr/>
        <a:lstStyle/>
        <a:p>
          <a:endParaRPr lang="zh-CN" altLang="en-US"/>
        </a:p>
      </dgm:t>
    </dgm:pt>
    <dgm:pt modelId="{C63F97B7-ACBA-4BD0-995C-35832EC8CAB6}" type="pres">
      <dgm:prSet presAssocID="{44B2FFD3-482F-41F0-9FB1-4A2ACDAE0B95}" presName="imageRepeatNode" presStyleLbl="alignNode1" presStyleIdx="4" presStyleCnt="5"/>
      <dgm:spPr/>
      <dgm:t>
        <a:bodyPr/>
        <a:lstStyle/>
        <a:p>
          <a:endParaRPr lang="zh-CN" altLang="en-US"/>
        </a:p>
      </dgm:t>
    </dgm:pt>
    <dgm:pt modelId="{D850BD4C-81F3-4E73-BEFE-142445B8F187}" type="pres">
      <dgm:prSet presAssocID="{44B2FFD3-482F-41F0-9FB1-4A2ACDAE0B95}" presName="fiveDotsPict" presStyleCnt="0"/>
      <dgm:spPr/>
      <dgm:t>
        <a:bodyPr/>
        <a:lstStyle/>
        <a:p>
          <a:endParaRPr lang="zh-CN" altLang="en-US"/>
        </a:p>
      </dgm:t>
    </dgm:pt>
    <dgm:pt modelId="{B8F65AFF-6124-47DB-AD2E-02ACFF190CF0}" type="pres">
      <dgm:prSet presAssocID="{44B2FFD3-482F-41F0-9FB1-4A2ACDAE0B95}" presName="dotPict_51" presStyleLbl="solidFgAcc1" presStyleIdx="10" presStyleCnt="30"/>
      <dgm:spPr/>
      <dgm:t>
        <a:bodyPr/>
        <a:lstStyle/>
        <a:p>
          <a:endParaRPr lang="zh-CN" altLang="en-US"/>
        </a:p>
      </dgm:t>
    </dgm:pt>
    <dgm:pt modelId="{6ADF03EA-6509-4622-B427-211DE33B7435}" type="pres">
      <dgm:prSet presAssocID="{44B2FFD3-482F-41F0-9FB1-4A2ACDAE0B95}" presName="dotPict_52" presStyleLbl="solidFgAcc1" presStyleIdx="11" presStyleCnt="30"/>
      <dgm:spPr/>
      <dgm:t>
        <a:bodyPr/>
        <a:lstStyle/>
        <a:p>
          <a:endParaRPr lang="zh-CN" altLang="en-US"/>
        </a:p>
      </dgm:t>
    </dgm:pt>
    <dgm:pt modelId="{BBBFFA98-A27B-46E7-860A-431FC2093730}" type="pres">
      <dgm:prSet presAssocID="{44B2FFD3-482F-41F0-9FB1-4A2ACDAE0B95}" presName="dotPict_53" presStyleLbl="solidFgAcc1" presStyleIdx="12" presStyleCnt="30"/>
      <dgm:spPr/>
      <dgm:t>
        <a:bodyPr/>
        <a:lstStyle/>
        <a:p>
          <a:endParaRPr lang="zh-CN" altLang="en-US"/>
        </a:p>
      </dgm:t>
    </dgm:pt>
    <dgm:pt modelId="{2AD8C8FA-A223-4E68-8422-81D0554C864D}" type="pres">
      <dgm:prSet presAssocID="{44B2FFD3-482F-41F0-9FB1-4A2ACDAE0B95}" presName="dotPict_54" presStyleLbl="solidFgAcc1" presStyleIdx="13" presStyleCnt="30"/>
      <dgm:spPr/>
      <dgm:t>
        <a:bodyPr/>
        <a:lstStyle/>
        <a:p>
          <a:endParaRPr lang="zh-CN" altLang="en-US"/>
        </a:p>
      </dgm:t>
    </dgm:pt>
    <dgm:pt modelId="{ACFD828F-1216-4B7B-BC6A-93715F83628A}" type="pres">
      <dgm:prSet presAssocID="{44B2FFD3-482F-41F0-9FB1-4A2ACDAE0B95}" presName="dotPict_55" presStyleLbl="solidFgAcc1" presStyleIdx="14" presStyleCnt="30"/>
      <dgm:spPr/>
      <dgm:t>
        <a:bodyPr/>
        <a:lstStyle/>
        <a:p>
          <a:endParaRPr lang="zh-CN" altLang="en-US"/>
        </a:p>
      </dgm:t>
    </dgm:pt>
    <dgm:pt modelId="{9D0B390E-83A4-4EDA-B6B2-7DCD39B72C9C}" type="pres">
      <dgm:prSet presAssocID="{0D0F2904-C87D-4039-98C6-A0F83B6DB154}" presName="txLine" presStyleCnt="0"/>
      <dgm:spPr/>
      <dgm:t>
        <a:bodyPr/>
        <a:lstStyle/>
        <a:p>
          <a:endParaRPr lang="zh-CN" altLang="en-US"/>
        </a:p>
      </dgm:t>
    </dgm:pt>
    <dgm:pt modelId="{CEB46FA6-1DFE-4574-9301-11224F4CC9C9}" type="pres">
      <dgm:prSet presAssocID="{810C689F-23F9-49D8-B683-28282BC531AF}" presName="oneDotTx" presStyleCnt="0"/>
      <dgm:spPr/>
      <dgm:t>
        <a:bodyPr/>
        <a:lstStyle/>
        <a:p>
          <a:endParaRPr lang="zh-CN" altLang="en-US"/>
        </a:p>
      </dgm:t>
    </dgm:pt>
    <dgm:pt modelId="{86D5394A-B2BA-4583-8705-4DF047929BCC}" type="pres">
      <dgm:prSet presAssocID="{810C689F-23F9-49D8-B683-28282BC531AF}" presName="dotTx_11" presStyleLbl="solidFgAcc1" presStyleIdx="15" presStyleCnt="30"/>
      <dgm:spPr/>
      <dgm:t>
        <a:bodyPr/>
        <a:lstStyle/>
        <a:p>
          <a:endParaRPr lang="zh-CN" altLang="en-US"/>
        </a:p>
      </dgm:t>
    </dgm:pt>
    <dgm:pt modelId="{E25A7136-4630-45AA-8BA5-E9614D677D4F}" type="pres">
      <dgm:prSet presAssocID="{810C689F-23F9-49D8-B683-28282BC531AF}" presName="Name37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9A7545-495A-4364-BDFF-102C416CED71}" type="pres">
      <dgm:prSet presAssocID="{FCC0078D-5977-4D06-AA7C-234600B5020F}" presName="twoDotsTx" presStyleCnt="0"/>
      <dgm:spPr/>
      <dgm:t>
        <a:bodyPr/>
        <a:lstStyle/>
        <a:p>
          <a:endParaRPr lang="zh-CN" altLang="en-US"/>
        </a:p>
      </dgm:t>
    </dgm:pt>
    <dgm:pt modelId="{6009287E-2665-40E3-8594-A409479FA5A9}" type="pres">
      <dgm:prSet presAssocID="{FCC0078D-5977-4D06-AA7C-234600B5020F}" presName="dotTx_21" presStyleLbl="solidFgAcc1" presStyleIdx="16" presStyleCnt="30"/>
      <dgm:spPr/>
      <dgm:t>
        <a:bodyPr/>
        <a:lstStyle/>
        <a:p>
          <a:endParaRPr lang="zh-CN" altLang="en-US"/>
        </a:p>
      </dgm:t>
    </dgm:pt>
    <dgm:pt modelId="{008D07B6-2C15-4007-901E-5613AE3CBF0A}" type="pres">
      <dgm:prSet presAssocID="{FCC0078D-5977-4D06-AA7C-234600B5020F}" presName="dotTx_22" presStyleLbl="solidFgAcc1" presStyleIdx="17" presStyleCnt="30"/>
      <dgm:spPr/>
      <dgm:t>
        <a:bodyPr/>
        <a:lstStyle/>
        <a:p>
          <a:endParaRPr lang="zh-CN" altLang="en-US"/>
        </a:p>
      </dgm:t>
    </dgm:pt>
    <dgm:pt modelId="{46AD1B56-E624-4038-B115-E4C8DFD580E2}" type="pres">
      <dgm:prSet presAssocID="{FCC0078D-5977-4D06-AA7C-234600B5020F}" presName="Name39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B5F61F-EF84-430C-8C7D-987484A80089}" type="pres">
      <dgm:prSet presAssocID="{D8A03049-A3AF-4AF6-869D-FE36380FA245}" presName="threeDotsTx" presStyleCnt="0"/>
      <dgm:spPr/>
      <dgm:t>
        <a:bodyPr/>
        <a:lstStyle/>
        <a:p>
          <a:endParaRPr lang="zh-CN" altLang="en-US"/>
        </a:p>
      </dgm:t>
    </dgm:pt>
    <dgm:pt modelId="{8FE9C058-ADC3-488C-801C-34ECB217DD52}" type="pres">
      <dgm:prSet presAssocID="{D8A03049-A3AF-4AF6-869D-FE36380FA245}" presName="dotTx_31" presStyleLbl="solidFgAcc1" presStyleIdx="18" presStyleCnt="30"/>
      <dgm:spPr/>
      <dgm:t>
        <a:bodyPr/>
        <a:lstStyle/>
        <a:p>
          <a:endParaRPr lang="zh-CN" altLang="en-US"/>
        </a:p>
      </dgm:t>
    </dgm:pt>
    <dgm:pt modelId="{C9197E11-738A-4ACD-9F58-460CCD9085B5}" type="pres">
      <dgm:prSet presAssocID="{D8A03049-A3AF-4AF6-869D-FE36380FA245}" presName="dotTx_32" presStyleLbl="solidFgAcc1" presStyleIdx="19" presStyleCnt="30"/>
      <dgm:spPr/>
      <dgm:t>
        <a:bodyPr/>
        <a:lstStyle/>
        <a:p>
          <a:endParaRPr lang="zh-CN" altLang="en-US"/>
        </a:p>
      </dgm:t>
    </dgm:pt>
    <dgm:pt modelId="{E33F7352-DBCB-4E60-8AAF-7A6F8D6DE06D}" type="pres">
      <dgm:prSet presAssocID="{D8A03049-A3AF-4AF6-869D-FE36380FA245}" presName="dotTx_33" presStyleLbl="solidFgAcc1" presStyleIdx="20" presStyleCnt="30"/>
      <dgm:spPr/>
      <dgm:t>
        <a:bodyPr/>
        <a:lstStyle/>
        <a:p>
          <a:endParaRPr lang="zh-CN" altLang="en-US"/>
        </a:p>
      </dgm:t>
    </dgm:pt>
    <dgm:pt modelId="{3739675D-EFDF-47BB-BF43-2C480429D34B}" type="pres">
      <dgm:prSet presAssocID="{D8A03049-A3AF-4AF6-869D-FE36380FA245}" presName="Name41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411CB8-5B17-480C-8556-0998AE47B528}" type="pres">
      <dgm:prSet presAssocID="{0EF383F3-1009-427E-9409-3A951DB2CC08}" presName="fourDotsTx" presStyleCnt="0"/>
      <dgm:spPr/>
      <dgm:t>
        <a:bodyPr/>
        <a:lstStyle/>
        <a:p>
          <a:endParaRPr lang="zh-CN" altLang="en-US"/>
        </a:p>
      </dgm:t>
    </dgm:pt>
    <dgm:pt modelId="{002A9020-2B0A-4D0F-B8D1-D80839BC54A7}" type="pres">
      <dgm:prSet presAssocID="{0EF383F3-1009-427E-9409-3A951DB2CC08}" presName="dotTx_41" presStyleLbl="solidFgAcc1" presStyleIdx="21" presStyleCnt="30"/>
      <dgm:spPr/>
      <dgm:t>
        <a:bodyPr/>
        <a:lstStyle/>
        <a:p>
          <a:endParaRPr lang="zh-CN" altLang="en-US"/>
        </a:p>
      </dgm:t>
    </dgm:pt>
    <dgm:pt modelId="{74420E5A-0FD9-4CFF-A92C-1CE39B7A9B48}" type="pres">
      <dgm:prSet presAssocID="{0EF383F3-1009-427E-9409-3A951DB2CC08}" presName="dotTx_42" presStyleLbl="solidFgAcc1" presStyleIdx="22" presStyleCnt="30"/>
      <dgm:spPr/>
      <dgm:t>
        <a:bodyPr/>
        <a:lstStyle/>
        <a:p>
          <a:endParaRPr lang="zh-CN" altLang="en-US"/>
        </a:p>
      </dgm:t>
    </dgm:pt>
    <dgm:pt modelId="{04BD3913-E673-4F60-B3C0-8826C390D84D}" type="pres">
      <dgm:prSet presAssocID="{0EF383F3-1009-427E-9409-3A951DB2CC08}" presName="dotTx_43" presStyleLbl="solidFgAcc1" presStyleIdx="23" presStyleCnt="30"/>
      <dgm:spPr/>
      <dgm:t>
        <a:bodyPr/>
        <a:lstStyle/>
        <a:p>
          <a:endParaRPr lang="zh-CN" altLang="en-US"/>
        </a:p>
      </dgm:t>
    </dgm:pt>
    <dgm:pt modelId="{99379E6C-B5E0-4900-AA89-EC91302238EE}" type="pres">
      <dgm:prSet presAssocID="{0EF383F3-1009-427E-9409-3A951DB2CC08}" presName="dotTx_44" presStyleLbl="solidFgAcc1" presStyleIdx="24" presStyleCnt="30"/>
      <dgm:spPr/>
      <dgm:t>
        <a:bodyPr/>
        <a:lstStyle/>
        <a:p>
          <a:endParaRPr lang="zh-CN" altLang="en-US"/>
        </a:p>
      </dgm:t>
    </dgm:pt>
    <dgm:pt modelId="{1D1E0206-A706-42C4-AFA8-54BDD91F45B0}" type="pres">
      <dgm:prSet presAssocID="{0EF383F3-1009-427E-9409-3A951DB2CC08}" presName="Name43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A2F2F-D228-4BDF-A2A1-AA1A9CDEC7B8}" type="pres">
      <dgm:prSet presAssocID="{C2971A75-B1C8-4D7C-8736-281C25B41A63}" presName="fiveDotsTx" presStyleCnt="0"/>
      <dgm:spPr/>
      <dgm:t>
        <a:bodyPr/>
        <a:lstStyle/>
        <a:p>
          <a:endParaRPr lang="zh-CN" altLang="en-US"/>
        </a:p>
      </dgm:t>
    </dgm:pt>
    <dgm:pt modelId="{F7058F5A-3C49-4E24-B1D1-695F7D3EA8B4}" type="pres">
      <dgm:prSet presAssocID="{C2971A75-B1C8-4D7C-8736-281C25B41A63}" presName="dotTx_51" presStyleLbl="solidFgAcc1" presStyleIdx="25" presStyleCnt="30"/>
      <dgm:spPr/>
      <dgm:t>
        <a:bodyPr/>
        <a:lstStyle/>
        <a:p>
          <a:endParaRPr lang="zh-CN" altLang="en-US"/>
        </a:p>
      </dgm:t>
    </dgm:pt>
    <dgm:pt modelId="{A7525019-4D3E-4B71-92FF-9E05E13AAAC9}" type="pres">
      <dgm:prSet presAssocID="{C2971A75-B1C8-4D7C-8736-281C25B41A63}" presName="dotTx_52" presStyleLbl="solidFgAcc1" presStyleIdx="26" presStyleCnt="30"/>
      <dgm:spPr/>
      <dgm:t>
        <a:bodyPr/>
        <a:lstStyle/>
        <a:p>
          <a:endParaRPr lang="zh-CN" altLang="en-US"/>
        </a:p>
      </dgm:t>
    </dgm:pt>
    <dgm:pt modelId="{6B4EE9AF-286C-43D1-92ED-48D1D7472EAF}" type="pres">
      <dgm:prSet presAssocID="{C2971A75-B1C8-4D7C-8736-281C25B41A63}" presName="dotTx_53" presStyleLbl="solidFgAcc1" presStyleIdx="27" presStyleCnt="30"/>
      <dgm:spPr/>
      <dgm:t>
        <a:bodyPr/>
        <a:lstStyle/>
        <a:p>
          <a:endParaRPr lang="zh-CN" altLang="en-US"/>
        </a:p>
      </dgm:t>
    </dgm:pt>
    <dgm:pt modelId="{FCFA6032-C247-4CF3-A871-DC1A5117038D}" type="pres">
      <dgm:prSet presAssocID="{C2971A75-B1C8-4D7C-8736-281C25B41A63}" presName="dotTx_54" presStyleLbl="solidFgAcc1" presStyleIdx="28" presStyleCnt="30"/>
      <dgm:spPr/>
      <dgm:t>
        <a:bodyPr/>
        <a:lstStyle/>
        <a:p>
          <a:endParaRPr lang="zh-CN" altLang="en-US"/>
        </a:p>
      </dgm:t>
    </dgm:pt>
    <dgm:pt modelId="{C12F18FC-7CE2-4998-B277-93FCF1F7369B}" type="pres">
      <dgm:prSet presAssocID="{C2971A75-B1C8-4D7C-8736-281C25B41A63}" presName="dotTx_55" presStyleLbl="solidFgAcc1" presStyleIdx="29" presStyleCnt="30"/>
      <dgm:spPr/>
      <dgm:t>
        <a:bodyPr/>
        <a:lstStyle/>
        <a:p>
          <a:endParaRPr lang="zh-CN" altLang="en-US"/>
        </a:p>
      </dgm:t>
    </dgm:pt>
    <dgm:pt modelId="{B07C6FE4-526F-40A5-A4D8-EC1F48B9E6A0}" type="pres">
      <dgm:prSet presAssocID="{C2971A75-B1C8-4D7C-8736-281C25B41A63}" presName="Name4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CFEB52-6E6C-4CE7-8438-66F88D440C39}" type="presOf" srcId="{A9CB13B9-BE84-4F22-8166-1800500282CB}" destId="{FCBF0040-E5C4-4BEC-82BC-4BD54CBF1C1C}" srcOrd="0" destOrd="0" presId="urn:microsoft.com/office/officeart/2009/3/layout/SpiralPicture"/>
    <dgm:cxn modelId="{31C1C709-32AF-490B-936A-761F978A9870}" type="presOf" srcId="{810C689F-23F9-49D8-B683-28282BC531AF}" destId="{E25A7136-4630-45AA-8BA5-E9614D677D4F}" srcOrd="0" destOrd="0" presId="urn:microsoft.com/office/officeart/2009/3/layout/SpiralPicture"/>
    <dgm:cxn modelId="{B2D13C60-9AC1-451F-B7CB-E54FB38124C9}" type="presOf" srcId="{9A1F6CDA-74ED-443A-ABA6-A25BFE105EB3}" destId="{2EC082FC-C7E1-4D04-806D-57B893C998B5}" srcOrd="0" destOrd="0" presId="urn:microsoft.com/office/officeart/2009/3/layout/SpiralPicture"/>
    <dgm:cxn modelId="{9CB67B31-11B5-4DE7-A829-8A23FEBAAEC0}" type="presOf" srcId="{0EF383F3-1009-427E-9409-3A951DB2CC08}" destId="{1D1E0206-A706-42C4-AFA8-54BDD91F45B0}" srcOrd="0" destOrd="0" presId="urn:microsoft.com/office/officeart/2009/3/layout/SpiralPicture"/>
    <dgm:cxn modelId="{762BEA0B-2A27-4524-AD05-56B75493CDD8}" srcId="{0D0F2904-C87D-4039-98C6-A0F83B6DB154}" destId="{810C689F-23F9-49D8-B683-28282BC531AF}" srcOrd="0" destOrd="0" parTransId="{116FFB8D-21FD-4C3A-A1C8-6BA17E801CBC}" sibTransId="{A9CB13B9-BE84-4F22-8166-1800500282CB}"/>
    <dgm:cxn modelId="{FE8B527F-03BF-4B85-A9FC-518D8A616BB6}" type="presOf" srcId="{9F20FA1C-BAA6-4C70-925C-4355930FC05F}" destId="{1DDC8DCF-AF12-4EB7-B5CF-C7A5FD3FD352}" srcOrd="0" destOrd="0" presId="urn:microsoft.com/office/officeart/2009/3/layout/SpiralPicture"/>
    <dgm:cxn modelId="{521DBFAB-1542-461B-B549-BB41223D3A0A}" type="presOf" srcId="{D8A03049-A3AF-4AF6-869D-FE36380FA245}" destId="{3739675D-EFDF-47BB-BF43-2C480429D34B}" srcOrd="0" destOrd="0" presId="urn:microsoft.com/office/officeart/2009/3/layout/SpiralPicture"/>
    <dgm:cxn modelId="{35A4EA09-F156-4085-904A-0286C7777A4A}" srcId="{0D0F2904-C87D-4039-98C6-A0F83B6DB154}" destId="{FCC0078D-5977-4D06-AA7C-234600B5020F}" srcOrd="1" destOrd="0" parTransId="{5B7812B7-8508-45C3-A2A0-0C4DBDC0240C}" sibTransId="{E3237C6B-C687-42DD-A6CC-AA895F27E472}"/>
    <dgm:cxn modelId="{ABBD9840-1F52-4EB6-B050-E3CCFFA5B292}" type="presOf" srcId="{C2971A75-B1C8-4D7C-8736-281C25B41A63}" destId="{B07C6FE4-526F-40A5-A4D8-EC1F48B9E6A0}" srcOrd="0" destOrd="0" presId="urn:microsoft.com/office/officeart/2009/3/layout/SpiralPicture"/>
    <dgm:cxn modelId="{5FFF12A6-CEC1-44EA-9A09-BCA9B15EFAD8}" type="presOf" srcId="{E3237C6B-C687-42DD-A6CC-AA895F27E472}" destId="{3D767EBF-D08A-4566-9740-E81E85B3D851}" srcOrd="0" destOrd="0" presId="urn:microsoft.com/office/officeart/2009/3/layout/SpiralPicture"/>
    <dgm:cxn modelId="{8CA2B231-0B48-45BD-8D81-CFC65333B9E3}" type="presOf" srcId="{44B2FFD3-482F-41F0-9FB1-4A2ACDAE0B95}" destId="{C63F97B7-ACBA-4BD0-995C-35832EC8CAB6}" srcOrd="0" destOrd="0" presId="urn:microsoft.com/office/officeart/2009/3/layout/SpiralPicture"/>
    <dgm:cxn modelId="{B214DA7F-B71C-40DF-913F-0CA0550D45DD}" srcId="{0D0F2904-C87D-4039-98C6-A0F83B6DB154}" destId="{C2971A75-B1C8-4D7C-8736-281C25B41A63}" srcOrd="4" destOrd="0" parTransId="{ADB7091A-4DB1-4678-8C31-2EC9B9D05174}" sibTransId="{44B2FFD3-482F-41F0-9FB1-4A2ACDAE0B95}"/>
    <dgm:cxn modelId="{101E86CF-6F6D-4D72-B45F-92169F6E145E}" srcId="{0D0F2904-C87D-4039-98C6-A0F83B6DB154}" destId="{D8A03049-A3AF-4AF6-869D-FE36380FA245}" srcOrd="2" destOrd="0" parTransId="{EE67FEB9-A217-4B90-8437-F51FB508C089}" sibTransId="{9A1F6CDA-74ED-443A-ABA6-A25BFE105EB3}"/>
    <dgm:cxn modelId="{A2B43C17-28E6-435E-923A-F3631AA453A4}" type="presOf" srcId="{0D0F2904-C87D-4039-98C6-A0F83B6DB154}" destId="{0A8574D4-DB80-472E-B986-9B2A70E95116}" srcOrd="0" destOrd="0" presId="urn:microsoft.com/office/officeart/2009/3/layout/SpiralPicture"/>
    <dgm:cxn modelId="{06E550C1-AA8F-4D8F-B8EF-D33FA0347F75}" srcId="{0D0F2904-C87D-4039-98C6-A0F83B6DB154}" destId="{0EF383F3-1009-427E-9409-3A951DB2CC08}" srcOrd="3" destOrd="0" parTransId="{6BD0F38C-4E93-4407-986C-FA4464062F9A}" sibTransId="{9F20FA1C-BAA6-4C70-925C-4355930FC05F}"/>
    <dgm:cxn modelId="{63E90EA6-B5E7-412C-BC3D-788325E4DA2F}" type="presOf" srcId="{FCC0078D-5977-4D06-AA7C-234600B5020F}" destId="{46AD1B56-E624-4038-B115-E4C8DFD580E2}" srcOrd="0" destOrd="0" presId="urn:microsoft.com/office/officeart/2009/3/layout/SpiralPicture"/>
    <dgm:cxn modelId="{E8A1EDE8-73FE-4252-93BD-9DBEE9E5CC44}" type="presParOf" srcId="{0A8574D4-DB80-472E-B986-9B2A70E95116}" destId="{97EA64AB-1CF2-4E9B-BC68-9DA595F3797E}" srcOrd="0" destOrd="0" presId="urn:microsoft.com/office/officeart/2009/3/layout/SpiralPicture"/>
    <dgm:cxn modelId="{BFBA7525-B1EF-4C11-AD47-3C5B368251C1}" type="presParOf" srcId="{97EA64AB-1CF2-4E9B-BC68-9DA595F3797E}" destId="{7539268E-CAB6-4FD4-A04C-944378F2A933}" srcOrd="0" destOrd="0" presId="urn:microsoft.com/office/officeart/2009/3/layout/SpiralPicture"/>
    <dgm:cxn modelId="{B9C5646C-5898-44E3-968F-A79D2BA883AA}" type="presParOf" srcId="{97EA64AB-1CF2-4E9B-BC68-9DA595F3797E}" destId="{E8C0273C-B677-44A2-8D3E-7AC4F3DE492C}" srcOrd="1" destOrd="0" presId="urn:microsoft.com/office/officeart/2009/3/layout/SpiralPicture"/>
    <dgm:cxn modelId="{777FF1D6-76E8-480A-8DD1-4AF59D37CE67}" type="presParOf" srcId="{97EA64AB-1CF2-4E9B-BC68-9DA595F3797E}" destId="{15A07B5A-4926-4798-804F-6C8500B6C488}" srcOrd="2" destOrd="0" presId="urn:microsoft.com/office/officeart/2009/3/layout/SpiralPicture"/>
    <dgm:cxn modelId="{CE4D2F5F-9FCE-4161-8A55-BBD1459B8FC1}" type="presParOf" srcId="{15A07B5A-4926-4798-804F-6C8500B6C488}" destId="{FCBF0040-E5C4-4BEC-82BC-4BD54CBF1C1C}" srcOrd="0" destOrd="0" presId="urn:microsoft.com/office/officeart/2009/3/layout/SpiralPicture"/>
    <dgm:cxn modelId="{0B0167F7-BBD1-4230-966B-497F09F9336C}" type="presParOf" srcId="{97EA64AB-1CF2-4E9B-BC68-9DA595F3797E}" destId="{A81CD076-EEC4-4204-8DD5-BDA09E885C9F}" srcOrd="3" destOrd="0" presId="urn:microsoft.com/office/officeart/2009/3/layout/SpiralPicture"/>
    <dgm:cxn modelId="{04A575DA-95E9-4B80-BE8E-6A09993442CE}" type="presParOf" srcId="{A81CD076-EEC4-4204-8DD5-BDA09E885C9F}" destId="{A1B0402A-7750-4D2A-9780-AE49D3CAAAB1}" srcOrd="0" destOrd="0" presId="urn:microsoft.com/office/officeart/2009/3/layout/SpiralPicture"/>
    <dgm:cxn modelId="{2629C65B-1694-4494-B799-7F81E0327039}" type="presParOf" srcId="{97EA64AB-1CF2-4E9B-BC68-9DA595F3797E}" destId="{7AC53CF0-8A4B-437E-B82C-6796D5DBEE45}" srcOrd="4" destOrd="0" presId="urn:microsoft.com/office/officeart/2009/3/layout/SpiralPicture"/>
    <dgm:cxn modelId="{DEFD3482-2018-4334-B1EB-110DDA566FA9}" type="presParOf" srcId="{7AC53CF0-8A4B-437E-B82C-6796D5DBEE45}" destId="{3D767EBF-D08A-4566-9740-E81E85B3D851}" srcOrd="0" destOrd="0" presId="urn:microsoft.com/office/officeart/2009/3/layout/SpiralPicture"/>
    <dgm:cxn modelId="{955DB318-A233-45FA-9854-4199B7E45A2B}" type="presParOf" srcId="{97EA64AB-1CF2-4E9B-BC68-9DA595F3797E}" destId="{A6B6DDCF-0D9A-4FF7-BD91-679EB5280ADF}" srcOrd="5" destOrd="0" presId="urn:microsoft.com/office/officeart/2009/3/layout/SpiralPicture"/>
    <dgm:cxn modelId="{BA4988B3-83F1-4FB1-AF6E-F1C99F6582E7}" type="presParOf" srcId="{A6B6DDCF-0D9A-4FF7-BD91-679EB5280ADF}" destId="{F84D18B0-4020-47D0-B8D2-38838414D756}" srcOrd="0" destOrd="0" presId="urn:microsoft.com/office/officeart/2009/3/layout/SpiralPicture"/>
    <dgm:cxn modelId="{7760FAC4-DB5E-4BE3-B6B4-EF798E7D0B20}" type="presParOf" srcId="{A6B6DDCF-0D9A-4FF7-BD91-679EB5280ADF}" destId="{996358E8-0233-44A3-B2AC-4D281E4E2D3D}" srcOrd="1" destOrd="0" presId="urn:microsoft.com/office/officeart/2009/3/layout/SpiralPicture"/>
    <dgm:cxn modelId="{A55D93BC-710E-4717-9959-D6CD0C95E70F}" type="presParOf" srcId="{97EA64AB-1CF2-4E9B-BC68-9DA595F3797E}" destId="{23026096-EAA5-4D83-9227-03A8D150E73F}" srcOrd="6" destOrd="0" presId="urn:microsoft.com/office/officeart/2009/3/layout/SpiralPicture"/>
    <dgm:cxn modelId="{A71C375F-964D-4687-8E8A-833C4737924F}" type="presParOf" srcId="{23026096-EAA5-4D83-9227-03A8D150E73F}" destId="{2EC082FC-C7E1-4D04-806D-57B893C998B5}" srcOrd="0" destOrd="0" presId="urn:microsoft.com/office/officeart/2009/3/layout/SpiralPicture"/>
    <dgm:cxn modelId="{BFCC10D1-A8B2-4B49-AD05-19D7E61D2646}" type="presParOf" srcId="{97EA64AB-1CF2-4E9B-BC68-9DA595F3797E}" destId="{F26AA099-5B53-4169-AE14-249B7B6599C3}" srcOrd="7" destOrd="0" presId="urn:microsoft.com/office/officeart/2009/3/layout/SpiralPicture"/>
    <dgm:cxn modelId="{8D613C87-A297-4ACB-A3F1-DF962C9C55FD}" type="presParOf" srcId="{F26AA099-5B53-4169-AE14-249B7B6599C3}" destId="{B660D55F-D347-4D46-8D72-CED539794A1B}" srcOrd="0" destOrd="0" presId="urn:microsoft.com/office/officeart/2009/3/layout/SpiralPicture"/>
    <dgm:cxn modelId="{F2EADBD3-2266-454F-9F39-1550FC28DAB7}" type="presParOf" srcId="{F26AA099-5B53-4169-AE14-249B7B6599C3}" destId="{9D74140B-5D5A-490F-8DF9-140962C837D5}" srcOrd="1" destOrd="0" presId="urn:microsoft.com/office/officeart/2009/3/layout/SpiralPicture"/>
    <dgm:cxn modelId="{E2F79BD1-3D98-4D66-A74F-111877444BBF}" type="presParOf" srcId="{F26AA099-5B53-4169-AE14-249B7B6599C3}" destId="{DAA3B1EE-4CEF-45AB-B320-95372B12E6D6}" srcOrd="2" destOrd="0" presId="urn:microsoft.com/office/officeart/2009/3/layout/SpiralPicture"/>
    <dgm:cxn modelId="{B764623D-6C8F-4A1B-A4DD-3D48F5756BF0}" type="presParOf" srcId="{97EA64AB-1CF2-4E9B-BC68-9DA595F3797E}" destId="{5E07F7E2-9DBF-490F-86B7-13D49970BFF8}" srcOrd="8" destOrd="0" presId="urn:microsoft.com/office/officeart/2009/3/layout/SpiralPicture"/>
    <dgm:cxn modelId="{52A0AEEB-AA97-4D67-A114-62119D4CDE0C}" type="presParOf" srcId="{5E07F7E2-9DBF-490F-86B7-13D49970BFF8}" destId="{1DDC8DCF-AF12-4EB7-B5CF-C7A5FD3FD352}" srcOrd="0" destOrd="0" presId="urn:microsoft.com/office/officeart/2009/3/layout/SpiralPicture"/>
    <dgm:cxn modelId="{3053103D-6BEB-499D-A2F5-AD9F1BA9C88A}" type="presParOf" srcId="{97EA64AB-1CF2-4E9B-BC68-9DA595F3797E}" destId="{534D8057-C980-4032-87F2-DF231611EE0A}" srcOrd="9" destOrd="0" presId="urn:microsoft.com/office/officeart/2009/3/layout/SpiralPicture"/>
    <dgm:cxn modelId="{CF195528-871F-47C6-B186-98ADF8C677A6}" type="presParOf" srcId="{534D8057-C980-4032-87F2-DF231611EE0A}" destId="{A0937BDF-9CCE-4821-89BC-48E20A311289}" srcOrd="0" destOrd="0" presId="urn:microsoft.com/office/officeart/2009/3/layout/SpiralPicture"/>
    <dgm:cxn modelId="{A6A911BB-07BF-4E21-B5F7-CD48478B78F9}" type="presParOf" srcId="{534D8057-C980-4032-87F2-DF231611EE0A}" destId="{35E1872A-176C-40BB-8431-16750F768FAD}" srcOrd="1" destOrd="0" presId="urn:microsoft.com/office/officeart/2009/3/layout/SpiralPicture"/>
    <dgm:cxn modelId="{8A42F39A-DC5C-4E47-8C2A-90CBED691595}" type="presParOf" srcId="{534D8057-C980-4032-87F2-DF231611EE0A}" destId="{070A37FC-5C1A-4196-AF3C-CBDF25752E91}" srcOrd="2" destOrd="0" presId="urn:microsoft.com/office/officeart/2009/3/layout/SpiralPicture"/>
    <dgm:cxn modelId="{E90D74D8-E0AE-4927-B79F-77F540FA7CE7}" type="presParOf" srcId="{534D8057-C980-4032-87F2-DF231611EE0A}" destId="{A57924E4-928F-4CAC-A9A8-98C4C6DBEE5D}" srcOrd="3" destOrd="0" presId="urn:microsoft.com/office/officeart/2009/3/layout/SpiralPicture"/>
    <dgm:cxn modelId="{500ACEBD-6E6D-47B6-AB57-E6CD7B1A5531}" type="presParOf" srcId="{97EA64AB-1CF2-4E9B-BC68-9DA595F3797E}" destId="{CC95BF66-07D8-4C92-A95E-411F4118811D}" srcOrd="10" destOrd="0" presId="urn:microsoft.com/office/officeart/2009/3/layout/SpiralPicture"/>
    <dgm:cxn modelId="{5F3578FF-8263-4ED7-A5E5-2AF26A925DA3}" type="presParOf" srcId="{CC95BF66-07D8-4C92-A95E-411F4118811D}" destId="{C63F97B7-ACBA-4BD0-995C-35832EC8CAB6}" srcOrd="0" destOrd="0" presId="urn:microsoft.com/office/officeart/2009/3/layout/SpiralPicture"/>
    <dgm:cxn modelId="{BA6AE9C5-F800-40B5-B755-E08238287E57}" type="presParOf" srcId="{97EA64AB-1CF2-4E9B-BC68-9DA595F3797E}" destId="{D850BD4C-81F3-4E73-BEFE-142445B8F187}" srcOrd="11" destOrd="0" presId="urn:microsoft.com/office/officeart/2009/3/layout/SpiralPicture"/>
    <dgm:cxn modelId="{E5245601-32B2-4A52-9F4C-0831C39E16D1}" type="presParOf" srcId="{D850BD4C-81F3-4E73-BEFE-142445B8F187}" destId="{B8F65AFF-6124-47DB-AD2E-02ACFF190CF0}" srcOrd="0" destOrd="0" presId="urn:microsoft.com/office/officeart/2009/3/layout/SpiralPicture"/>
    <dgm:cxn modelId="{BBDA5566-E3BE-46CE-A287-2BCD891750E8}" type="presParOf" srcId="{D850BD4C-81F3-4E73-BEFE-142445B8F187}" destId="{6ADF03EA-6509-4622-B427-211DE33B7435}" srcOrd="1" destOrd="0" presId="urn:microsoft.com/office/officeart/2009/3/layout/SpiralPicture"/>
    <dgm:cxn modelId="{283D3A6B-4B70-43B6-A6DA-6DCA617E47A5}" type="presParOf" srcId="{D850BD4C-81F3-4E73-BEFE-142445B8F187}" destId="{BBBFFA98-A27B-46E7-860A-431FC2093730}" srcOrd="2" destOrd="0" presId="urn:microsoft.com/office/officeart/2009/3/layout/SpiralPicture"/>
    <dgm:cxn modelId="{A4C8B8DE-C446-42A0-92BA-9E64AED6654A}" type="presParOf" srcId="{D850BD4C-81F3-4E73-BEFE-142445B8F187}" destId="{2AD8C8FA-A223-4E68-8422-81D0554C864D}" srcOrd="3" destOrd="0" presId="urn:microsoft.com/office/officeart/2009/3/layout/SpiralPicture"/>
    <dgm:cxn modelId="{6C661163-76AE-4E49-AF44-B303FB333849}" type="presParOf" srcId="{D850BD4C-81F3-4E73-BEFE-142445B8F187}" destId="{ACFD828F-1216-4B7B-BC6A-93715F83628A}" srcOrd="4" destOrd="0" presId="urn:microsoft.com/office/officeart/2009/3/layout/SpiralPicture"/>
    <dgm:cxn modelId="{38542A76-30FC-481B-9281-76B6A9EF3BC0}" type="presParOf" srcId="{0A8574D4-DB80-472E-B986-9B2A70E95116}" destId="{9D0B390E-83A4-4EDA-B6B2-7DCD39B72C9C}" srcOrd="1" destOrd="0" presId="urn:microsoft.com/office/officeart/2009/3/layout/SpiralPicture"/>
    <dgm:cxn modelId="{9070A65D-9C2F-49C8-8E61-2E054DD6C0BC}" type="presParOf" srcId="{9D0B390E-83A4-4EDA-B6B2-7DCD39B72C9C}" destId="{CEB46FA6-1DFE-4574-9301-11224F4CC9C9}" srcOrd="0" destOrd="0" presId="urn:microsoft.com/office/officeart/2009/3/layout/SpiralPicture"/>
    <dgm:cxn modelId="{E157E2F3-AE56-4369-9E2E-8407E3C18100}" type="presParOf" srcId="{CEB46FA6-1DFE-4574-9301-11224F4CC9C9}" destId="{86D5394A-B2BA-4583-8705-4DF047929BCC}" srcOrd="0" destOrd="0" presId="urn:microsoft.com/office/officeart/2009/3/layout/SpiralPicture"/>
    <dgm:cxn modelId="{3960E81C-8800-49DB-BBF0-762943E72C23}" type="presParOf" srcId="{9D0B390E-83A4-4EDA-B6B2-7DCD39B72C9C}" destId="{E25A7136-4630-45AA-8BA5-E9614D677D4F}" srcOrd="1" destOrd="0" presId="urn:microsoft.com/office/officeart/2009/3/layout/SpiralPicture"/>
    <dgm:cxn modelId="{E5042277-2927-4D7F-8981-816F54F57D5E}" type="presParOf" srcId="{9D0B390E-83A4-4EDA-B6B2-7DCD39B72C9C}" destId="{FD9A7545-495A-4364-BDFF-102C416CED71}" srcOrd="2" destOrd="0" presId="urn:microsoft.com/office/officeart/2009/3/layout/SpiralPicture"/>
    <dgm:cxn modelId="{A792EA9E-8512-4C0E-8A5E-4DAEA814AD1A}" type="presParOf" srcId="{FD9A7545-495A-4364-BDFF-102C416CED71}" destId="{6009287E-2665-40E3-8594-A409479FA5A9}" srcOrd="0" destOrd="0" presId="urn:microsoft.com/office/officeart/2009/3/layout/SpiralPicture"/>
    <dgm:cxn modelId="{F2B7C951-1E19-4900-ABC2-A6497E6F598D}" type="presParOf" srcId="{FD9A7545-495A-4364-BDFF-102C416CED71}" destId="{008D07B6-2C15-4007-901E-5613AE3CBF0A}" srcOrd="1" destOrd="0" presId="urn:microsoft.com/office/officeart/2009/3/layout/SpiralPicture"/>
    <dgm:cxn modelId="{4DC521BD-537E-4CFD-9460-B0D7EBDD5DFC}" type="presParOf" srcId="{9D0B390E-83A4-4EDA-B6B2-7DCD39B72C9C}" destId="{46AD1B56-E624-4038-B115-E4C8DFD580E2}" srcOrd="3" destOrd="0" presId="urn:microsoft.com/office/officeart/2009/3/layout/SpiralPicture"/>
    <dgm:cxn modelId="{C3A5BD6B-FDF6-4AA7-A2C2-768458AD4EEA}" type="presParOf" srcId="{9D0B390E-83A4-4EDA-B6B2-7DCD39B72C9C}" destId="{12B5F61F-EF84-430C-8C7D-987484A80089}" srcOrd="4" destOrd="0" presId="urn:microsoft.com/office/officeart/2009/3/layout/SpiralPicture"/>
    <dgm:cxn modelId="{D89E083E-EDF7-4E2A-B1E3-72B843C6CAB2}" type="presParOf" srcId="{12B5F61F-EF84-430C-8C7D-987484A80089}" destId="{8FE9C058-ADC3-488C-801C-34ECB217DD52}" srcOrd="0" destOrd="0" presId="urn:microsoft.com/office/officeart/2009/3/layout/SpiralPicture"/>
    <dgm:cxn modelId="{A445671B-40EC-42D2-85A0-76303AF16395}" type="presParOf" srcId="{12B5F61F-EF84-430C-8C7D-987484A80089}" destId="{C9197E11-738A-4ACD-9F58-460CCD9085B5}" srcOrd="1" destOrd="0" presId="urn:microsoft.com/office/officeart/2009/3/layout/SpiralPicture"/>
    <dgm:cxn modelId="{1C219260-BAE7-475C-ACDA-23DDCA8D6D83}" type="presParOf" srcId="{12B5F61F-EF84-430C-8C7D-987484A80089}" destId="{E33F7352-DBCB-4E60-8AAF-7A6F8D6DE06D}" srcOrd="2" destOrd="0" presId="urn:microsoft.com/office/officeart/2009/3/layout/SpiralPicture"/>
    <dgm:cxn modelId="{E6171F55-D904-41F8-A60E-23DDE9177C4E}" type="presParOf" srcId="{9D0B390E-83A4-4EDA-B6B2-7DCD39B72C9C}" destId="{3739675D-EFDF-47BB-BF43-2C480429D34B}" srcOrd="5" destOrd="0" presId="urn:microsoft.com/office/officeart/2009/3/layout/SpiralPicture"/>
    <dgm:cxn modelId="{4C99A0B2-18F7-4D34-8D29-A5EFC52CCACA}" type="presParOf" srcId="{9D0B390E-83A4-4EDA-B6B2-7DCD39B72C9C}" destId="{3B411CB8-5B17-480C-8556-0998AE47B528}" srcOrd="6" destOrd="0" presId="urn:microsoft.com/office/officeart/2009/3/layout/SpiralPicture"/>
    <dgm:cxn modelId="{2BE9CC37-29F8-4D31-8976-46A51B8218AA}" type="presParOf" srcId="{3B411CB8-5B17-480C-8556-0998AE47B528}" destId="{002A9020-2B0A-4D0F-B8D1-D80839BC54A7}" srcOrd="0" destOrd="0" presId="urn:microsoft.com/office/officeart/2009/3/layout/SpiralPicture"/>
    <dgm:cxn modelId="{B830EA7E-DD12-4E34-9E17-1C8366A0F89D}" type="presParOf" srcId="{3B411CB8-5B17-480C-8556-0998AE47B528}" destId="{74420E5A-0FD9-4CFF-A92C-1CE39B7A9B48}" srcOrd="1" destOrd="0" presId="urn:microsoft.com/office/officeart/2009/3/layout/SpiralPicture"/>
    <dgm:cxn modelId="{E56B76D9-0C69-42CC-8038-C46AC03A1475}" type="presParOf" srcId="{3B411CB8-5B17-480C-8556-0998AE47B528}" destId="{04BD3913-E673-4F60-B3C0-8826C390D84D}" srcOrd="2" destOrd="0" presId="urn:microsoft.com/office/officeart/2009/3/layout/SpiralPicture"/>
    <dgm:cxn modelId="{56A491C5-359B-45BC-B2BE-344E68AC2E2E}" type="presParOf" srcId="{3B411CB8-5B17-480C-8556-0998AE47B528}" destId="{99379E6C-B5E0-4900-AA89-EC91302238EE}" srcOrd="3" destOrd="0" presId="urn:microsoft.com/office/officeart/2009/3/layout/SpiralPicture"/>
    <dgm:cxn modelId="{DF630381-F01A-4644-AB6A-20AA6937D697}" type="presParOf" srcId="{9D0B390E-83A4-4EDA-B6B2-7DCD39B72C9C}" destId="{1D1E0206-A706-42C4-AFA8-54BDD91F45B0}" srcOrd="7" destOrd="0" presId="urn:microsoft.com/office/officeart/2009/3/layout/SpiralPicture"/>
    <dgm:cxn modelId="{2331EBF5-7952-46EA-8D1A-29369E26D9F4}" type="presParOf" srcId="{9D0B390E-83A4-4EDA-B6B2-7DCD39B72C9C}" destId="{A1CA2F2F-D228-4BDF-A2A1-AA1A9CDEC7B8}" srcOrd="8" destOrd="0" presId="urn:microsoft.com/office/officeart/2009/3/layout/SpiralPicture"/>
    <dgm:cxn modelId="{57885EA4-A9D6-4723-84A6-440A0791072E}" type="presParOf" srcId="{A1CA2F2F-D228-4BDF-A2A1-AA1A9CDEC7B8}" destId="{F7058F5A-3C49-4E24-B1D1-695F7D3EA8B4}" srcOrd="0" destOrd="0" presId="urn:microsoft.com/office/officeart/2009/3/layout/SpiralPicture"/>
    <dgm:cxn modelId="{14E1F82A-4FB4-443D-B048-B4557FC718A2}" type="presParOf" srcId="{A1CA2F2F-D228-4BDF-A2A1-AA1A9CDEC7B8}" destId="{A7525019-4D3E-4B71-92FF-9E05E13AAAC9}" srcOrd="1" destOrd="0" presId="urn:microsoft.com/office/officeart/2009/3/layout/SpiralPicture"/>
    <dgm:cxn modelId="{54D99D42-70D4-4CEE-93A9-4A0ED2226265}" type="presParOf" srcId="{A1CA2F2F-D228-4BDF-A2A1-AA1A9CDEC7B8}" destId="{6B4EE9AF-286C-43D1-92ED-48D1D7472EAF}" srcOrd="2" destOrd="0" presId="urn:microsoft.com/office/officeart/2009/3/layout/SpiralPicture"/>
    <dgm:cxn modelId="{94A20F8D-D965-4025-A1B6-5AC8D25EDD36}" type="presParOf" srcId="{A1CA2F2F-D228-4BDF-A2A1-AA1A9CDEC7B8}" destId="{FCFA6032-C247-4CF3-A871-DC1A5117038D}" srcOrd="3" destOrd="0" presId="urn:microsoft.com/office/officeart/2009/3/layout/SpiralPicture"/>
    <dgm:cxn modelId="{DC410B32-88F1-4AC9-8551-48945BC4EC84}" type="presParOf" srcId="{A1CA2F2F-D228-4BDF-A2A1-AA1A9CDEC7B8}" destId="{C12F18FC-7CE2-4998-B277-93FCF1F7369B}" srcOrd="4" destOrd="0" presId="urn:microsoft.com/office/officeart/2009/3/layout/SpiralPicture"/>
    <dgm:cxn modelId="{89353D2B-0671-4A94-A2D1-6C1E85B6EF3A}" type="presParOf" srcId="{9D0B390E-83A4-4EDA-B6B2-7DCD39B72C9C}" destId="{B07C6FE4-526F-40A5-A4D8-EC1F48B9E6A0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C84890-9520-454F-BE9D-ABFB6F58EC3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24FB11-34B2-44A7-9F00-D8BF47E7EC9B}">
      <dgm:prSet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rPr>
            <a:t>空杯心态</a:t>
          </a:r>
          <a:endParaRPr lang="zh-CN" altLang="en-US" dirty="0">
            <a:solidFill>
              <a:srgbClr val="00B050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582964A-52EC-4091-8FF2-14E5D721BAEF}" type="parTrans" cxnId="{73348920-FE32-404E-85A6-BA12A4F19F2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E3FD22F-DC47-4C77-AEC3-5A239EFF0C78}" type="sibTrans" cxnId="{73348920-FE32-404E-85A6-BA12A4F19F2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580D713-4BFD-4B71-8B80-99C331DF1D91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对新事物不带成见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E85528C-2272-41C8-9B5A-52A096A7D6F0}" type="parTrans" cxnId="{62554B81-ED2E-46F3-909E-2D0C4585BC5B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3718B46-0817-4C95-B1A0-431D7579DEAD}" type="sibTrans" cxnId="{62554B81-ED2E-46F3-909E-2D0C4585BC5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3B66BEC-84F7-494D-80ED-AF70084853B5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对自己不自负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69A6410-642E-4671-BFBD-8EDCD0ED6B30}" type="parTrans" cxnId="{CFCF644A-E5B8-407F-A48C-0E0FDB0F1E9B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7B1E2D7-E0E1-4416-BF62-567786722B88}" type="sibTrans" cxnId="{CFCF644A-E5B8-407F-A48C-0E0FDB0F1E9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CB97002-D5AA-476B-B1C3-BC7185235A07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不随意贬低别人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904B792-323C-4EEA-8187-D5C861AE22EC}" type="parTrans" cxnId="{C7DCE0F0-594C-4D4A-80D7-B371EF2486F5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D82E06E2-6C01-4A80-81A7-B17EE2EF77F7}" type="sibTrans" cxnId="{C7DCE0F0-594C-4D4A-80D7-B371EF2486F5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D6FA6FD5-C9E5-4F79-8A83-6F411DD50B89}" type="pres">
      <dgm:prSet presAssocID="{B0C84890-9520-454F-BE9D-ABFB6F58EC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972C68D-67BE-46A8-B35C-80B1CEBF6DFC}" type="pres">
      <dgm:prSet presAssocID="{B0C84890-9520-454F-BE9D-ABFB6F58EC39}" presName="Name1" presStyleCnt="0"/>
      <dgm:spPr/>
    </dgm:pt>
    <dgm:pt modelId="{9B8D87A5-C12A-44F1-84BD-044156DB6F12}" type="pres">
      <dgm:prSet presAssocID="{FE3FD22F-DC47-4C77-AEC3-5A239EFF0C78}" presName="picture_1" presStyleCnt="0"/>
      <dgm:spPr/>
    </dgm:pt>
    <dgm:pt modelId="{EBADA5C1-8DA1-4A5E-A366-D8F0537C88FA}" type="pres">
      <dgm:prSet presAssocID="{FE3FD22F-DC47-4C77-AEC3-5A239EFF0C78}" presName="pictureRepeatNode" presStyleLbl="alignImgPlace1" presStyleIdx="0" presStyleCnt="4"/>
      <dgm:spPr/>
      <dgm:t>
        <a:bodyPr/>
        <a:lstStyle/>
        <a:p>
          <a:endParaRPr lang="zh-CN" altLang="en-US"/>
        </a:p>
      </dgm:t>
    </dgm:pt>
    <dgm:pt modelId="{FF67B9A7-EA05-4CAF-8977-ABB451E45D43}" type="pres">
      <dgm:prSet presAssocID="{9C24FB11-34B2-44A7-9F00-D8BF47E7EC9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59FF0-8541-4EB2-A67F-CCC902DF3D3A}" type="pres">
      <dgm:prSet presAssocID="{93718B46-0817-4C95-B1A0-431D7579DEAD}" presName="picture_2" presStyleCnt="0"/>
      <dgm:spPr/>
    </dgm:pt>
    <dgm:pt modelId="{766F5444-E7D0-4001-8EAA-287EDB2E7337}" type="pres">
      <dgm:prSet presAssocID="{93718B46-0817-4C95-B1A0-431D7579DEAD}" presName="pictureRepeatNode" presStyleLbl="alignImgPlace1" presStyleIdx="1" presStyleCnt="4"/>
      <dgm:spPr/>
      <dgm:t>
        <a:bodyPr/>
        <a:lstStyle/>
        <a:p>
          <a:endParaRPr lang="zh-CN" altLang="en-US"/>
        </a:p>
      </dgm:t>
    </dgm:pt>
    <dgm:pt modelId="{D6F4071C-3CC3-42F1-A112-5FCB06554FC0}" type="pres">
      <dgm:prSet presAssocID="{6580D713-4BFD-4B71-8B80-99C331DF1D91}" presName="line_2" presStyleLbl="parChTrans1D1" presStyleIdx="0" presStyleCnt="3"/>
      <dgm:spPr/>
    </dgm:pt>
    <dgm:pt modelId="{0F375FB9-EE98-4C05-BD41-553C6986DEBF}" type="pres">
      <dgm:prSet presAssocID="{6580D713-4BFD-4B71-8B80-99C331DF1D91}" presName="textparent_2" presStyleLbl="node1" presStyleIdx="0" presStyleCnt="0"/>
      <dgm:spPr/>
    </dgm:pt>
    <dgm:pt modelId="{1C2B3A0C-091C-4435-9624-3053B8A8A763}" type="pres">
      <dgm:prSet presAssocID="{6580D713-4BFD-4B71-8B80-99C331DF1D91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27D24-8397-4C1C-8870-E9FF9D1C1A40}" type="pres">
      <dgm:prSet presAssocID="{47B1E2D7-E0E1-4416-BF62-567786722B88}" presName="picture_3" presStyleCnt="0"/>
      <dgm:spPr/>
    </dgm:pt>
    <dgm:pt modelId="{760F3653-6061-4765-9903-094E1893244A}" type="pres">
      <dgm:prSet presAssocID="{47B1E2D7-E0E1-4416-BF62-567786722B88}" presName="pictureRepeatNode" presStyleLbl="alignImgPlace1" presStyleIdx="2" presStyleCnt="4"/>
      <dgm:spPr/>
      <dgm:t>
        <a:bodyPr/>
        <a:lstStyle/>
        <a:p>
          <a:endParaRPr lang="zh-CN" altLang="en-US"/>
        </a:p>
      </dgm:t>
    </dgm:pt>
    <dgm:pt modelId="{89B5E668-E497-40C5-8573-AC5A199BE2CF}" type="pres">
      <dgm:prSet presAssocID="{13B66BEC-84F7-494D-80ED-AF70084853B5}" presName="line_3" presStyleLbl="parChTrans1D1" presStyleIdx="1" presStyleCnt="3"/>
      <dgm:spPr/>
    </dgm:pt>
    <dgm:pt modelId="{0BDFB533-C612-458D-A31B-77EC6900A3DC}" type="pres">
      <dgm:prSet presAssocID="{13B66BEC-84F7-494D-80ED-AF70084853B5}" presName="textparent_3" presStyleLbl="node1" presStyleIdx="0" presStyleCnt="0"/>
      <dgm:spPr/>
    </dgm:pt>
    <dgm:pt modelId="{895D10B7-F7E9-4E3B-9831-318249811891}" type="pres">
      <dgm:prSet presAssocID="{13B66BEC-84F7-494D-80ED-AF70084853B5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5DCA9-238D-47D8-ADCC-FD4774C24492}" type="pres">
      <dgm:prSet presAssocID="{D82E06E2-6C01-4A80-81A7-B17EE2EF77F7}" presName="picture_4" presStyleCnt="0"/>
      <dgm:spPr/>
    </dgm:pt>
    <dgm:pt modelId="{1EE30908-D3E6-49E5-861D-FF39FC6601B5}" type="pres">
      <dgm:prSet presAssocID="{D82E06E2-6C01-4A80-81A7-B17EE2EF77F7}" presName="pictureRepeatNode" presStyleLbl="alignImgPlace1" presStyleIdx="3" presStyleCnt="4"/>
      <dgm:spPr/>
      <dgm:t>
        <a:bodyPr/>
        <a:lstStyle/>
        <a:p>
          <a:endParaRPr lang="zh-CN" altLang="en-US"/>
        </a:p>
      </dgm:t>
    </dgm:pt>
    <dgm:pt modelId="{E38A67C5-0C44-4197-A9F3-5DB50168AB75}" type="pres">
      <dgm:prSet presAssocID="{1CB97002-D5AA-476B-B1C3-BC7185235A07}" presName="line_4" presStyleLbl="parChTrans1D1" presStyleIdx="2" presStyleCnt="3"/>
      <dgm:spPr/>
    </dgm:pt>
    <dgm:pt modelId="{0D69862C-C91D-4554-A8C0-BB95806FC0BF}" type="pres">
      <dgm:prSet presAssocID="{1CB97002-D5AA-476B-B1C3-BC7185235A07}" presName="textparent_4" presStyleLbl="node1" presStyleIdx="0" presStyleCnt="0"/>
      <dgm:spPr/>
    </dgm:pt>
    <dgm:pt modelId="{398C32E8-8136-4B17-BB4C-512C03456CBE}" type="pres">
      <dgm:prSet presAssocID="{1CB97002-D5AA-476B-B1C3-BC7185235A07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B0F48C-242D-4CDD-B9E1-4AA38060DA97}" type="presOf" srcId="{13B66BEC-84F7-494D-80ED-AF70084853B5}" destId="{895D10B7-F7E9-4E3B-9831-318249811891}" srcOrd="0" destOrd="0" presId="urn:microsoft.com/office/officeart/2008/layout/CircularPictureCallout"/>
    <dgm:cxn modelId="{F781BA48-6DF0-4801-B8DD-0BF6EBA8DBC4}" type="presOf" srcId="{9C24FB11-34B2-44A7-9F00-D8BF47E7EC9B}" destId="{FF67B9A7-EA05-4CAF-8977-ABB451E45D43}" srcOrd="0" destOrd="0" presId="urn:microsoft.com/office/officeart/2008/layout/CircularPictureCallout"/>
    <dgm:cxn modelId="{14658D02-A690-47DF-9C2D-F866AC277DBF}" type="presOf" srcId="{FE3FD22F-DC47-4C77-AEC3-5A239EFF0C78}" destId="{EBADA5C1-8DA1-4A5E-A366-D8F0537C88FA}" srcOrd="0" destOrd="0" presId="urn:microsoft.com/office/officeart/2008/layout/CircularPictureCallout"/>
    <dgm:cxn modelId="{62554B81-ED2E-46F3-909E-2D0C4585BC5B}" srcId="{B0C84890-9520-454F-BE9D-ABFB6F58EC39}" destId="{6580D713-4BFD-4B71-8B80-99C331DF1D91}" srcOrd="1" destOrd="0" parTransId="{FE85528C-2272-41C8-9B5A-52A096A7D6F0}" sibTransId="{93718B46-0817-4C95-B1A0-431D7579DEAD}"/>
    <dgm:cxn modelId="{FCE833E0-85FC-42C5-8EF6-0FD81550A069}" type="presOf" srcId="{47B1E2D7-E0E1-4416-BF62-567786722B88}" destId="{760F3653-6061-4765-9903-094E1893244A}" srcOrd="0" destOrd="0" presId="urn:microsoft.com/office/officeart/2008/layout/CircularPictureCallout"/>
    <dgm:cxn modelId="{C7DCE0F0-594C-4D4A-80D7-B371EF2486F5}" srcId="{B0C84890-9520-454F-BE9D-ABFB6F58EC39}" destId="{1CB97002-D5AA-476B-B1C3-BC7185235A07}" srcOrd="3" destOrd="0" parTransId="{7904B792-323C-4EEA-8187-D5C861AE22EC}" sibTransId="{D82E06E2-6C01-4A80-81A7-B17EE2EF77F7}"/>
    <dgm:cxn modelId="{57AB6A50-6A9C-45F9-AF3F-9E68C890874A}" type="presOf" srcId="{93718B46-0817-4C95-B1A0-431D7579DEAD}" destId="{766F5444-E7D0-4001-8EAA-287EDB2E7337}" srcOrd="0" destOrd="0" presId="urn:microsoft.com/office/officeart/2008/layout/CircularPictureCallout"/>
    <dgm:cxn modelId="{CFCF644A-E5B8-407F-A48C-0E0FDB0F1E9B}" srcId="{B0C84890-9520-454F-BE9D-ABFB6F58EC39}" destId="{13B66BEC-84F7-494D-80ED-AF70084853B5}" srcOrd="2" destOrd="0" parTransId="{169A6410-642E-4671-BFBD-8EDCD0ED6B30}" sibTransId="{47B1E2D7-E0E1-4416-BF62-567786722B88}"/>
    <dgm:cxn modelId="{73348920-FE32-404E-85A6-BA12A4F19F22}" srcId="{B0C84890-9520-454F-BE9D-ABFB6F58EC39}" destId="{9C24FB11-34B2-44A7-9F00-D8BF47E7EC9B}" srcOrd="0" destOrd="0" parTransId="{0582964A-52EC-4091-8FF2-14E5D721BAEF}" sibTransId="{FE3FD22F-DC47-4C77-AEC3-5A239EFF0C78}"/>
    <dgm:cxn modelId="{DEE845CD-2227-4732-874B-C27AFAB69170}" type="presOf" srcId="{1CB97002-D5AA-476B-B1C3-BC7185235A07}" destId="{398C32E8-8136-4B17-BB4C-512C03456CBE}" srcOrd="0" destOrd="0" presId="urn:microsoft.com/office/officeart/2008/layout/CircularPictureCallout"/>
    <dgm:cxn modelId="{CA552D9D-DCAA-443D-B998-4A07A38293B2}" type="presOf" srcId="{D82E06E2-6C01-4A80-81A7-B17EE2EF77F7}" destId="{1EE30908-D3E6-49E5-861D-FF39FC6601B5}" srcOrd="0" destOrd="0" presId="urn:microsoft.com/office/officeart/2008/layout/CircularPictureCallout"/>
    <dgm:cxn modelId="{C50D5BEF-95F9-4161-941B-C7FDC2A73983}" type="presOf" srcId="{B0C84890-9520-454F-BE9D-ABFB6F58EC39}" destId="{D6FA6FD5-C9E5-4F79-8A83-6F411DD50B89}" srcOrd="0" destOrd="0" presId="urn:microsoft.com/office/officeart/2008/layout/CircularPictureCallout"/>
    <dgm:cxn modelId="{D6125CE7-0319-46B1-9F7A-DAF26EA37472}" type="presOf" srcId="{6580D713-4BFD-4B71-8B80-99C331DF1D91}" destId="{1C2B3A0C-091C-4435-9624-3053B8A8A763}" srcOrd="0" destOrd="0" presId="urn:microsoft.com/office/officeart/2008/layout/CircularPictureCallout"/>
    <dgm:cxn modelId="{F39EEA6F-785F-4C2D-B4B0-E6C83926DD2D}" type="presParOf" srcId="{D6FA6FD5-C9E5-4F79-8A83-6F411DD50B89}" destId="{A972C68D-67BE-46A8-B35C-80B1CEBF6DFC}" srcOrd="0" destOrd="0" presId="urn:microsoft.com/office/officeart/2008/layout/CircularPictureCallout"/>
    <dgm:cxn modelId="{34409044-2C12-4929-9E49-B47A150083A4}" type="presParOf" srcId="{A972C68D-67BE-46A8-B35C-80B1CEBF6DFC}" destId="{9B8D87A5-C12A-44F1-84BD-044156DB6F12}" srcOrd="0" destOrd="0" presId="urn:microsoft.com/office/officeart/2008/layout/CircularPictureCallout"/>
    <dgm:cxn modelId="{2EF4643A-8225-45C7-A806-E9FDB08CA812}" type="presParOf" srcId="{9B8D87A5-C12A-44F1-84BD-044156DB6F12}" destId="{EBADA5C1-8DA1-4A5E-A366-D8F0537C88FA}" srcOrd="0" destOrd="0" presId="urn:microsoft.com/office/officeart/2008/layout/CircularPictureCallout"/>
    <dgm:cxn modelId="{58B27E8E-40A8-4C3C-98B3-BE077F04D597}" type="presParOf" srcId="{A972C68D-67BE-46A8-B35C-80B1CEBF6DFC}" destId="{FF67B9A7-EA05-4CAF-8977-ABB451E45D43}" srcOrd="1" destOrd="0" presId="urn:microsoft.com/office/officeart/2008/layout/CircularPictureCallout"/>
    <dgm:cxn modelId="{BD99DF01-E97D-4216-A043-1C99777A70C0}" type="presParOf" srcId="{A972C68D-67BE-46A8-B35C-80B1CEBF6DFC}" destId="{87959FF0-8541-4EB2-A67F-CCC902DF3D3A}" srcOrd="2" destOrd="0" presId="urn:microsoft.com/office/officeart/2008/layout/CircularPictureCallout"/>
    <dgm:cxn modelId="{22BA1DF2-350D-471B-A314-C80971429AEB}" type="presParOf" srcId="{87959FF0-8541-4EB2-A67F-CCC902DF3D3A}" destId="{766F5444-E7D0-4001-8EAA-287EDB2E7337}" srcOrd="0" destOrd="0" presId="urn:microsoft.com/office/officeart/2008/layout/CircularPictureCallout"/>
    <dgm:cxn modelId="{F1EE22A4-D7F9-45FF-8C97-DFEB8AC83ECC}" type="presParOf" srcId="{A972C68D-67BE-46A8-B35C-80B1CEBF6DFC}" destId="{D6F4071C-3CC3-42F1-A112-5FCB06554FC0}" srcOrd="3" destOrd="0" presId="urn:microsoft.com/office/officeart/2008/layout/CircularPictureCallout"/>
    <dgm:cxn modelId="{D791B7A5-5772-4834-8267-DE75268F8370}" type="presParOf" srcId="{A972C68D-67BE-46A8-B35C-80B1CEBF6DFC}" destId="{0F375FB9-EE98-4C05-BD41-553C6986DEBF}" srcOrd="4" destOrd="0" presId="urn:microsoft.com/office/officeart/2008/layout/CircularPictureCallout"/>
    <dgm:cxn modelId="{204CEBD2-7994-4DA8-AD3F-4417A21EDA82}" type="presParOf" srcId="{0F375FB9-EE98-4C05-BD41-553C6986DEBF}" destId="{1C2B3A0C-091C-4435-9624-3053B8A8A763}" srcOrd="0" destOrd="0" presId="urn:microsoft.com/office/officeart/2008/layout/CircularPictureCallout"/>
    <dgm:cxn modelId="{B4628C11-D953-4B4E-BECF-456B963BCB62}" type="presParOf" srcId="{A972C68D-67BE-46A8-B35C-80B1CEBF6DFC}" destId="{D9727D24-8397-4C1C-8870-E9FF9D1C1A40}" srcOrd="5" destOrd="0" presId="urn:microsoft.com/office/officeart/2008/layout/CircularPictureCallout"/>
    <dgm:cxn modelId="{9721007B-6826-44F5-8EE7-B672054220FB}" type="presParOf" srcId="{D9727D24-8397-4C1C-8870-E9FF9D1C1A40}" destId="{760F3653-6061-4765-9903-094E1893244A}" srcOrd="0" destOrd="0" presId="urn:microsoft.com/office/officeart/2008/layout/CircularPictureCallout"/>
    <dgm:cxn modelId="{2C57E138-F753-4259-90B4-03C854C7DDCE}" type="presParOf" srcId="{A972C68D-67BE-46A8-B35C-80B1CEBF6DFC}" destId="{89B5E668-E497-40C5-8573-AC5A199BE2CF}" srcOrd="6" destOrd="0" presId="urn:microsoft.com/office/officeart/2008/layout/CircularPictureCallout"/>
    <dgm:cxn modelId="{F91758F3-3010-4059-AB29-34A808948B5C}" type="presParOf" srcId="{A972C68D-67BE-46A8-B35C-80B1CEBF6DFC}" destId="{0BDFB533-C612-458D-A31B-77EC6900A3DC}" srcOrd="7" destOrd="0" presId="urn:microsoft.com/office/officeart/2008/layout/CircularPictureCallout"/>
    <dgm:cxn modelId="{04DEA036-AC1F-40DE-B414-05D83EB6FE8B}" type="presParOf" srcId="{0BDFB533-C612-458D-A31B-77EC6900A3DC}" destId="{895D10B7-F7E9-4E3B-9831-318249811891}" srcOrd="0" destOrd="0" presId="urn:microsoft.com/office/officeart/2008/layout/CircularPictureCallout"/>
    <dgm:cxn modelId="{5AFBAD6A-F1C6-49D9-A8AA-808C215DEDAB}" type="presParOf" srcId="{A972C68D-67BE-46A8-B35C-80B1CEBF6DFC}" destId="{AE45DCA9-238D-47D8-ADCC-FD4774C24492}" srcOrd="8" destOrd="0" presId="urn:microsoft.com/office/officeart/2008/layout/CircularPictureCallout"/>
    <dgm:cxn modelId="{88CB545F-6C54-410E-A4B1-C42DDD0ED84B}" type="presParOf" srcId="{AE45DCA9-238D-47D8-ADCC-FD4774C24492}" destId="{1EE30908-D3E6-49E5-861D-FF39FC6601B5}" srcOrd="0" destOrd="0" presId="urn:microsoft.com/office/officeart/2008/layout/CircularPictureCallout"/>
    <dgm:cxn modelId="{914D60C2-F949-41E9-8DF6-4F1230B709E8}" type="presParOf" srcId="{A972C68D-67BE-46A8-B35C-80B1CEBF6DFC}" destId="{E38A67C5-0C44-4197-A9F3-5DB50168AB75}" srcOrd="9" destOrd="0" presId="urn:microsoft.com/office/officeart/2008/layout/CircularPictureCallout"/>
    <dgm:cxn modelId="{2CD7AF62-D6C1-4DB1-B0B3-14A4D0468534}" type="presParOf" srcId="{A972C68D-67BE-46A8-B35C-80B1CEBF6DFC}" destId="{0D69862C-C91D-4554-A8C0-BB95806FC0BF}" srcOrd="10" destOrd="0" presId="urn:microsoft.com/office/officeart/2008/layout/CircularPictureCallout"/>
    <dgm:cxn modelId="{1EFB0866-8431-4D70-80A7-997D00EB8748}" type="presParOf" srcId="{0D69862C-C91D-4554-A8C0-BB95806FC0BF}" destId="{398C32E8-8136-4B17-BB4C-512C03456CB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1F009C-A7F8-49BF-974C-48CEC45FE5C2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5EDE98-2C61-4BD1-B55D-2F87C3DA8EBC}">
      <dgm:prSet custT="1"/>
      <dgm:spPr/>
      <dgm:t>
        <a:bodyPr/>
        <a:lstStyle/>
        <a:p>
          <a:pPr rtl="0"/>
          <a:r>
            <a:rPr lang="zh-CN" sz="4000" b="0" i="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同样的错误不要超过</a:t>
          </a:r>
          <a:r>
            <a:rPr lang="en-US" sz="4000" b="0" i="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2</a:t>
          </a:r>
          <a:r>
            <a:rPr lang="zh-CN" sz="4000" b="0" i="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次</a:t>
          </a:r>
          <a:endParaRPr lang="zh-CN" sz="400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9CAA31A-94AE-4C50-B51C-4047FB7D2B23}" type="parTrans" cxnId="{DEAC56FC-7591-4BEA-9AB3-465C178672BC}">
      <dgm:prSet/>
      <dgm:spPr/>
      <dgm:t>
        <a:bodyPr/>
        <a:lstStyle/>
        <a:p>
          <a:endParaRPr lang="zh-CN" altLang="en-US" sz="400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925BC69-DC41-49B2-90BD-CBDCA3F568F3}" type="sibTrans" cxnId="{DEAC56FC-7591-4BEA-9AB3-465C178672BC}">
      <dgm:prSet/>
      <dgm:spPr/>
      <dgm:t>
        <a:bodyPr/>
        <a:lstStyle/>
        <a:p>
          <a:endParaRPr lang="zh-CN" altLang="en-US" sz="400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DBA5FA7B-F0E1-4897-B63C-222B22DB9C92}">
      <dgm:prSet custT="1"/>
      <dgm:spPr/>
      <dgm:t>
        <a:bodyPr/>
        <a:lstStyle/>
        <a:p>
          <a:pPr rtl="0"/>
          <a:r>
            <a:rPr lang="zh-CN" sz="4000" b="0" i="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同一件事决策不要超过</a:t>
          </a:r>
          <a:r>
            <a:rPr lang="en-US" altLang="zh-CN" sz="4000" b="0" i="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2</a:t>
          </a:r>
          <a:r>
            <a:rPr lang="zh-CN" sz="4000" b="0" i="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次</a:t>
          </a:r>
          <a:endParaRPr lang="zh-CN" sz="400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690E2CB-C2F7-4364-A28A-5205F3A70441}" type="parTrans" cxnId="{4E33A21B-5F6A-43B1-A529-B60278C1990F}">
      <dgm:prSet/>
      <dgm:spPr/>
      <dgm:t>
        <a:bodyPr/>
        <a:lstStyle/>
        <a:p>
          <a:endParaRPr lang="zh-CN" altLang="en-US" sz="400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CA4FF4D-EC7A-47DC-A2E9-006363E22FE7}" type="sibTrans" cxnId="{4E33A21B-5F6A-43B1-A529-B60278C1990F}">
      <dgm:prSet/>
      <dgm:spPr/>
      <dgm:t>
        <a:bodyPr/>
        <a:lstStyle/>
        <a:p>
          <a:endParaRPr lang="zh-CN" altLang="en-US" sz="400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21A96F3-2BAE-4DC2-A116-30220C60EBF0}" type="pres">
      <dgm:prSet presAssocID="{4A1F009C-A7F8-49BF-974C-48CEC45FE5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FEC3CA-455E-4D76-A414-F5771F8440C9}" type="pres">
      <dgm:prSet presAssocID="{725EDE98-2C61-4BD1-B55D-2F87C3DA8EBC}" presName="composite" presStyleCnt="0"/>
      <dgm:spPr/>
    </dgm:pt>
    <dgm:pt modelId="{37F19C5C-5D15-466F-8FFC-04CD188A40AD}" type="pres">
      <dgm:prSet presAssocID="{725EDE98-2C61-4BD1-B55D-2F87C3DA8EBC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61E790-186D-4209-85C6-2563776C8A4D}" type="pres">
      <dgm:prSet presAssocID="{725EDE98-2C61-4BD1-B55D-2F87C3DA8EBC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5D5A8B2-FE8E-4D70-BD9F-DCACDE4A6254}" type="pres">
      <dgm:prSet presAssocID="{0925BC69-DC41-49B2-90BD-CBDCA3F568F3}" presName="sibTrans" presStyleCnt="0"/>
      <dgm:spPr/>
    </dgm:pt>
    <dgm:pt modelId="{2215639B-BF72-4F47-BDB8-FAE9215B83C4}" type="pres">
      <dgm:prSet presAssocID="{DBA5FA7B-F0E1-4897-B63C-222B22DB9C92}" presName="composite" presStyleCnt="0"/>
      <dgm:spPr/>
    </dgm:pt>
    <dgm:pt modelId="{D38EF468-AE3E-42DD-BC53-38D8E41B9B59}" type="pres">
      <dgm:prSet presAssocID="{DBA5FA7B-F0E1-4897-B63C-222B22DB9C92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87338-A0D8-4F4E-BB63-577F97063D69}" type="pres">
      <dgm:prSet presAssocID="{DBA5FA7B-F0E1-4897-B63C-222B22DB9C92}" presName="rect2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25A8A474-7E36-4203-B9B8-93640F2ADA5D}" type="presOf" srcId="{725EDE98-2C61-4BD1-B55D-2F87C3DA8EBC}" destId="{37F19C5C-5D15-466F-8FFC-04CD188A40AD}" srcOrd="0" destOrd="0" presId="urn:microsoft.com/office/officeart/2008/layout/PictureStrips"/>
    <dgm:cxn modelId="{DEAC56FC-7591-4BEA-9AB3-465C178672BC}" srcId="{4A1F009C-A7F8-49BF-974C-48CEC45FE5C2}" destId="{725EDE98-2C61-4BD1-B55D-2F87C3DA8EBC}" srcOrd="0" destOrd="0" parTransId="{E9CAA31A-94AE-4C50-B51C-4047FB7D2B23}" sibTransId="{0925BC69-DC41-49B2-90BD-CBDCA3F568F3}"/>
    <dgm:cxn modelId="{4E33A21B-5F6A-43B1-A529-B60278C1990F}" srcId="{4A1F009C-A7F8-49BF-974C-48CEC45FE5C2}" destId="{DBA5FA7B-F0E1-4897-B63C-222B22DB9C92}" srcOrd="1" destOrd="0" parTransId="{1690E2CB-C2F7-4364-A28A-5205F3A70441}" sibTransId="{0CA4FF4D-EC7A-47DC-A2E9-006363E22FE7}"/>
    <dgm:cxn modelId="{1A59FC16-3D4F-4BC2-815C-F428EF5FD237}" type="presOf" srcId="{4A1F009C-A7F8-49BF-974C-48CEC45FE5C2}" destId="{021A96F3-2BAE-4DC2-A116-30220C60EBF0}" srcOrd="0" destOrd="0" presId="urn:microsoft.com/office/officeart/2008/layout/PictureStrips"/>
    <dgm:cxn modelId="{DEA987BB-0417-42AC-83E3-B677267A21CF}" type="presOf" srcId="{DBA5FA7B-F0E1-4897-B63C-222B22DB9C92}" destId="{D38EF468-AE3E-42DD-BC53-38D8E41B9B59}" srcOrd="0" destOrd="0" presId="urn:microsoft.com/office/officeart/2008/layout/PictureStrips"/>
    <dgm:cxn modelId="{8215CA70-9D86-4E92-8B56-651D32B07544}" type="presParOf" srcId="{021A96F3-2BAE-4DC2-A116-30220C60EBF0}" destId="{74FEC3CA-455E-4D76-A414-F5771F8440C9}" srcOrd="0" destOrd="0" presId="urn:microsoft.com/office/officeart/2008/layout/PictureStrips"/>
    <dgm:cxn modelId="{222224A8-FFCD-4407-9E43-023F568FDDC9}" type="presParOf" srcId="{74FEC3CA-455E-4D76-A414-F5771F8440C9}" destId="{37F19C5C-5D15-466F-8FFC-04CD188A40AD}" srcOrd="0" destOrd="0" presId="urn:microsoft.com/office/officeart/2008/layout/PictureStrips"/>
    <dgm:cxn modelId="{87C73D18-43E5-46AC-BBA8-D0B331546EA9}" type="presParOf" srcId="{74FEC3CA-455E-4D76-A414-F5771F8440C9}" destId="{C361E790-186D-4209-85C6-2563776C8A4D}" srcOrd="1" destOrd="0" presId="urn:microsoft.com/office/officeart/2008/layout/PictureStrips"/>
    <dgm:cxn modelId="{900727BE-ACC7-4017-A912-3827E9BB40A1}" type="presParOf" srcId="{021A96F3-2BAE-4DC2-A116-30220C60EBF0}" destId="{55D5A8B2-FE8E-4D70-BD9F-DCACDE4A6254}" srcOrd="1" destOrd="0" presId="urn:microsoft.com/office/officeart/2008/layout/PictureStrips"/>
    <dgm:cxn modelId="{EB41E8D3-669F-4B54-A2AB-0F230BFA02FB}" type="presParOf" srcId="{021A96F3-2BAE-4DC2-A116-30220C60EBF0}" destId="{2215639B-BF72-4F47-BDB8-FAE9215B83C4}" srcOrd="2" destOrd="0" presId="urn:microsoft.com/office/officeart/2008/layout/PictureStrips"/>
    <dgm:cxn modelId="{F51BC71D-721B-4691-9C3B-0DBDC937452E}" type="presParOf" srcId="{2215639B-BF72-4F47-BDB8-FAE9215B83C4}" destId="{D38EF468-AE3E-42DD-BC53-38D8E41B9B59}" srcOrd="0" destOrd="0" presId="urn:microsoft.com/office/officeart/2008/layout/PictureStrips"/>
    <dgm:cxn modelId="{CCCD96F4-02CB-4C2A-90E9-2101B4CBA03C}" type="presParOf" srcId="{2215639B-BF72-4F47-BDB8-FAE9215B83C4}" destId="{08587338-A0D8-4F4E-BB63-577F97063D6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EA2DD0-FFED-4906-A3B6-82488E4E1F1B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A7D51B9-3A91-4B0D-BE2D-64D820589C6B}">
      <dgm:prSet custT="1"/>
      <dgm:spPr/>
      <dgm:t>
        <a:bodyPr/>
        <a:lstStyle/>
        <a:p>
          <a:pPr rtl="0"/>
          <a:r>
            <a:rPr lang="zh-CN" altLang="en-US" sz="5400" b="0" i="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先设定目标</a:t>
          </a:r>
          <a:endParaRPr lang="zh-CN" altLang="en-US" sz="540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B59E641-28D6-4836-A29B-D0C99E2B1EF8}" type="parTrans" cxnId="{AD8AE811-B142-4086-A607-DFE691F0DD67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5BA3D8E-A867-4B08-B420-B43591940132}" type="sibTrans" cxnId="{AD8AE811-B142-4086-A607-DFE691F0DD67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ADB7A3A-BB2D-4C03-A762-64FAE9722D4B}">
      <dgm:prSet custT="1"/>
      <dgm:spPr/>
      <dgm:t>
        <a:bodyPr/>
        <a:lstStyle/>
        <a:p>
          <a:pPr rtl="0"/>
          <a:r>
            <a:rPr lang="zh-CN" altLang="en-US" sz="5400" b="0" i="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然后努力实现</a:t>
          </a:r>
          <a:endParaRPr lang="zh-CN" altLang="en-US" sz="5400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D06FA22-D328-4DA5-8684-5809FB2EE27B}" type="parTrans" cxnId="{1B346F0E-BA0C-43D3-B302-77217D4E29DA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80838EE-E9AB-4C58-8552-C5A1E8619C5D}" type="sibTrans" cxnId="{1B346F0E-BA0C-43D3-B302-77217D4E29DA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2AF99DF2-068B-46F2-8B32-7A4A3677CA04}" type="pres">
      <dgm:prSet presAssocID="{0CEA2DD0-FFED-4906-A3B6-82488E4E1F1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9C25DAC-509C-4E8B-AA37-6E42A69F0644}" type="pres">
      <dgm:prSet presAssocID="{7A7D51B9-3A91-4B0D-BE2D-64D820589C6B}" presName="horFlow" presStyleCnt="0"/>
      <dgm:spPr/>
    </dgm:pt>
    <dgm:pt modelId="{E49FBA83-4617-4BD3-9994-A113D1151B1B}" type="pres">
      <dgm:prSet presAssocID="{7A7D51B9-3A91-4B0D-BE2D-64D820589C6B}" presName="bigChev" presStyleLbl="node1" presStyleIdx="0" presStyleCnt="1"/>
      <dgm:spPr/>
      <dgm:t>
        <a:bodyPr/>
        <a:lstStyle/>
        <a:p>
          <a:endParaRPr lang="zh-CN" altLang="en-US"/>
        </a:p>
      </dgm:t>
    </dgm:pt>
    <dgm:pt modelId="{DB9B8873-645F-433C-816B-8B780DF01BED}" type="pres">
      <dgm:prSet presAssocID="{FD06FA22-D328-4DA5-8684-5809FB2EE27B}" presName="parTrans" presStyleCnt="0"/>
      <dgm:spPr/>
    </dgm:pt>
    <dgm:pt modelId="{7E5FEC19-F09F-481E-BF37-169336459CC3}" type="pres">
      <dgm:prSet presAssocID="{3ADB7A3A-BB2D-4C03-A762-64FAE9722D4B}" presName="node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346F0E-BA0C-43D3-B302-77217D4E29DA}" srcId="{7A7D51B9-3A91-4B0D-BE2D-64D820589C6B}" destId="{3ADB7A3A-BB2D-4C03-A762-64FAE9722D4B}" srcOrd="0" destOrd="0" parTransId="{FD06FA22-D328-4DA5-8684-5809FB2EE27B}" sibTransId="{680838EE-E9AB-4C58-8552-C5A1E8619C5D}"/>
    <dgm:cxn modelId="{AD8AE811-B142-4086-A607-DFE691F0DD67}" srcId="{0CEA2DD0-FFED-4906-A3B6-82488E4E1F1B}" destId="{7A7D51B9-3A91-4B0D-BE2D-64D820589C6B}" srcOrd="0" destOrd="0" parTransId="{4B59E641-28D6-4836-A29B-D0C99E2B1EF8}" sibTransId="{B5BA3D8E-A867-4B08-B420-B43591940132}"/>
    <dgm:cxn modelId="{E3A74496-90DF-4130-9F71-CF01500AC848}" type="presOf" srcId="{0CEA2DD0-FFED-4906-A3B6-82488E4E1F1B}" destId="{2AF99DF2-068B-46F2-8B32-7A4A3677CA04}" srcOrd="0" destOrd="0" presId="urn:microsoft.com/office/officeart/2005/8/layout/lProcess3"/>
    <dgm:cxn modelId="{DAAAE36C-169D-4329-906D-C590732A5308}" type="presOf" srcId="{3ADB7A3A-BB2D-4C03-A762-64FAE9722D4B}" destId="{7E5FEC19-F09F-481E-BF37-169336459CC3}" srcOrd="0" destOrd="0" presId="urn:microsoft.com/office/officeart/2005/8/layout/lProcess3"/>
    <dgm:cxn modelId="{DAD99375-C8D2-48B1-9822-AB9EFC783884}" type="presOf" srcId="{7A7D51B9-3A91-4B0D-BE2D-64D820589C6B}" destId="{E49FBA83-4617-4BD3-9994-A113D1151B1B}" srcOrd="0" destOrd="0" presId="urn:microsoft.com/office/officeart/2005/8/layout/lProcess3"/>
    <dgm:cxn modelId="{BED854A9-173D-4625-B917-133FC139DB34}" type="presParOf" srcId="{2AF99DF2-068B-46F2-8B32-7A4A3677CA04}" destId="{69C25DAC-509C-4E8B-AA37-6E42A69F0644}" srcOrd="0" destOrd="0" presId="urn:microsoft.com/office/officeart/2005/8/layout/lProcess3"/>
    <dgm:cxn modelId="{81890462-2502-4CEF-AF81-A41D51B622CB}" type="presParOf" srcId="{69C25DAC-509C-4E8B-AA37-6E42A69F0644}" destId="{E49FBA83-4617-4BD3-9994-A113D1151B1B}" srcOrd="0" destOrd="0" presId="urn:microsoft.com/office/officeart/2005/8/layout/lProcess3"/>
    <dgm:cxn modelId="{2ED604F8-224A-4B59-ADC4-24E398954C8E}" type="presParOf" srcId="{69C25DAC-509C-4E8B-AA37-6E42A69F0644}" destId="{DB9B8873-645F-433C-816B-8B780DF01BED}" srcOrd="1" destOrd="0" presId="urn:microsoft.com/office/officeart/2005/8/layout/lProcess3"/>
    <dgm:cxn modelId="{A6710009-C949-418C-98E3-0C624AEEE66E}" type="presParOf" srcId="{69C25DAC-509C-4E8B-AA37-6E42A69F0644}" destId="{7E5FEC19-F09F-481E-BF37-169336459CC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2D5F6C-9CDD-4095-B4BB-93299DD0A7BC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DAD93B0-B3DB-41A2-A9EC-2668657051ED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回顾目标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7A3EC9C-108B-45A5-9C15-5243E691454E}" type="parTrans" cxnId="{10ED3643-4B5C-4A48-86CC-198613221564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F3D4B4A-8317-4D1F-A6BD-6A1482142D0D}" type="sibTrans" cxnId="{10ED3643-4B5C-4A48-86CC-198613221564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5E865AE-50E0-43D6-922B-70BC28555F31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当初目标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57D2F94-8C60-4228-B4E3-D5C76D9A656D}" type="parTrans" cxnId="{01352D7E-7483-4F7F-935C-64D0C12C71C7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86F0F2A8-5902-414C-B4EB-F1761E68931C}" type="sibTrans" cxnId="{01352D7E-7483-4F7F-935C-64D0C12C71C7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23E5A927-159E-4F19-936A-2CAD38041A17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评估结果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DE19927-749D-42EF-8A6B-FB742EAFAC93}" type="parTrans" cxnId="{8438ED8F-024B-4876-B9F9-3579A167D763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D79CB196-9542-4A09-9407-4D9EBA3D408A}" type="sibTrans" cxnId="{8438ED8F-024B-4876-B9F9-3579A167D763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7B125E8-8B7E-42D4-B4A8-98892094E083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目标完成情况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8A014F9D-F18C-4867-9727-4EEA7114F042}" type="parTrans" cxnId="{4D46445F-7745-477F-B3FD-2C20E860A49C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2B69481B-336F-4714-978F-3186EF8A0D1F}" type="sibTrans" cxnId="{4D46445F-7745-477F-B3FD-2C20E860A49C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1A86E7C-B5DC-4E02-A7E0-D9A4EA9F450E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分析过程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1934D9F-A749-49DF-BBF2-2B01BFE42298}" type="parTrans" cxnId="{07485097-26F4-44E4-8FDD-6EE08222F976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D8937686-F2C3-472A-BBA4-44F6EC321884}" type="sibTrans" cxnId="{07485097-26F4-44E4-8FDD-6EE08222F976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345BAD6-857C-4E2B-8A8A-61563595FE1F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成功或失败的根本原因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E9277C8-5E99-494A-BC73-94FE4FB2D5DC}" type="parTrans" cxnId="{4053F7AF-5BCB-4773-9795-736661275DE4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444025A-E84E-447E-89BE-AA1C5DBBBACA}" type="sibTrans" cxnId="{4053F7AF-5BCB-4773-9795-736661275DE4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F773236-22B5-470F-9179-D3F10589C055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归纳总结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0768036-8861-4140-8095-3A05FCF6CAAF}" type="parTrans" cxnId="{76B7FD18-C306-4F0F-8893-90644308028A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4F47E6AB-FFBE-4648-B721-A69CB7352C5D}" type="sibTrans" cxnId="{76B7FD18-C306-4F0F-8893-90644308028A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B7B38A3-5DB8-46F5-A129-B06E62EB7C70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不足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8750E55-32F5-4B71-875F-D61F5E81C9F4}" type="parTrans" cxnId="{742E65BB-17BD-447D-873D-F5CAB40B033D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22B14BC-5A8B-4FA2-92F6-3BF51D7B5F93}" type="sibTrans" cxnId="{742E65BB-17BD-447D-873D-F5CAB40B033D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2F96181C-DA2B-4B71-B0B6-C4333D998AF8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主管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D06A6D3-FBB3-49DA-B35A-4CF2B866A758}" type="parTrans" cxnId="{5AF370B7-F35F-4A8D-96DE-277322D7D04E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89239A6-93A1-4CE4-A2BA-B1324B32C506}" type="sibTrans" cxnId="{5AF370B7-F35F-4A8D-96DE-277322D7D04E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E605562-910F-4DB0-8BA4-01915BA05E56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客观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B73D747-15DB-4FC2-B544-0DA6F7D0E948}" type="parTrans" cxnId="{BCE0EFDD-2803-479D-92F5-AA8E7B139E33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D809C82D-7DE6-4371-B580-888C7596062C}" type="sibTrans" cxnId="{BCE0EFDD-2803-479D-92F5-AA8E7B139E33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57CABDA-4AA7-4755-8280-AB0E75B17A4C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发现的规律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D32D15B-3389-4DA9-8861-1206A4BE6967}" type="parTrans" cxnId="{1751483C-2F4D-403A-9F88-A551F8619D44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AEAB069-4266-4605-A5E5-AE1B791092A5}" type="sibTrans" cxnId="{1751483C-2F4D-403A-9F88-A551F8619D44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E70481C1-3326-4059-B482-A454BCFF8976}">
      <dgm:prSet phldrT="[文本]"/>
      <dgm:spPr/>
      <dgm:t>
        <a:bodyPr/>
        <a:lstStyle/>
        <a:p>
          <a:r>
            <a:rPr lang="zh-CN" altLang="en-US" smtClean="0">
              <a:latin typeface="华文细黑" panose="02010600040101010101" pitchFamily="2" charset="-122"/>
              <a:ea typeface="华文细黑" panose="02010600040101010101" pitchFamily="2" charset="-122"/>
            </a:rPr>
            <a:t>亮点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ED207DE-27E6-4EA7-8D07-E6A82C7AEF77}" type="parTrans" cxnId="{2619B879-2D08-4FB8-A7D6-ECE5FE9F5371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ECD3C0D-0161-4F38-84FF-5FF79D9A7DC8}" type="sibTrans" cxnId="{2619B879-2D08-4FB8-A7D6-ECE5FE9F5371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0214ACA-93B7-4B7A-9B88-4C4ABD90605A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保存经验和规律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31F35E2-31F6-45EF-A6BD-686751DCD130}" type="parTrans" cxnId="{4DC2D42D-0922-4A93-A2A6-94CB3C865AD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444CA7E-77D1-4249-A122-5F26BA1FF93B}" type="sibTrans" cxnId="{4DC2D42D-0922-4A93-A2A6-94CB3C865AD2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641B087-3A36-4D0D-927A-17474D0C9DA8}">
      <dgm:prSet phldrT="[文本]"/>
      <dgm:spPr/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期望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A8A7B6D1-CCE5-46A6-8C80-37A533A7F7C8}" type="parTrans" cxnId="{89E17F5A-1E99-44EA-9000-9D1245651D24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970FBBA-DD73-4324-A1A1-2D85468F6767}" type="sibTrans" cxnId="{89E17F5A-1E99-44EA-9000-9D1245651D24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63EBC8D-D01E-4779-930B-CA87C32EA906}" type="pres">
      <dgm:prSet presAssocID="{732D5F6C-9CDD-4095-B4BB-93299DD0A7B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43AC9F7-23C3-4F69-8CF3-74A1EE6D4810}" type="pres">
      <dgm:prSet presAssocID="{BDAD93B0-B3DB-41A2-A9EC-2668657051ED}" presName="composite" presStyleCnt="0"/>
      <dgm:spPr/>
    </dgm:pt>
    <dgm:pt modelId="{514FF5B4-0BB1-4126-A24C-9F5010119A9E}" type="pres">
      <dgm:prSet presAssocID="{BDAD93B0-B3DB-41A2-A9EC-2668657051ED}" presName="LShape" presStyleLbl="alignNode1" presStyleIdx="0" presStyleCnt="7"/>
      <dgm:spPr/>
    </dgm:pt>
    <dgm:pt modelId="{1E9182EE-4D24-4D5E-8059-1FF12CEDFFD0}" type="pres">
      <dgm:prSet presAssocID="{BDAD93B0-B3DB-41A2-A9EC-2668657051ED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FC502-3B1F-41FE-8AD6-5313E68BD53A}" type="pres">
      <dgm:prSet presAssocID="{BDAD93B0-B3DB-41A2-A9EC-2668657051ED}" presName="Triangle" presStyleLbl="alignNode1" presStyleIdx="1" presStyleCnt="7"/>
      <dgm:spPr/>
    </dgm:pt>
    <dgm:pt modelId="{46CF041B-C7A6-45C1-9EA5-2C8CF188518D}" type="pres">
      <dgm:prSet presAssocID="{1F3D4B4A-8317-4D1F-A6BD-6A1482142D0D}" presName="sibTrans" presStyleCnt="0"/>
      <dgm:spPr/>
    </dgm:pt>
    <dgm:pt modelId="{E2FEDEEC-1AEC-4F9C-A232-6A98B60EA1D3}" type="pres">
      <dgm:prSet presAssocID="{1F3D4B4A-8317-4D1F-A6BD-6A1482142D0D}" presName="space" presStyleCnt="0"/>
      <dgm:spPr/>
    </dgm:pt>
    <dgm:pt modelId="{0E59BE27-8201-4CC9-A14F-7218E76F6825}" type="pres">
      <dgm:prSet presAssocID="{23E5A927-159E-4F19-936A-2CAD38041A17}" presName="composite" presStyleCnt="0"/>
      <dgm:spPr/>
    </dgm:pt>
    <dgm:pt modelId="{65F7324A-5130-467D-8936-89BEA1F46794}" type="pres">
      <dgm:prSet presAssocID="{23E5A927-159E-4F19-936A-2CAD38041A17}" presName="LShape" presStyleLbl="alignNode1" presStyleIdx="2" presStyleCnt="7"/>
      <dgm:spPr/>
    </dgm:pt>
    <dgm:pt modelId="{D0BA0B65-6FB1-4859-A44F-DDA11E51645F}" type="pres">
      <dgm:prSet presAssocID="{23E5A927-159E-4F19-936A-2CAD38041A17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94D027-FBA6-4F24-AB59-42DA9A6331D7}" type="pres">
      <dgm:prSet presAssocID="{23E5A927-159E-4F19-936A-2CAD38041A17}" presName="Triangle" presStyleLbl="alignNode1" presStyleIdx="3" presStyleCnt="7"/>
      <dgm:spPr/>
    </dgm:pt>
    <dgm:pt modelId="{172B2EB0-4620-4E4C-8847-0B8716E813FF}" type="pres">
      <dgm:prSet presAssocID="{D79CB196-9542-4A09-9407-4D9EBA3D408A}" presName="sibTrans" presStyleCnt="0"/>
      <dgm:spPr/>
    </dgm:pt>
    <dgm:pt modelId="{67BEEE80-5632-4C29-B1D5-C96BB582FB28}" type="pres">
      <dgm:prSet presAssocID="{D79CB196-9542-4A09-9407-4D9EBA3D408A}" presName="space" presStyleCnt="0"/>
      <dgm:spPr/>
    </dgm:pt>
    <dgm:pt modelId="{14331B29-64EB-48D6-8028-256BB6A3787A}" type="pres">
      <dgm:prSet presAssocID="{51A86E7C-B5DC-4E02-A7E0-D9A4EA9F450E}" presName="composite" presStyleCnt="0"/>
      <dgm:spPr/>
    </dgm:pt>
    <dgm:pt modelId="{5F5907A1-AE50-478B-ACDD-49EF16F42C7E}" type="pres">
      <dgm:prSet presAssocID="{51A86E7C-B5DC-4E02-A7E0-D9A4EA9F450E}" presName="LShape" presStyleLbl="alignNode1" presStyleIdx="4" presStyleCnt="7"/>
      <dgm:spPr/>
    </dgm:pt>
    <dgm:pt modelId="{946E4360-3A54-4155-A60C-53F3CFA60A31}" type="pres">
      <dgm:prSet presAssocID="{51A86E7C-B5DC-4E02-A7E0-D9A4EA9F450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67AFC-C111-4C68-8787-743DED62A480}" type="pres">
      <dgm:prSet presAssocID="{51A86E7C-B5DC-4E02-A7E0-D9A4EA9F450E}" presName="Triangle" presStyleLbl="alignNode1" presStyleIdx="5" presStyleCnt="7"/>
      <dgm:spPr/>
    </dgm:pt>
    <dgm:pt modelId="{667A88AB-88EF-4B59-8647-928D34188936}" type="pres">
      <dgm:prSet presAssocID="{D8937686-F2C3-472A-BBA4-44F6EC321884}" presName="sibTrans" presStyleCnt="0"/>
      <dgm:spPr/>
    </dgm:pt>
    <dgm:pt modelId="{D31A4339-AE67-4FA2-825D-4EDD6EF6BFDF}" type="pres">
      <dgm:prSet presAssocID="{D8937686-F2C3-472A-BBA4-44F6EC321884}" presName="space" presStyleCnt="0"/>
      <dgm:spPr/>
    </dgm:pt>
    <dgm:pt modelId="{41818E65-5749-467F-96C3-1F9B07B38990}" type="pres">
      <dgm:prSet presAssocID="{AF773236-22B5-470F-9179-D3F10589C055}" presName="composite" presStyleCnt="0"/>
      <dgm:spPr/>
    </dgm:pt>
    <dgm:pt modelId="{5F8EE502-082E-4E88-BB9B-DAB70F7B2E5E}" type="pres">
      <dgm:prSet presAssocID="{AF773236-22B5-470F-9179-D3F10589C055}" presName="LShape" presStyleLbl="alignNode1" presStyleIdx="6" presStyleCnt="7"/>
      <dgm:spPr/>
    </dgm:pt>
    <dgm:pt modelId="{651959BB-31E7-45A1-B31C-A28EF89142B1}" type="pres">
      <dgm:prSet presAssocID="{AF773236-22B5-470F-9179-D3F10589C05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ED3643-4B5C-4A48-86CC-198613221564}" srcId="{732D5F6C-9CDD-4095-B4BB-93299DD0A7BC}" destId="{BDAD93B0-B3DB-41A2-A9EC-2668657051ED}" srcOrd="0" destOrd="0" parTransId="{C7A3EC9C-108B-45A5-9C15-5243E691454E}" sibTransId="{1F3D4B4A-8317-4D1F-A6BD-6A1482142D0D}"/>
    <dgm:cxn modelId="{C730B7EC-455D-43EC-BD9C-D7ABEB5507FE}" type="presOf" srcId="{AF773236-22B5-470F-9179-D3F10589C055}" destId="{651959BB-31E7-45A1-B31C-A28EF89142B1}" srcOrd="0" destOrd="0" presId="urn:microsoft.com/office/officeart/2009/3/layout/StepUpProcess"/>
    <dgm:cxn modelId="{1751483C-2F4D-403A-9F88-A551F8619D44}" srcId="{AF773236-22B5-470F-9179-D3F10589C055}" destId="{157CABDA-4AA7-4755-8280-AB0E75B17A4C}" srcOrd="0" destOrd="0" parTransId="{7D32D15B-3389-4DA9-8861-1206A4BE6967}" sibTransId="{3AEAB069-4266-4605-A5E5-AE1B791092A5}"/>
    <dgm:cxn modelId="{4BCC2FE9-AA88-4C9F-8AE7-5FB06D9BC99E}" type="presOf" srcId="{A0214ACA-93B7-4B7A-9B88-4C4ABD90605A}" destId="{651959BB-31E7-45A1-B31C-A28EF89142B1}" srcOrd="0" destOrd="2" presId="urn:microsoft.com/office/officeart/2009/3/layout/StepUpProcess"/>
    <dgm:cxn modelId="{DF330BF2-8465-4AFB-A96B-E3A2CF5DFC93}" type="presOf" srcId="{4345BAD6-857C-4E2B-8A8A-61563595FE1F}" destId="{946E4360-3A54-4155-A60C-53F3CFA60A31}" srcOrd="0" destOrd="1" presId="urn:microsoft.com/office/officeart/2009/3/layout/StepUpProcess"/>
    <dgm:cxn modelId="{2619B879-2D08-4FB8-A7D6-ECE5FE9F5371}" srcId="{23E5A927-159E-4F19-936A-2CAD38041A17}" destId="{E70481C1-3326-4059-B482-A454BCFF8976}" srcOrd="1" destOrd="0" parTransId="{6ED207DE-27E6-4EA7-8D07-E6A82C7AEF77}" sibTransId="{AECD3C0D-0161-4F38-84FF-5FF79D9A7DC8}"/>
    <dgm:cxn modelId="{742E65BB-17BD-447D-873D-F5CAB40B033D}" srcId="{23E5A927-159E-4F19-936A-2CAD38041A17}" destId="{6B7B38A3-5DB8-46F5-A129-B06E62EB7C70}" srcOrd="2" destOrd="0" parTransId="{08750E55-32F5-4B71-875F-D61F5E81C9F4}" sibTransId="{322B14BC-5A8B-4FA2-92F6-3BF51D7B5F93}"/>
    <dgm:cxn modelId="{8438ED8F-024B-4876-B9F9-3579A167D763}" srcId="{732D5F6C-9CDD-4095-B4BB-93299DD0A7BC}" destId="{23E5A927-159E-4F19-936A-2CAD38041A17}" srcOrd="1" destOrd="0" parTransId="{4DE19927-749D-42EF-8A6B-FB742EAFAC93}" sibTransId="{D79CB196-9542-4A09-9407-4D9EBA3D408A}"/>
    <dgm:cxn modelId="{B940D974-1104-45D0-B462-25A220239CDB}" type="presOf" srcId="{15E865AE-50E0-43D6-922B-70BC28555F31}" destId="{1E9182EE-4D24-4D5E-8059-1FF12CEDFFD0}" srcOrd="0" destOrd="1" presId="urn:microsoft.com/office/officeart/2009/3/layout/StepUpProcess"/>
    <dgm:cxn modelId="{4DC2D42D-0922-4A93-A2A6-94CB3C865AD2}" srcId="{AF773236-22B5-470F-9179-D3F10589C055}" destId="{A0214ACA-93B7-4B7A-9B88-4C4ABD90605A}" srcOrd="1" destOrd="0" parTransId="{C31F35E2-31F6-45EF-A6BD-686751DCD130}" sibTransId="{9444CA7E-77D1-4249-A122-5F26BA1FF93B}"/>
    <dgm:cxn modelId="{CC077B50-43A7-40BE-A2CF-E69DC33DB0DA}" type="presOf" srcId="{BDAD93B0-B3DB-41A2-A9EC-2668657051ED}" destId="{1E9182EE-4D24-4D5E-8059-1FF12CEDFFD0}" srcOrd="0" destOrd="0" presId="urn:microsoft.com/office/officeart/2009/3/layout/StepUpProcess"/>
    <dgm:cxn modelId="{970722A0-547C-45FA-A48D-E4A3ECBE5C81}" type="presOf" srcId="{23E5A927-159E-4F19-936A-2CAD38041A17}" destId="{D0BA0B65-6FB1-4859-A44F-DDA11E51645F}" srcOrd="0" destOrd="0" presId="urn:microsoft.com/office/officeart/2009/3/layout/StepUpProcess"/>
    <dgm:cxn modelId="{01352D7E-7483-4F7F-935C-64D0C12C71C7}" srcId="{BDAD93B0-B3DB-41A2-A9EC-2668657051ED}" destId="{15E865AE-50E0-43D6-922B-70BC28555F31}" srcOrd="0" destOrd="0" parTransId="{557D2F94-8C60-4228-B4E3-D5C76D9A656D}" sibTransId="{86F0F2A8-5902-414C-B4EB-F1761E68931C}"/>
    <dgm:cxn modelId="{E48187E7-C527-4457-B740-10E2101F201F}" type="presOf" srcId="{E70481C1-3326-4059-B482-A454BCFF8976}" destId="{D0BA0B65-6FB1-4859-A44F-DDA11E51645F}" srcOrd="0" destOrd="2" presId="urn:microsoft.com/office/officeart/2009/3/layout/StepUpProcess"/>
    <dgm:cxn modelId="{76B7FD18-C306-4F0F-8893-90644308028A}" srcId="{732D5F6C-9CDD-4095-B4BB-93299DD0A7BC}" destId="{AF773236-22B5-470F-9179-D3F10589C055}" srcOrd="3" destOrd="0" parTransId="{E0768036-8861-4140-8095-3A05FCF6CAAF}" sibTransId="{4F47E6AB-FFBE-4648-B721-A69CB7352C5D}"/>
    <dgm:cxn modelId="{D31CFFCE-1F96-4910-9202-8159E854401A}" type="presOf" srcId="{157CABDA-4AA7-4755-8280-AB0E75B17A4C}" destId="{651959BB-31E7-45A1-B31C-A28EF89142B1}" srcOrd="0" destOrd="1" presId="urn:microsoft.com/office/officeart/2009/3/layout/StepUpProcess"/>
    <dgm:cxn modelId="{1DA8854E-7835-44D0-96B8-4B022555EF0D}" type="presOf" srcId="{A641B087-3A36-4D0D-927A-17474D0C9DA8}" destId="{1E9182EE-4D24-4D5E-8059-1FF12CEDFFD0}" srcOrd="0" destOrd="2" presId="urn:microsoft.com/office/officeart/2009/3/layout/StepUpProcess"/>
    <dgm:cxn modelId="{01B3FB1E-DB03-4798-81C6-A57FBE3C2B92}" type="presOf" srcId="{77B125E8-8B7E-42D4-B4A8-98892094E083}" destId="{D0BA0B65-6FB1-4859-A44F-DDA11E51645F}" srcOrd="0" destOrd="1" presId="urn:microsoft.com/office/officeart/2009/3/layout/StepUpProcess"/>
    <dgm:cxn modelId="{BCE0EFDD-2803-479D-92F5-AA8E7B139E33}" srcId="{51A86E7C-B5DC-4E02-A7E0-D9A4EA9F450E}" destId="{FE605562-910F-4DB0-8BA4-01915BA05E56}" srcOrd="2" destOrd="0" parTransId="{7B73D747-15DB-4FC2-B544-0DA6F7D0E948}" sibTransId="{D809C82D-7DE6-4371-B580-888C7596062C}"/>
    <dgm:cxn modelId="{4053F7AF-5BCB-4773-9795-736661275DE4}" srcId="{51A86E7C-B5DC-4E02-A7E0-D9A4EA9F450E}" destId="{4345BAD6-857C-4E2B-8A8A-61563595FE1F}" srcOrd="0" destOrd="0" parTransId="{BE9277C8-5E99-494A-BC73-94FE4FB2D5DC}" sibTransId="{9444025A-E84E-447E-89BE-AA1C5DBBBACA}"/>
    <dgm:cxn modelId="{89E17F5A-1E99-44EA-9000-9D1245651D24}" srcId="{BDAD93B0-B3DB-41A2-A9EC-2668657051ED}" destId="{A641B087-3A36-4D0D-927A-17474D0C9DA8}" srcOrd="1" destOrd="0" parTransId="{A8A7B6D1-CCE5-46A6-8C80-37A533A7F7C8}" sibTransId="{B970FBBA-DD73-4324-A1A1-2D85468F6767}"/>
    <dgm:cxn modelId="{4F7BBC67-4D7D-4324-8F1B-41CEE8F7E820}" type="presOf" srcId="{2F96181C-DA2B-4B71-B0B6-C4333D998AF8}" destId="{946E4360-3A54-4155-A60C-53F3CFA60A31}" srcOrd="0" destOrd="2" presId="urn:microsoft.com/office/officeart/2009/3/layout/StepUpProcess"/>
    <dgm:cxn modelId="{C253E6BB-FAC5-4DBC-B57A-191CF5307072}" type="presOf" srcId="{6B7B38A3-5DB8-46F5-A129-B06E62EB7C70}" destId="{D0BA0B65-6FB1-4859-A44F-DDA11E51645F}" srcOrd="0" destOrd="3" presId="urn:microsoft.com/office/officeart/2009/3/layout/StepUpProcess"/>
    <dgm:cxn modelId="{5AF370B7-F35F-4A8D-96DE-277322D7D04E}" srcId="{51A86E7C-B5DC-4E02-A7E0-D9A4EA9F450E}" destId="{2F96181C-DA2B-4B71-B0B6-C4333D998AF8}" srcOrd="1" destOrd="0" parTransId="{AD06A6D3-FBB3-49DA-B35A-4CF2B866A758}" sibTransId="{B89239A6-93A1-4CE4-A2BA-B1324B32C506}"/>
    <dgm:cxn modelId="{4D46445F-7745-477F-B3FD-2C20E860A49C}" srcId="{23E5A927-159E-4F19-936A-2CAD38041A17}" destId="{77B125E8-8B7E-42D4-B4A8-98892094E083}" srcOrd="0" destOrd="0" parTransId="{8A014F9D-F18C-4867-9727-4EEA7114F042}" sibTransId="{2B69481B-336F-4714-978F-3186EF8A0D1F}"/>
    <dgm:cxn modelId="{07485097-26F4-44E4-8FDD-6EE08222F976}" srcId="{732D5F6C-9CDD-4095-B4BB-93299DD0A7BC}" destId="{51A86E7C-B5DC-4E02-A7E0-D9A4EA9F450E}" srcOrd="2" destOrd="0" parTransId="{51934D9F-A749-49DF-BBF2-2B01BFE42298}" sibTransId="{D8937686-F2C3-472A-BBA4-44F6EC321884}"/>
    <dgm:cxn modelId="{4B097D03-FE42-4564-A5F6-734C51331A27}" type="presOf" srcId="{FE605562-910F-4DB0-8BA4-01915BA05E56}" destId="{946E4360-3A54-4155-A60C-53F3CFA60A31}" srcOrd="0" destOrd="3" presId="urn:microsoft.com/office/officeart/2009/3/layout/StepUpProcess"/>
    <dgm:cxn modelId="{969701B6-3F68-45C2-87EA-77E8362D7396}" type="presOf" srcId="{51A86E7C-B5DC-4E02-A7E0-D9A4EA9F450E}" destId="{946E4360-3A54-4155-A60C-53F3CFA60A31}" srcOrd="0" destOrd="0" presId="urn:microsoft.com/office/officeart/2009/3/layout/StepUpProcess"/>
    <dgm:cxn modelId="{5D4F51EC-844F-4D9F-9BEB-F49FE5ACDADA}" type="presOf" srcId="{732D5F6C-9CDD-4095-B4BB-93299DD0A7BC}" destId="{963EBC8D-D01E-4779-930B-CA87C32EA906}" srcOrd="0" destOrd="0" presId="urn:microsoft.com/office/officeart/2009/3/layout/StepUpProcess"/>
    <dgm:cxn modelId="{96FCDA69-B6E8-42FE-837F-282FCC1DA6B3}" type="presParOf" srcId="{963EBC8D-D01E-4779-930B-CA87C32EA906}" destId="{D43AC9F7-23C3-4F69-8CF3-74A1EE6D4810}" srcOrd="0" destOrd="0" presId="urn:microsoft.com/office/officeart/2009/3/layout/StepUpProcess"/>
    <dgm:cxn modelId="{0DC2E9E7-DEC5-448C-9E8B-6A57A2132492}" type="presParOf" srcId="{D43AC9F7-23C3-4F69-8CF3-74A1EE6D4810}" destId="{514FF5B4-0BB1-4126-A24C-9F5010119A9E}" srcOrd="0" destOrd="0" presId="urn:microsoft.com/office/officeart/2009/3/layout/StepUpProcess"/>
    <dgm:cxn modelId="{2F54B51E-3DAF-4F65-A1B0-C488887ACA46}" type="presParOf" srcId="{D43AC9F7-23C3-4F69-8CF3-74A1EE6D4810}" destId="{1E9182EE-4D24-4D5E-8059-1FF12CEDFFD0}" srcOrd="1" destOrd="0" presId="urn:microsoft.com/office/officeart/2009/3/layout/StepUpProcess"/>
    <dgm:cxn modelId="{51AFB1D1-2F9A-49A6-9C37-C42EB4B66C79}" type="presParOf" srcId="{D43AC9F7-23C3-4F69-8CF3-74A1EE6D4810}" destId="{FDDFC502-3B1F-41FE-8AD6-5313E68BD53A}" srcOrd="2" destOrd="0" presId="urn:microsoft.com/office/officeart/2009/3/layout/StepUpProcess"/>
    <dgm:cxn modelId="{A28C1B2F-DC23-4996-A6E2-B44F9783C3A3}" type="presParOf" srcId="{963EBC8D-D01E-4779-930B-CA87C32EA906}" destId="{46CF041B-C7A6-45C1-9EA5-2C8CF188518D}" srcOrd="1" destOrd="0" presId="urn:microsoft.com/office/officeart/2009/3/layout/StepUpProcess"/>
    <dgm:cxn modelId="{C381F7B0-5191-4BC3-9A6F-15FBFA4AA981}" type="presParOf" srcId="{46CF041B-C7A6-45C1-9EA5-2C8CF188518D}" destId="{E2FEDEEC-1AEC-4F9C-A232-6A98B60EA1D3}" srcOrd="0" destOrd="0" presId="urn:microsoft.com/office/officeart/2009/3/layout/StepUpProcess"/>
    <dgm:cxn modelId="{6833FEE8-A9ED-4FA4-86B6-ED8E1769B9C4}" type="presParOf" srcId="{963EBC8D-D01E-4779-930B-CA87C32EA906}" destId="{0E59BE27-8201-4CC9-A14F-7218E76F6825}" srcOrd="2" destOrd="0" presId="urn:microsoft.com/office/officeart/2009/3/layout/StepUpProcess"/>
    <dgm:cxn modelId="{8DA7B092-8934-403D-90B1-69210F7C8721}" type="presParOf" srcId="{0E59BE27-8201-4CC9-A14F-7218E76F6825}" destId="{65F7324A-5130-467D-8936-89BEA1F46794}" srcOrd="0" destOrd="0" presId="urn:microsoft.com/office/officeart/2009/3/layout/StepUpProcess"/>
    <dgm:cxn modelId="{36029A4D-3FF1-4B51-B0FB-98C84B76BFB0}" type="presParOf" srcId="{0E59BE27-8201-4CC9-A14F-7218E76F6825}" destId="{D0BA0B65-6FB1-4859-A44F-DDA11E51645F}" srcOrd="1" destOrd="0" presId="urn:microsoft.com/office/officeart/2009/3/layout/StepUpProcess"/>
    <dgm:cxn modelId="{9D9D6B27-9AEA-4B5D-B49B-0D5606CE48CD}" type="presParOf" srcId="{0E59BE27-8201-4CC9-A14F-7218E76F6825}" destId="{1594D027-FBA6-4F24-AB59-42DA9A6331D7}" srcOrd="2" destOrd="0" presId="urn:microsoft.com/office/officeart/2009/3/layout/StepUpProcess"/>
    <dgm:cxn modelId="{74D74E9C-7B0A-4A08-882D-C52DDB845411}" type="presParOf" srcId="{963EBC8D-D01E-4779-930B-CA87C32EA906}" destId="{172B2EB0-4620-4E4C-8847-0B8716E813FF}" srcOrd="3" destOrd="0" presId="urn:microsoft.com/office/officeart/2009/3/layout/StepUpProcess"/>
    <dgm:cxn modelId="{67610E89-9BC5-4389-A3D4-76E893758B5C}" type="presParOf" srcId="{172B2EB0-4620-4E4C-8847-0B8716E813FF}" destId="{67BEEE80-5632-4C29-B1D5-C96BB582FB28}" srcOrd="0" destOrd="0" presId="urn:microsoft.com/office/officeart/2009/3/layout/StepUpProcess"/>
    <dgm:cxn modelId="{F7FC48D0-1DC5-4CA5-850C-2A31C7CA3BD4}" type="presParOf" srcId="{963EBC8D-D01E-4779-930B-CA87C32EA906}" destId="{14331B29-64EB-48D6-8028-256BB6A3787A}" srcOrd="4" destOrd="0" presId="urn:microsoft.com/office/officeart/2009/3/layout/StepUpProcess"/>
    <dgm:cxn modelId="{D636F27B-9516-407B-8433-0044EE436FCF}" type="presParOf" srcId="{14331B29-64EB-48D6-8028-256BB6A3787A}" destId="{5F5907A1-AE50-478B-ACDD-49EF16F42C7E}" srcOrd="0" destOrd="0" presId="urn:microsoft.com/office/officeart/2009/3/layout/StepUpProcess"/>
    <dgm:cxn modelId="{CFED78A9-5CA5-41A8-80C2-E573CA5A2431}" type="presParOf" srcId="{14331B29-64EB-48D6-8028-256BB6A3787A}" destId="{946E4360-3A54-4155-A60C-53F3CFA60A31}" srcOrd="1" destOrd="0" presId="urn:microsoft.com/office/officeart/2009/3/layout/StepUpProcess"/>
    <dgm:cxn modelId="{F389EF03-76E9-476C-ABE3-54D9259F1E4E}" type="presParOf" srcId="{14331B29-64EB-48D6-8028-256BB6A3787A}" destId="{B0C67AFC-C111-4C68-8787-743DED62A480}" srcOrd="2" destOrd="0" presId="urn:microsoft.com/office/officeart/2009/3/layout/StepUpProcess"/>
    <dgm:cxn modelId="{DFAFCB1C-253C-4241-9277-DC3ECB9D48A0}" type="presParOf" srcId="{963EBC8D-D01E-4779-930B-CA87C32EA906}" destId="{667A88AB-88EF-4B59-8647-928D34188936}" srcOrd="5" destOrd="0" presId="urn:microsoft.com/office/officeart/2009/3/layout/StepUpProcess"/>
    <dgm:cxn modelId="{95259ED4-20A5-4DAC-8467-97783E0CCEEE}" type="presParOf" srcId="{667A88AB-88EF-4B59-8647-928D34188936}" destId="{D31A4339-AE67-4FA2-825D-4EDD6EF6BFDF}" srcOrd="0" destOrd="0" presId="urn:microsoft.com/office/officeart/2009/3/layout/StepUpProcess"/>
    <dgm:cxn modelId="{81C88264-79C0-4C27-B415-B8513F07E000}" type="presParOf" srcId="{963EBC8D-D01E-4779-930B-CA87C32EA906}" destId="{41818E65-5749-467F-96C3-1F9B07B38990}" srcOrd="6" destOrd="0" presId="urn:microsoft.com/office/officeart/2009/3/layout/StepUpProcess"/>
    <dgm:cxn modelId="{24FF12B0-4C05-4935-B9F5-474F0D4D3863}" type="presParOf" srcId="{41818E65-5749-467F-96C3-1F9B07B38990}" destId="{5F8EE502-082E-4E88-BB9B-DAB70F7B2E5E}" srcOrd="0" destOrd="0" presId="urn:microsoft.com/office/officeart/2009/3/layout/StepUpProcess"/>
    <dgm:cxn modelId="{A0CD2F16-D009-4E12-972C-91108F276894}" type="presParOf" srcId="{41818E65-5749-467F-96C3-1F9B07B38990}" destId="{651959BB-31E7-45A1-B31C-A28EF89142B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2F3BD-254C-4D58-B041-4CF3468C7EC2}">
      <dsp:nvSpPr>
        <dsp:cNvPr id="0" name=""/>
        <dsp:cNvSpPr/>
      </dsp:nvSpPr>
      <dsp:spPr>
        <a:xfrm>
          <a:off x="3772019" y="635634"/>
          <a:ext cx="0" cy="572071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9FBA3-C7D0-49C9-87EC-240F13F34426}">
      <dsp:nvSpPr>
        <dsp:cNvPr id="0" name=""/>
        <dsp:cNvSpPr/>
      </dsp:nvSpPr>
      <dsp:spPr>
        <a:xfrm>
          <a:off x="3930928" y="826325"/>
          <a:ext cx="3008778" cy="2574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F4B2-0AC4-4812-B193-E60EC76D9A64}">
      <dsp:nvSpPr>
        <dsp:cNvPr id="0" name=""/>
        <dsp:cNvSpPr/>
      </dsp:nvSpPr>
      <dsp:spPr>
        <a:xfrm>
          <a:off x="3930928" y="3400647"/>
          <a:ext cx="3008778" cy="2955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Owner</a:t>
          </a: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意识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闭环思维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精益求精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敬畏之心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空杯心态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3930928" y="3400647"/>
        <a:ext cx="3008778" cy="2955702"/>
      </dsp:txXfrm>
    </dsp:sp>
    <dsp:sp modelId="{ED00D8D5-B86B-4231-BFD1-9A1D750D250D}">
      <dsp:nvSpPr>
        <dsp:cNvPr id="0" name=""/>
        <dsp:cNvSpPr/>
      </dsp:nvSpPr>
      <dsp:spPr>
        <a:xfrm>
          <a:off x="3772019" y="0"/>
          <a:ext cx="3178174" cy="635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个人心态</a:t>
          </a:r>
          <a:endParaRPr lang="zh-CN" altLang="en-US" sz="29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3772019" y="0"/>
        <a:ext cx="3178174" cy="635635"/>
      </dsp:txXfrm>
    </dsp:sp>
    <dsp:sp modelId="{8AEE257E-4865-4675-96BF-7BFA6F9DA74E}">
      <dsp:nvSpPr>
        <dsp:cNvPr id="0" name=""/>
        <dsp:cNvSpPr/>
      </dsp:nvSpPr>
      <dsp:spPr>
        <a:xfrm>
          <a:off x="7681793" y="635634"/>
          <a:ext cx="0" cy="572071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6B17-0A3E-46E4-99A9-44A24961773E}">
      <dsp:nvSpPr>
        <dsp:cNvPr id="0" name=""/>
        <dsp:cNvSpPr/>
      </dsp:nvSpPr>
      <dsp:spPr>
        <a:xfrm>
          <a:off x="7840702" y="826325"/>
          <a:ext cx="3008778" cy="257432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BF185-1EB5-46B1-B4DF-96623D7DF8FF}">
      <dsp:nvSpPr>
        <dsp:cNvPr id="0" name=""/>
        <dsp:cNvSpPr/>
      </dsp:nvSpPr>
      <dsp:spPr>
        <a:xfrm>
          <a:off x="7840702" y="3400647"/>
          <a:ext cx="3008778" cy="2955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契约精神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事不过二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以终为始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简单设计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复盘意识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7840702" y="3400647"/>
        <a:ext cx="3008778" cy="2955702"/>
      </dsp:txXfrm>
    </dsp:sp>
    <dsp:sp modelId="{0E8E34F9-10CA-4EC1-B4FA-39AD0294F412}">
      <dsp:nvSpPr>
        <dsp:cNvPr id="0" name=""/>
        <dsp:cNvSpPr/>
      </dsp:nvSpPr>
      <dsp:spPr>
        <a:xfrm>
          <a:off x="7681793" y="0"/>
          <a:ext cx="3178174" cy="635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做事方式</a:t>
          </a:r>
          <a:endParaRPr lang="zh-CN" altLang="en-US" sz="29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7681793" y="0"/>
        <a:ext cx="3178174" cy="635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43CCA-25A7-470C-AAA7-444673A3914A}">
      <dsp:nvSpPr>
        <dsp:cNvPr id="0" name=""/>
        <dsp:cNvSpPr/>
      </dsp:nvSpPr>
      <dsp:spPr>
        <a:xfrm rot="5400000">
          <a:off x="3070749" y="1857129"/>
          <a:ext cx="1642470" cy="18698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4251B-B2F1-468A-86C7-CA65E7D6B635}">
      <dsp:nvSpPr>
        <dsp:cNvPr id="0" name=""/>
        <dsp:cNvSpPr/>
      </dsp:nvSpPr>
      <dsp:spPr>
        <a:xfrm>
          <a:off x="2635594" y="36417"/>
          <a:ext cx="2764954" cy="19353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认真负责</a:t>
          </a:r>
          <a:endParaRPr lang="zh-CN" altLang="en-US" sz="4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2730088" y="130911"/>
        <a:ext cx="2575966" cy="1746390"/>
      </dsp:txXfrm>
    </dsp:sp>
    <dsp:sp modelId="{B1836C01-3180-41B3-A40A-B253FE31C336}">
      <dsp:nvSpPr>
        <dsp:cNvPr id="0" name=""/>
        <dsp:cNvSpPr/>
      </dsp:nvSpPr>
      <dsp:spPr>
        <a:xfrm>
          <a:off x="5400548" y="220999"/>
          <a:ext cx="2010964" cy="1564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质量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5400548" y="220999"/>
        <a:ext cx="2010964" cy="1564258"/>
      </dsp:txXfrm>
    </dsp:sp>
    <dsp:sp modelId="{202D620A-B389-4545-9E65-0F050B69878D}">
      <dsp:nvSpPr>
        <dsp:cNvPr id="0" name=""/>
        <dsp:cNvSpPr/>
      </dsp:nvSpPr>
      <dsp:spPr>
        <a:xfrm rot="5400000">
          <a:off x="5363189" y="4031197"/>
          <a:ext cx="1642470" cy="18698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ADDA3-103D-476C-8723-C213128EAEEB}">
      <dsp:nvSpPr>
        <dsp:cNvPr id="0" name=""/>
        <dsp:cNvSpPr/>
      </dsp:nvSpPr>
      <dsp:spPr>
        <a:xfrm>
          <a:off x="4928034" y="2210485"/>
          <a:ext cx="2764954" cy="19353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积极主动</a:t>
          </a:r>
          <a:endParaRPr lang="zh-CN" altLang="en-US" sz="4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5022528" y="2304979"/>
        <a:ext cx="2575966" cy="1746390"/>
      </dsp:txXfrm>
    </dsp:sp>
    <dsp:sp modelId="{25EE4EB9-9247-4228-8DDF-930C7FB6ED2F}">
      <dsp:nvSpPr>
        <dsp:cNvPr id="0" name=""/>
        <dsp:cNvSpPr/>
      </dsp:nvSpPr>
      <dsp:spPr>
        <a:xfrm>
          <a:off x="7692988" y="2395068"/>
          <a:ext cx="2010964" cy="1564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合作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7692988" y="2395068"/>
        <a:ext cx="2010964" cy="1564258"/>
      </dsp:txXfrm>
    </dsp:sp>
    <dsp:sp modelId="{8A59B1CB-CD63-4FD9-AF33-E445DBD5AC7B}">
      <dsp:nvSpPr>
        <dsp:cNvPr id="0" name=""/>
        <dsp:cNvSpPr/>
      </dsp:nvSpPr>
      <dsp:spPr>
        <a:xfrm>
          <a:off x="7220475" y="4384554"/>
          <a:ext cx="2764954" cy="19353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推动进展</a:t>
          </a:r>
          <a:endParaRPr lang="zh-CN" altLang="en-US" sz="4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7314969" y="4479048"/>
        <a:ext cx="2575966" cy="1746390"/>
      </dsp:txXfrm>
    </dsp:sp>
    <dsp:sp modelId="{C5C36164-D8A3-4FAC-8DB9-054142B1AF32}">
      <dsp:nvSpPr>
        <dsp:cNvPr id="0" name=""/>
        <dsp:cNvSpPr/>
      </dsp:nvSpPr>
      <dsp:spPr>
        <a:xfrm>
          <a:off x="9985429" y="4569136"/>
          <a:ext cx="2010964" cy="1564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进度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9985429" y="4569136"/>
        <a:ext cx="2010964" cy="1564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43CCA-25A7-470C-AAA7-444673A3914A}">
      <dsp:nvSpPr>
        <dsp:cNvPr id="0" name=""/>
        <dsp:cNvSpPr/>
      </dsp:nvSpPr>
      <dsp:spPr>
        <a:xfrm rot="5400000">
          <a:off x="3070749" y="1857129"/>
          <a:ext cx="1642470" cy="18698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4251B-B2F1-468A-86C7-CA65E7D6B635}">
      <dsp:nvSpPr>
        <dsp:cNvPr id="0" name=""/>
        <dsp:cNvSpPr/>
      </dsp:nvSpPr>
      <dsp:spPr>
        <a:xfrm>
          <a:off x="2635594" y="36417"/>
          <a:ext cx="2764954" cy="19353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凡事有交代</a:t>
          </a:r>
          <a:endParaRPr lang="zh-CN" altLang="en-US" sz="36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2730088" y="130911"/>
        <a:ext cx="2575966" cy="1746390"/>
      </dsp:txXfrm>
    </dsp:sp>
    <dsp:sp modelId="{B1836C01-3180-41B3-A40A-B253FE31C336}">
      <dsp:nvSpPr>
        <dsp:cNvPr id="0" name=""/>
        <dsp:cNvSpPr/>
      </dsp:nvSpPr>
      <dsp:spPr>
        <a:xfrm>
          <a:off x="5400548" y="220999"/>
          <a:ext cx="2010964" cy="1564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通知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5400548" y="220999"/>
        <a:ext cx="2010964" cy="1564258"/>
      </dsp:txXfrm>
    </dsp:sp>
    <dsp:sp modelId="{202D620A-B389-4545-9E65-0F050B69878D}">
      <dsp:nvSpPr>
        <dsp:cNvPr id="0" name=""/>
        <dsp:cNvSpPr/>
      </dsp:nvSpPr>
      <dsp:spPr>
        <a:xfrm rot="5400000">
          <a:off x="5363189" y="4031197"/>
          <a:ext cx="1642470" cy="18698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ADDA3-103D-476C-8723-C213128EAEEB}">
      <dsp:nvSpPr>
        <dsp:cNvPr id="0" name=""/>
        <dsp:cNvSpPr/>
      </dsp:nvSpPr>
      <dsp:spPr>
        <a:xfrm>
          <a:off x="4928034" y="2210485"/>
          <a:ext cx="2764954" cy="19353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件件有着落</a:t>
          </a:r>
          <a:endParaRPr lang="zh-CN" altLang="en-US" sz="36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5022528" y="2304979"/>
        <a:ext cx="2575966" cy="1746390"/>
      </dsp:txXfrm>
    </dsp:sp>
    <dsp:sp modelId="{25EE4EB9-9247-4228-8DDF-930C7FB6ED2F}">
      <dsp:nvSpPr>
        <dsp:cNvPr id="0" name=""/>
        <dsp:cNvSpPr/>
      </dsp:nvSpPr>
      <dsp:spPr>
        <a:xfrm>
          <a:off x="7692988" y="2395068"/>
          <a:ext cx="2010964" cy="1564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落实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7692988" y="2395068"/>
        <a:ext cx="2010964" cy="1564258"/>
      </dsp:txXfrm>
    </dsp:sp>
    <dsp:sp modelId="{8A59B1CB-CD63-4FD9-AF33-E445DBD5AC7B}">
      <dsp:nvSpPr>
        <dsp:cNvPr id="0" name=""/>
        <dsp:cNvSpPr/>
      </dsp:nvSpPr>
      <dsp:spPr>
        <a:xfrm>
          <a:off x="7220475" y="4384554"/>
          <a:ext cx="2764954" cy="19353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事事有回音</a:t>
          </a:r>
          <a:endParaRPr lang="zh-CN" altLang="en-US" sz="36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7314969" y="4479048"/>
        <a:ext cx="2575966" cy="1746390"/>
      </dsp:txXfrm>
    </dsp:sp>
    <dsp:sp modelId="{C5C36164-D8A3-4FAC-8DB9-054142B1AF32}">
      <dsp:nvSpPr>
        <dsp:cNvPr id="0" name=""/>
        <dsp:cNvSpPr/>
      </dsp:nvSpPr>
      <dsp:spPr>
        <a:xfrm>
          <a:off x="9985429" y="4569136"/>
          <a:ext cx="2010964" cy="1564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反馈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9985429" y="4569136"/>
        <a:ext cx="2010964" cy="1564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F80C9-54D8-46A6-AB7C-D9939D919CF0}">
      <dsp:nvSpPr>
        <dsp:cNvPr id="0" name=""/>
        <dsp:cNvSpPr/>
      </dsp:nvSpPr>
      <dsp:spPr>
        <a:xfrm rot="21300000">
          <a:off x="27915" y="2539673"/>
          <a:ext cx="14576156" cy="1277003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2D137-2BA2-4708-9831-FB120FA9887F}">
      <dsp:nvSpPr>
        <dsp:cNvPr id="0" name=""/>
        <dsp:cNvSpPr/>
      </dsp:nvSpPr>
      <dsp:spPr>
        <a:xfrm>
          <a:off x="1755838" y="317817"/>
          <a:ext cx="4389596" cy="2542540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1DB5-38EA-4F5E-8FA4-2DA9B6EAC91C}">
      <dsp:nvSpPr>
        <dsp:cNvPr id="0" name=""/>
        <dsp:cNvSpPr/>
      </dsp:nvSpPr>
      <dsp:spPr>
        <a:xfrm>
          <a:off x="7754953" y="0"/>
          <a:ext cx="4682236" cy="2669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收益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没有结果的事等于没做</a:t>
          </a:r>
          <a:endParaRPr lang="zh-CN" altLang="en-US" sz="2200" b="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不要差不多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质量做到最好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用户体验做到极致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7754953" y="0"/>
        <a:ext cx="4682236" cy="2669667"/>
      </dsp:txXfrm>
    </dsp:sp>
    <dsp:sp modelId="{332E6E4C-CEA1-4E91-BD3A-9C353DE01E06}">
      <dsp:nvSpPr>
        <dsp:cNvPr id="0" name=""/>
        <dsp:cNvSpPr/>
      </dsp:nvSpPr>
      <dsp:spPr>
        <a:xfrm>
          <a:off x="8486553" y="3495992"/>
          <a:ext cx="4389596" cy="2542540"/>
        </a:xfrm>
        <a:prstGeom prst="upArrow">
          <a:avLst/>
        </a:prstGeom>
        <a:solidFill>
          <a:schemeClr val="accent4">
            <a:hueOff val="-3804093"/>
            <a:satOff val="27692"/>
            <a:lumOff val="-1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B9710-71EF-4B96-8529-5421CC1BAAA9}">
      <dsp:nvSpPr>
        <dsp:cNvPr id="0" name=""/>
        <dsp:cNvSpPr/>
      </dsp:nvSpPr>
      <dsp:spPr>
        <a:xfrm>
          <a:off x="2194798" y="3686683"/>
          <a:ext cx="4682236" cy="2669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成本</a:t>
          </a:r>
          <a:endParaRPr lang="zh-CN" altLang="en-US" sz="2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难度增高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时间加长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人力增加投入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2194798" y="3686683"/>
        <a:ext cx="4682236" cy="2669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F0040-E5C4-4BEC-82BC-4BD54CBF1C1C}">
      <dsp:nvSpPr>
        <dsp:cNvPr id="0" name=""/>
        <dsp:cNvSpPr/>
      </dsp:nvSpPr>
      <dsp:spPr>
        <a:xfrm>
          <a:off x="2501058" y="0"/>
          <a:ext cx="5911405" cy="5911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0402A-7750-4D2A-9780-AE49D3CAAAB1}">
      <dsp:nvSpPr>
        <dsp:cNvPr id="0" name=""/>
        <dsp:cNvSpPr/>
      </dsp:nvSpPr>
      <dsp:spPr>
        <a:xfrm>
          <a:off x="8209061" y="5708002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67EBF-D08A-4566-9740-E81E85B3D851}">
      <dsp:nvSpPr>
        <dsp:cNvPr id="0" name=""/>
        <dsp:cNvSpPr/>
      </dsp:nvSpPr>
      <dsp:spPr>
        <a:xfrm>
          <a:off x="8536794" y="0"/>
          <a:ext cx="3594134" cy="359413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D18B0-4020-47D0-B8D2-38838414D756}">
      <dsp:nvSpPr>
        <dsp:cNvPr id="0" name=""/>
        <dsp:cNvSpPr/>
      </dsp:nvSpPr>
      <dsp:spPr>
        <a:xfrm>
          <a:off x="11774973" y="3390731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358E8-0233-44A3-B2AC-4D281E4E2D3D}">
      <dsp:nvSpPr>
        <dsp:cNvPr id="0" name=""/>
        <dsp:cNvSpPr/>
      </dsp:nvSpPr>
      <dsp:spPr>
        <a:xfrm>
          <a:off x="11927525" y="3390731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82FC-C7E1-4D04-806D-57B893C998B5}">
      <dsp:nvSpPr>
        <dsp:cNvPr id="0" name=""/>
        <dsp:cNvSpPr/>
      </dsp:nvSpPr>
      <dsp:spPr>
        <a:xfrm>
          <a:off x="9937797" y="3718274"/>
          <a:ext cx="2193131" cy="2193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0D55F-D347-4D46-8D72-CED539794A1B}">
      <dsp:nvSpPr>
        <dsp:cNvPr id="0" name=""/>
        <dsp:cNvSpPr/>
      </dsp:nvSpPr>
      <dsp:spPr>
        <a:xfrm>
          <a:off x="11698697" y="5708002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4140B-5D5A-490F-8DF9-140962C837D5}">
      <dsp:nvSpPr>
        <dsp:cNvPr id="0" name=""/>
        <dsp:cNvSpPr/>
      </dsp:nvSpPr>
      <dsp:spPr>
        <a:xfrm>
          <a:off x="11813111" y="5593588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3B1EE-4CEF-45AB-B320-95372B12E6D6}">
      <dsp:nvSpPr>
        <dsp:cNvPr id="0" name=""/>
        <dsp:cNvSpPr/>
      </dsp:nvSpPr>
      <dsp:spPr>
        <a:xfrm>
          <a:off x="11927525" y="5479173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8DCF-AF12-4EB7-B5CF-C7A5FD3FD352}">
      <dsp:nvSpPr>
        <dsp:cNvPr id="0" name=""/>
        <dsp:cNvSpPr/>
      </dsp:nvSpPr>
      <dsp:spPr>
        <a:xfrm>
          <a:off x="8536794" y="4634541"/>
          <a:ext cx="1276863" cy="127686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37BDF-9CCE-4821-89BC-48E20A311289}">
      <dsp:nvSpPr>
        <dsp:cNvPr id="0" name=""/>
        <dsp:cNvSpPr/>
      </dsp:nvSpPr>
      <dsp:spPr>
        <a:xfrm>
          <a:off x="9457702" y="5555449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1872A-176C-40BB-8431-16750F768FAD}">
      <dsp:nvSpPr>
        <dsp:cNvPr id="0" name=""/>
        <dsp:cNvSpPr/>
      </dsp:nvSpPr>
      <dsp:spPr>
        <a:xfrm>
          <a:off x="9610254" y="5555449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A37FC-5C1A-4196-AF3C-CBDF25752E91}">
      <dsp:nvSpPr>
        <dsp:cNvPr id="0" name=""/>
        <dsp:cNvSpPr/>
      </dsp:nvSpPr>
      <dsp:spPr>
        <a:xfrm>
          <a:off x="9457702" y="5708002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924E4-928F-4CAC-A9A8-98C4C6DBEE5D}">
      <dsp:nvSpPr>
        <dsp:cNvPr id="0" name=""/>
        <dsp:cNvSpPr/>
      </dsp:nvSpPr>
      <dsp:spPr>
        <a:xfrm>
          <a:off x="9610254" y="5708002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F97B7-ACBA-4BD0-995C-35832EC8CAB6}">
      <dsp:nvSpPr>
        <dsp:cNvPr id="0" name=""/>
        <dsp:cNvSpPr/>
      </dsp:nvSpPr>
      <dsp:spPr>
        <a:xfrm>
          <a:off x="8536794" y="3718274"/>
          <a:ext cx="1276863" cy="786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65AFF-6124-47DB-AD2E-02ACFF190CF0}">
      <dsp:nvSpPr>
        <dsp:cNvPr id="0" name=""/>
        <dsp:cNvSpPr/>
      </dsp:nvSpPr>
      <dsp:spPr>
        <a:xfrm>
          <a:off x="9381426" y="4301087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F03EA-6509-4622-B427-211DE33B7435}">
      <dsp:nvSpPr>
        <dsp:cNvPr id="0" name=""/>
        <dsp:cNvSpPr/>
      </dsp:nvSpPr>
      <dsp:spPr>
        <a:xfrm>
          <a:off x="9495840" y="4186673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FFA98-A27B-46E7-860A-431FC2093730}">
      <dsp:nvSpPr>
        <dsp:cNvPr id="0" name=""/>
        <dsp:cNvSpPr/>
      </dsp:nvSpPr>
      <dsp:spPr>
        <a:xfrm>
          <a:off x="9610254" y="4072259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8C8FA-A223-4E68-8422-81D0554C864D}">
      <dsp:nvSpPr>
        <dsp:cNvPr id="0" name=""/>
        <dsp:cNvSpPr/>
      </dsp:nvSpPr>
      <dsp:spPr>
        <a:xfrm>
          <a:off x="9381426" y="4072259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D828F-1216-4B7B-BC6A-93715F83628A}">
      <dsp:nvSpPr>
        <dsp:cNvPr id="0" name=""/>
        <dsp:cNvSpPr/>
      </dsp:nvSpPr>
      <dsp:spPr>
        <a:xfrm>
          <a:off x="9610254" y="4301087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5394A-B2BA-4583-8705-4DF047929BCC}">
      <dsp:nvSpPr>
        <dsp:cNvPr id="0" name=""/>
        <dsp:cNvSpPr/>
      </dsp:nvSpPr>
      <dsp:spPr>
        <a:xfrm>
          <a:off x="2791159" y="6083026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A7136-4630-45AA-8BA5-E9614D677D4F}">
      <dsp:nvSpPr>
        <dsp:cNvPr id="0" name=""/>
        <dsp:cNvSpPr/>
      </dsp:nvSpPr>
      <dsp:spPr>
        <a:xfrm>
          <a:off x="2892860" y="5911405"/>
          <a:ext cx="1435500" cy="444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用户体验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2892860" y="5911405"/>
        <a:ext cx="1435500" cy="444944"/>
      </dsp:txXfrm>
    </dsp:sp>
    <dsp:sp modelId="{6009287E-2665-40E3-8594-A409479FA5A9}">
      <dsp:nvSpPr>
        <dsp:cNvPr id="0" name=""/>
        <dsp:cNvSpPr/>
      </dsp:nvSpPr>
      <dsp:spPr>
        <a:xfrm>
          <a:off x="4328360" y="6083026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D07B6-2C15-4007-901E-5613AE3CBF0A}">
      <dsp:nvSpPr>
        <dsp:cNvPr id="0" name=""/>
        <dsp:cNvSpPr/>
      </dsp:nvSpPr>
      <dsp:spPr>
        <a:xfrm>
          <a:off x="4480913" y="6083026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D1B56-E624-4038-B115-E4C8DFD580E2}">
      <dsp:nvSpPr>
        <dsp:cNvPr id="0" name=""/>
        <dsp:cNvSpPr/>
      </dsp:nvSpPr>
      <dsp:spPr>
        <a:xfrm>
          <a:off x="4582614" y="5911405"/>
          <a:ext cx="1732500" cy="444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功能即代码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4582614" y="5911405"/>
        <a:ext cx="1732500" cy="444944"/>
      </dsp:txXfrm>
    </dsp:sp>
    <dsp:sp modelId="{8FE9C058-ADC3-488C-801C-34ECB217DD52}">
      <dsp:nvSpPr>
        <dsp:cNvPr id="0" name=""/>
        <dsp:cNvSpPr/>
      </dsp:nvSpPr>
      <dsp:spPr>
        <a:xfrm>
          <a:off x="6315114" y="6197441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97E11-738A-4ACD-9F58-460CCD9085B5}">
      <dsp:nvSpPr>
        <dsp:cNvPr id="0" name=""/>
        <dsp:cNvSpPr/>
      </dsp:nvSpPr>
      <dsp:spPr>
        <a:xfrm>
          <a:off x="6429529" y="6083026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F7352-DBCB-4E60-8AAF-7A6F8D6DE06D}">
      <dsp:nvSpPr>
        <dsp:cNvPr id="0" name=""/>
        <dsp:cNvSpPr/>
      </dsp:nvSpPr>
      <dsp:spPr>
        <a:xfrm>
          <a:off x="6543943" y="5968612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9675D-EFDF-47BB-BF43-2C480429D34B}">
      <dsp:nvSpPr>
        <dsp:cNvPr id="0" name=""/>
        <dsp:cNvSpPr/>
      </dsp:nvSpPr>
      <dsp:spPr>
        <a:xfrm>
          <a:off x="6645644" y="5911405"/>
          <a:ext cx="1435500" cy="444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代码设计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6645644" y="5911405"/>
        <a:ext cx="1435500" cy="444944"/>
      </dsp:txXfrm>
    </dsp:sp>
    <dsp:sp modelId="{002A9020-2B0A-4D0F-B8D1-D80839BC54A7}">
      <dsp:nvSpPr>
        <dsp:cNvPr id="0" name=""/>
        <dsp:cNvSpPr/>
      </dsp:nvSpPr>
      <dsp:spPr>
        <a:xfrm>
          <a:off x="8081144" y="6006750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20E5A-0FD9-4CFF-A92C-1CE39B7A9B48}">
      <dsp:nvSpPr>
        <dsp:cNvPr id="0" name=""/>
        <dsp:cNvSpPr/>
      </dsp:nvSpPr>
      <dsp:spPr>
        <a:xfrm>
          <a:off x="8233697" y="6006750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D3913-E673-4F60-B3C0-8826C390D84D}">
      <dsp:nvSpPr>
        <dsp:cNvPr id="0" name=""/>
        <dsp:cNvSpPr/>
      </dsp:nvSpPr>
      <dsp:spPr>
        <a:xfrm>
          <a:off x="8081144" y="6159303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79E6C-B5E0-4900-AA89-EC91302238EE}">
      <dsp:nvSpPr>
        <dsp:cNvPr id="0" name=""/>
        <dsp:cNvSpPr/>
      </dsp:nvSpPr>
      <dsp:spPr>
        <a:xfrm>
          <a:off x="8233697" y="6159303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E0206-A706-42C4-AFA8-54BDD91F45B0}">
      <dsp:nvSpPr>
        <dsp:cNvPr id="0" name=""/>
        <dsp:cNvSpPr/>
      </dsp:nvSpPr>
      <dsp:spPr>
        <a:xfrm>
          <a:off x="8335398" y="5911405"/>
          <a:ext cx="1732500" cy="444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每一行代码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8335398" y="5911405"/>
        <a:ext cx="1732500" cy="444944"/>
      </dsp:txXfrm>
    </dsp:sp>
    <dsp:sp modelId="{F7058F5A-3C49-4E24-B1D1-695F7D3EA8B4}">
      <dsp:nvSpPr>
        <dsp:cNvPr id="0" name=""/>
        <dsp:cNvSpPr/>
      </dsp:nvSpPr>
      <dsp:spPr>
        <a:xfrm>
          <a:off x="10067898" y="6197441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25019-4D3E-4B71-92FF-9E05E13AAAC9}">
      <dsp:nvSpPr>
        <dsp:cNvPr id="0" name=""/>
        <dsp:cNvSpPr/>
      </dsp:nvSpPr>
      <dsp:spPr>
        <a:xfrm>
          <a:off x="10182313" y="6083026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EE9AF-286C-43D1-92ED-48D1D7472EAF}">
      <dsp:nvSpPr>
        <dsp:cNvPr id="0" name=""/>
        <dsp:cNvSpPr/>
      </dsp:nvSpPr>
      <dsp:spPr>
        <a:xfrm>
          <a:off x="10296727" y="5968612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A6032-C247-4CF3-A871-DC1A5117038D}">
      <dsp:nvSpPr>
        <dsp:cNvPr id="0" name=""/>
        <dsp:cNvSpPr/>
      </dsp:nvSpPr>
      <dsp:spPr>
        <a:xfrm>
          <a:off x="10067898" y="5968612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F18FC-7CE2-4998-B277-93FCF1F7369B}">
      <dsp:nvSpPr>
        <dsp:cNvPr id="0" name=""/>
        <dsp:cNvSpPr/>
      </dsp:nvSpPr>
      <dsp:spPr>
        <a:xfrm>
          <a:off x="10296727" y="6197441"/>
          <a:ext cx="101701" cy="101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C6FE4-526F-40A5-A4D8-EC1F48B9E6A0}">
      <dsp:nvSpPr>
        <dsp:cNvPr id="0" name=""/>
        <dsp:cNvSpPr/>
      </dsp:nvSpPr>
      <dsp:spPr>
        <a:xfrm>
          <a:off x="10398429" y="5911405"/>
          <a:ext cx="1732500" cy="444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每一个变量</a:t>
          </a:r>
          <a:endParaRPr lang="zh-CN" altLang="en-US" sz="22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10398429" y="5911405"/>
        <a:ext cx="1732500" cy="4449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A67C5-0C44-4197-A9F3-5DB50168AB75}">
      <dsp:nvSpPr>
        <dsp:cNvPr id="0" name=""/>
        <dsp:cNvSpPr/>
      </dsp:nvSpPr>
      <dsp:spPr>
        <a:xfrm>
          <a:off x="3525680" y="5402897"/>
          <a:ext cx="638177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5E668-E497-40C5-8573-AC5A199BE2CF}">
      <dsp:nvSpPr>
        <dsp:cNvPr id="0" name=""/>
        <dsp:cNvSpPr/>
      </dsp:nvSpPr>
      <dsp:spPr>
        <a:xfrm>
          <a:off x="3525680" y="3178174"/>
          <a:ext cx="5466461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4071C-3CC3-42F1-A112-5FCB06554FC0}">
      <dsp:nvSpPr>
        <dsp:cNvPr id="0" name=""/>
        <dsp:cNvSpPr/>
      </dsp:nvSpPr>
      <dsp:spPr>
        <a:xfrm>
          <a:off x="3525680" y="953452"/>
          <a:ext cx="638177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DA5C1-8DA1-4A5E-A366-D8F0537C88FA}">
      <dsp:nvSpPr>
        <dsp:cNvPr id="0" name=""/>
        <dsp:cNvSpPr/>
      </dsp:nvSpPr>
      <dsp:spPr>
        <a:xfrm>
          <a:off x="347505" y="0"/>
          <a:ext cx="6356349" cy="63563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7B9A7-EA05-4CAF-8977-ABB451E45D43}">
      <dsp:nvSpPr>
        <dsp:cNvPr id="0" name=""/>
        <dsp:cNvSpPr/>
      </dsp:nvSpPr>
      <dsp:spPr>
        <a:xfrm>
          <a:off x="1491648" y="3375221"/>
          <a:ext cx="4068064" cy="209759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rPr>
            <a:t>空杯心态</a:t>
          </a:r>
          <a:endParaRPr lang="zh-CN" altLang="en-US" sz="6500" kern="1200" dirty="0">
            <a:solidFill>
              <a:srgbClr val="00B050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1491648" y="3375221"/>
        <a:ext cx="4068064" cy="2097595"/>
      </dsp:txXfrm>
    </dsp:sp>
    <dsp:sp modelId="{766F5444-E7D0-4001-8EAA-287EDB2E7337}">
      <dsp:nvSpPr>
        <dsp:cNvPr id="0" name=""/>
        <dsp:cNvSpPr/>
      </dsp:nvSpPr>
      <dsp:spPr>
        <a:xfrm>
          <a:off x="8954003" y="0"/>
          <a:ext cx="1906905" cy="190690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B3A0C-091C-4435-9624-3053B8A8A763}">
      <dsp:nvSpPr>
        <dsp:cNvPr id="0" name=""/>
        <dsp:cNvSpPr/>
      </dsp:nvSpPr>
      <dsp:spPr>
        <a:xfrm>
          <a:off x="10860908" y="0"/>
          <a:ext cx="3423573" cy="190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0" rIns="220980" bIns="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对新事物不带成见</a:t>
          </a:r>
          <a:endParaRPr lang="zh-CN" altLang="en-US" sz="5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10860908" y="0"/>
        <a:ext cx="3423573" cy="1906905"/>
      </dsp:txXfrm>
    </dsp:sp>
    <dsp:sp modelId="{760F3653-6061-4765-9903-094E1893244A}">
      <dsp:nvSpPr>
        <dsp:cNvPr id="0" name=""/>
        <dsp:cNvSpPr/>
      </dsp:nvSpPr>
      <dsp:spPr>
        <a:xfrm>
          <a:off x="8038689" y="2224722"/>
          <a:ext cx="1906905" cy="190690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D10B7-F7E9-4E3B-9831-318249811891}">
      <dsp:nvSpPr>
        <dsp:cNvPr id="0" name=""/>
        <dsp:cNvSpPr/>
      </dsp:nvSpPr>
      <dsp:spPr>
        <a:xfrm>
          <a:off x="9945594" y="2224722"/>
          <a:ext cx="2768644" cy="190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0" rIns="220980" bIns="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对自己不自负</a:t>
          </a:r>
          <a:endParaRPr lang="zh-CN" altLang="en-US" sz="5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9945594" y="2224722"/>
        <a:ext cx="2768644" cy="1906905"/>
      </dsp:txXfrm>
    </dsp:sp>
    <dsp:sp modelId="{1EE30908-D3E6-49E5-861D-FF39FC6601B5}">
      <dsp:nvSpPr>
        <dsp:cNvPr id="0" name=""/>
        <dsp:cNvSpPr/>
      </dsp:nvSpPr>
      <dsp:spPr>
        <a:xfrm>
          <a:off x="8954003" y="4449445"/>
          <a:ext cx="1906905" cy="190690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C32E8-8136-4B17-BB4C-512C03456CBE}">
      <dsp:nvSpPr>
        <dsp:cNvPr id="0" name=""/>
        <dsp:cNvSpPr/>
      </dsp:nvSpPr>
      <dsp:spPr>
        <a:xfrm>
          <a:off x="10860908" y="4449445"/>
          <a:ext cx="3423573" cy="190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0" rIns="220980" bIns="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不随意贬低别人</a:t>
          </a:r>
          <a:endParaRPr lang="zh-CN" altLang="en-US" sz="58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10860908" y="4449445"/>
        <a:ext cx="3423573" cy="19069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19C5C-5D15-466F-8FFC-04CD188A40AD}">
      <dsp:nvSpPr>
        <dsp:cNvPr id="0" name=""/>
        <dsp:cNvSpPr/>
      </dsp:nvSpPr>
      <dsp:spPr>
        <a:xfrm>
          <a:off x="3313041" y="418208"/>
          <a:ext cx="8353904" cy="26105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243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b="0" i="0" kern="120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同样的错误不要超过</a:t>
          </a:r>
          <a:r>
            <a:rPr lang="en-US" sz="4000" b="0" i="0" kern="120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2</a:t>
          </a:r>
          <a:r>
            <a:rPr lang="zh-CN" sz="4000" b="0" i="0" kern="120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次</a:t>
          </a:r>
          <a:endParaRPr lang="zh-CN" sz="40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3313041" y="418208"/>
        <a:ext cx="8353904" cy="2610595"/>
      </dsp:txXfrm>
    </dsp:sp>
    <dsp:sp modelId="{C361E790-186D-4209-85C6-2563776C8A4D}">
      <dsp:nvSpPr>
        <dsp:cNvPr id="0" name=""/>
        <dsp:cNvSpPr/>
      </dsp:nvSpPr>
      <dsp:spPr>
        <a:xfrm>
          <a:off x="2964961" y="41122"/>
          <a:ext cx="1827416" cy="2741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EF468-AE3E-42DD-BC53-38D8E41B9B59}">
      <dsp:nvSpPr>
        <dsp:cNvPr id="0" name=""/>
        <dsp:cNvSpPr/>
      </dsp:nvSpPr>
      <dsp:spPr>
        <a:xfrm>
          <a:off x="3313041" y="3704657"/>
          <a:ext cx="8353904" cy="26105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243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b="0" i="0" kern="120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同一件事决策不要超过</a:t>
          </a:r>
          <a:r>
            <a:rPr lang="en-US" altLang="zh-CN" sz="4000" b="0" i="0" kern="120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2</a:t>
          </a:r>
          <a:r>
            <a:rPr lang="zh-CN" sz="4000" b="0" i="0" kern="120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次</a:t>
          </a:r>
          <a:endParaRPr lang="zh-CN" sz="40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3313041" y="3704657"/>
        <a:ext cx="8353904" cy="2610595"/>
      </dsp:txXfrm>
    </dsp:sp>
    <dsp:sp modelId="{08587338-A0D8-4F4E-BB63-577F97063D69}">
      <dsp:nvSpPr>
        <dsp:cNvPr id="0" name=""/>
        <dsp:cNvSpPr/>
      </dsp:nvSpPr>
      <dsp:spPr>
        <a:xfrm>
          <a:off x="2964961" y="3327571"/>
          <a:ext cx="1827416" cy="2741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FBA83-4617-4BD3-9994-A113D1151B1B}">
      <dsp:nvSpPr>
        <dsp:cNvPr id="0" name=""/>
        <dsp:cNvSpPr/>
      </dsp:nvSpPr>
      <dsp:spPr>
        <a:xfrm>
          <a:off x="4286" y="1457795"/>
          <a:ext cx="8601961" cy="34407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0" bIns="3429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i="0" kern="120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先设定目标</a:t>
          </a:r>
          <a:endParaRPr lang="zh-CN" altLang="en-US" sz="5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1724678" y="1457795"/>
        <a:ext cx="5161177" cy="3440784"/>
      </dsp:txXfrm>
    </dsp:sp>
    <dsp:sp modelId="{7E5FEC19-F09F-481E-BF37-169336459CC3}">
      <dsp:nvSpPr>
        <dsp:cNvPr id="0" name=""/>
        <dsp:cNvSpPr/>
      </dsp:nvSpPr>
      <dsp:spPr>
        <a:xfrm>
          <a:off x="7487993" y="1750261"/>
          <a:ext cx="7139628" cy="285585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0" bIns="3429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0" i="0" kern="1200" baseline="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然后努力实现</a:t>
          </a:r>
          <a:endParaRPr lang="zh-CN" altLang="en-US" sz="5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8915919" y="1750261"/>
        <a:ext cx="4283777" cy="28558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FF5B4-0BB1-4126-A24C-9F5010119A9E}">
      <dsp:nvSpPr>
        <dsp:cNvPr id="0" name=""/>
        <dsp:cNvSpPr/>
      </dsp:nvSpPr>
      <dsp:spPr>
        <a:xfrm rot="5400000">
          <a:off x="679835" y="2383575"/>
          <a:ext cx="2035484" cy="338700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182EE-4D24-4D5E-8059-1FF12CEDFFD0}">
      <dsp:nvSpPr>
        <dsp:cNvPr id="0" name=""/>
        <dsp:cNvSpPr/>
      </dsp:nvSpPr>
      <dsp:spPr>
        <a:xfrm>
          <a:off x="340062" y="3395558"/>
          <a:ext cx="3057803" cy="268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回顾目标</a:t>
          </a:r>
          <a:endParaRPr lang="zh-CN" altLang="en-US" sz="31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当初目标</a:t>
          </a:r>
          <a:endParaRPr lang="zh-CN" altLang="en-US" sz="2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期望</a:t>
          </a:r>
          <a:endParaRPr lang="zh-CN" altLang="en-US" sz="2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340062" y="3395558"/>
        <a:ext cx="3057803" cy="2680343"/>
      </dsp:txXfrm>
    </dsp:sp>
    <dsp:sp modelId="{FDDFC502-3B1F-41FE-8AD6-5313E68BD53A}">
      <dsp:nvSpPr>
        <dsp:cNvPr id="0" name=""/>
        <dsp:cNvSpPr/>
      </dsp:nvSpPr>
      <dsp:spPr>
        <a:xfrm>
          <a:off x="2820921" y="2134220"/>
          <a:ext cx="576943" cy="576943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7324A-5130-467D-8936-89BEA1F46794}">
      <dsp:nvSpPr>
        <dsp:cNvPr id="0" name=""/>
        <dsp:cNvSpPr/>
      </dsp:nvSpPr>
      <dsp:spPr>
        <a:xfrm rot="5400000">
          <a:off x="4423183" y="1457280"/>
          <a:ext cx="2035484" cy="338700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A0B65-6FB1-4859-A44F-DDA11E51645F}">
      <dsp:nvSpPr>
        <dsp:cNvPr id="0" name=""/>
        <dsp:cNvSpPr/>
      </dsp:nvSpPr>
      <dsp:spPr>
        <a:xfrm>
          <a:off x="4083410" y="2469263"/>
          <a:ext cx="3057803" cy="268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评估结果</a:t>
          </a:r>
          <a:endParaRPr lang="zh-CN" altLang="en-US" sz="31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目标完成情况</a:t>
          </a:r>
          <a:endParaRPr lang="zh-CN" altLang="en-US" sz="2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>
              <a:latin typeface="华文细黑" panose="02010600040101010101" pitchFamily="2" charset="-122"/>
              <a:ea typeface="华文细黑" panose="02010600040101010101" pitchFamily="2" charset="-122"/>
            </a:rPr>
            <a:t>亮点</a:t>
          </a:r>
          <a:endParaRPr lang="zh-CN" altLang="en-US" sz="2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不足</a:t>
          </a:r>
          <a:endParaRPr lang="zh-CN" altLang="en-US" sz="2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4083410" y="2469263"/>
        <a:ext cx="3057803" cy="2680343"/>
      </dsp:txXfrm>
    </dsp:sp>
    <dsp:sp modelId="{1594D027-FBA6-4F24-AB59-42DA9A6331D7}">
      <dsp:nvSpPr>
        <dsp:cNvPr id="0" name=""/>
        <dsp:cNvSpPr/>
      </dsp:nvSpPr>
      <dsp:spPr>
        <a:xfrm>
          <a:off x="6564269" y="1207925"/>
          <a:ext cx="576943" cy="576943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907A1-AE50-478B-ACDD-49EF16F42C7E}">
      <dsp:nvSpPr>
        <dsp:cNvPr id="0" name=""/>
        <dsp:cNvSpPr/>
      </dsp:nvSpPr>
      <dsp:spPr>
        <a:xfrm rot="5400000">
          <a:off x="8166532" y="530984"/>
          <a:ext cx="2035484" cy="338700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E4360-3A54-4155-A60C-53F3CFA60A31}">
      <dsp:nvSpPr>
        <dsp:cNvPr id="0" name=""/>
        <dsp:cNvSpPr/>
      </dsp:nvSpPr>
      <dsp:spPr>
        <a:xfrm>
          <a:off x="7826759" y="1542968"/>
          <a:ext cx="3057803" cy="268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分析过程</a:t>
          </a:r>
          <a:endParaRPr lang="zh-CN" altLang="en-US" sz="31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成功或失败的根本原因</a:t>
          </a:r>
          <a:endParaRPr lang="zh-CN" altLang="en-US" sz="2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主管</a:t>
          </a:r>
          <a:endParaRPr lang="zh-CN" altLang="en-US" sz="2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客观</a:t>
          </a:r>
          <a:endParaRPr lang="zh-CN" altLang="en-US" sz="2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7826759" y="1542968"/>
        <a:ext cx="3057803" cy="2680343"/>
      </dsp:txXfrm>
    </dsp:sp>
    <dsp:sp modelId="{B0C67AFC-C111-4C68-8787-743DED62A480}">
      <dsp:nvSpPr>
        <dsp:cNvPr id="0" name=""/>
        <dsp:cNvSpPr/>
      </dsp:nvSpPr>
      <dsp:spPr>
        <a:xfrm>
          <a:off x="10307618" y="281630"/>
          <a:ext cx="576943" cy="576943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EE502-082E-4E88-BB9B-DAB70F7B2E5E}">
      <dsp:nvSpPr>
        <dsp:cNvPr id="0" name=""/>
        <dsp:cNvSpPr/>
      </dsp:nvSpPr>
      <dsp:spPr>
        <a:xfrm rot="5400000">
          <a:off x="11909880" y="-395310"/>
          <a:ext cx="2035484" cy="338700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959BB-31E7-45A1-B31C-A28EF89142B1}">
      <dsp:nvSpPr>
        <dsp:cNvPr id="0" name=""/>
        <dsp:cNvSpPr/>
      </dsp:nvSpPr>
      <dsp:spPr>
        <a:xfrm>
          <a:off x="11570107" y="616673"/>
          <a:ext cx="3057803" cy="268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归纳总结</a:t>
          </a:r>
          <a:endParaRPr lang="zh-CN" altLang="en-US" sz="31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发现的规律</a:t>
          </a:r>
          <a:endParaRPr lang="zh-CN" altLang="en-US" sz="2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保存经验和规律</a:t>
          </a:r>
          <a:endParaRPr lang="zh-CN" altLang="en-US" sz="24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11570107" y="616673"/>
        <a:ext cx="3057803" cy="2680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C2776-B9DD-1946-9831-785CA23AC1F1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B827-1CCB-B349-98A7-AAC485CBB6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C7DD-7A43-8947-A922-8561F0BA9BCC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30B-B1DA-214B-A229-0CB8492B9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7651" y="2527832"/>
            <a:ext cx="15022286" cy="4088336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06" tIns="51003" rIns="102006" bIns="51003" rtlCol="0" anchor="ctr"/>
          <a:lstStyle/>
          <a:p>
            <a:pPr algn="ctr"/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08946" y="3397498"/>
            <a:ext cx="11839697" cy="1606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4500" b="1" baseline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5000" dirty="0" smtClean="0"/>
              <a:t>Main title can extend over one or two lines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08945" y="5313750"/>
            <a:ext cx="11839697" cy="5163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3200" b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03404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80" y="1890187"/>
            <a:ext cx="14631908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8261452" y="1890186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3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"/>
            <a:ext cx="16257588" cy="8246561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 algn="ctr">
              <a:spcBef>
                <a:spcPts val="0"/>
              </a:spcBef>
              <a:buNone/>
              <a:defRPr sz="14000" b="1" i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6574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61374" y="1890186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261374" y="4771173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261374" y="5136888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261374" y="8017875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pic>
        <p:nvPicPr>
          <p:cNvPr id="8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0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12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53" r:id="rId3"/>
    <p:sldLayoutId id="2147483649" r:id="rId4"/>
    <p:sldLayoutId id="214748366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06735" rtl="0" eaLnBrk="1" latinLnBrk="0" hangingPunct="1">
        <a:spcBef>
          <a:spcPct val="0"/>
        </a:spcBef>
        <a:buNone/>
        <a:defRPr sz="5000" b="1" i="0" kern="1200" baseline="0">
          <a:solidFill>
            <a:srgbClr val="1B58A8"/>
          </a:solidFill>
          <a:latin typeface="Frutiger Next LT W1G"/>
          <a:ea typeface="+mj-ea"/>
          <a:cs typeface="Frutiger Next LT W1G"/>
        </a:defRPr>
      </a:lvl1pPr>
    </p:titleStyle>
    <p:bodyStyle>
      <a:lvl1pPr marL="765047" indent="-765047" algn="l" defTabSz="906735" rtl="0" eaLnBrk="1" latinLnBrk="0" hangingPunct="1">
        <a:spcBef>
          <a:spcPts val="0"/>
        </a:spcBef>
        <a:buFont typeface="Wingdings" charset="2"/>
        <a:buChar char="§"/>
        <a:defRPr sz="5000" b="0" i="0" kern="1200" baseline="0">
          <a:solidFill>
            <a:schemeClr val="tx1"/>
          </a:solidFill>
          <a:latin typeface="Frutiger Next LT W1G"/>
          <a:ea typeface="+mn-ea"/>
          <a:cs typeface="Frutiger Next LT W1G"/>
        </a:defRPr>
      </a:lvl1pPr>
      <a:lvl2pPr marL="1473444" indent="-566709" algn="l" defTabSz="906735" rtl="0" eaLnBrk="1" latinLnBrk="0" hangingPunct="1">
        <a:spcBef>
          <a:spcPct val="20000"/>
        </a:spcBef>
        <a:buFont typeface="Wingdings" charset="2"/>
        <a:buChar char="§"/>
        <a:defRPr sz="4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2pPr>
      <a:lvl3pPr marL="2266836" indent="-453367" algn="l" defTabSz="906735" rtl="0" eaLnBrk="1" latinLnBrk="0" hangingPunct="1">
        <a:spcBef>
          <a:spcPct val="20000"/>
        </a:spcBef>
        <a:buFont typeface="Wingdings" charset="2"/>
        <a:buChar char="§"/>
        <a:defRPr sz="36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3pPr>
      <a:lvl4pPr marL="3173571" indent="-453367" algn="l" defTabSz="906735" rtl="0" eaLnBrk="1" latinLnBrk="0" hangingPunct="1">
        <a:spcBef>
          <a:spcPct val="20000"/>
        </a:spcBef>
        <a:buFont typeface="Wingdings" charset="2"/>
        <a:buChar char="§"/>
        <a:defRPr sz="3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4pPr>
      <a:lvl5pPr marL="4080306" indent="-453367" algn="l" defTabSz="906735" rtl="0" eaLnBrk="1" latinLnBrk="0" hangingPunct="1">
        <a:spcBef>
          <a:spcPct val="20000"/>
        </a:spcBef>
        <a:buFont typeface="Wingdings" charset="2"/>
        <a:buChar char="§"/>
        <a:defRPr sz="27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5pPr>
      <a:lvl6pPr marL="4987040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3775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0509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07243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6735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346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20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693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367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0407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47141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3876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67" y="2822296"/>
            <a:ext cx="10058400" cy="31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5100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524" indent="-382524" algn="l" defTabSz="51003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8802" indent="-318770" algn="l" defTabSz="51003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080" indent="-255016" algn="l" defTabSz="51003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111" indent="-255016" algn="l" defTabSz="51003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5143" indent="-255016" algn="l" defTabSz="51003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5175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5206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239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5270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003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063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0096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0127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0159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0191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022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255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?__biz=MzA4MjEyNTA5Mw==&amp;mid=2652568175&amp;idx=1&amp;sn=8ceabfce2b265c526fc4a530a6b741cb&amp;chksm=8464d225b3135b333176a0ed29b0a181096b56005259983a3b9551e94db441c80feb83bfeb0b&amp;mpshare=1&amp;scene=23&amp;srcid=0829IhVirSdu8hQZOSsEkYVn#rd&amp;tdsourcetag=s_pctim_aioms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6000" dirty="0" smtClean="0"/>
              <a:t>工程师精进方式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Frank (Xiangyang) 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契约精神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2642000"/>
            <a:ext cx="677068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0" y="3218488"/>
            <a:ext cx="7247620" cy="36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040194"/>
              </p:ext>
            </p:extLst>
          </p:nvPr>
        </p:nvGraphicFramePr>
        <p:xfrm>
          <a:off x="812880" y="1890187"/>
          <a:ext cx="14631908" cy="635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事不过二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5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61E790-186D-4209-85C6-2563776C8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61E790-186D-4209-85C6-2563776C8A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F19C5C-5D15-466F-8FFC-04CD188A4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7F19C5C-5D15-466F-8FFC-04CD188A4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587338-A0D8-4F4E-BB63-577F97063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8587338-A0D8-4F4E-BB63-577F97063D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8EF468-AE3E-42DD-BC53-38D8E41B9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D38EF468-AE3E-42DD-BC53-38D8E41B9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407481"/>
              </p:ext>
            </p:extLst>
          </p:nvPr>
        </p:nvGraphicFramePr>
        <p:xfrm>
          <a:off x="812880" y="1890187"/>
          <a:ext cx="14631908" cy="635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以终为</a:t>
            </a:r>
            <a:r>
              <a:rPr lang="zh-CN" altLang="en-US" dirty="0"/>
              <a:t>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4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9FBA83-4617-4BD3-9994-A113D1151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E49FBA83-4617-4BD3-9994-A113D1151B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5FEC19-F09F-481E-BF37-169336459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7E5FEC19-F09F-481E-BF37-169336459C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简单设计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03" y="1892697"/>
            <a:ext cx="11352382" cy="63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5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990751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复盘意识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36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DFC502-3B1F-41FE-8AD6-5313E68BD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DDFC502-3B1F-41FE-8AD6-5313E68BD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4FF5B4-0BB1-4126-A24C-9F5010119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514FF5B4-0BB1-4126-A24C-9F5010119A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9182EE-4D24-4D5E-8059-1FF12CEDF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1E9182EE-4D24-4D5E-8059-1FF12CEDFF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F7324A-5130-467D-8936-89BEA1F46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65F7324A-5130-467D-8936-89BEA1F467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94D027-FBA6-4F24-AB59-42DA9A6331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1594D027-FBA6-4F24-AB59-42DA9A6331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BA0B65-6FB1-4859-A44F-DDA11E516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D0BA0B65-6FB1-4859-A44F-DDA11E516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907A1-AE50-478B-ACDD-49EF16F42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5F5907A1-AE50-478B-ACDD-49EF16F42C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C67AFC-C111-4C68-8787-743DED62A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0C67AFC-C111-4C68-8787-743DED62A4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6E4360-3A54-4155-A60C-53F3CFA60A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946E4360-3A54-4155-A60C-53F3CFA60A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8EE502-082E-4E88-BB9B-DAB70F7B2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5F8EE502-082E-4E88-BB9B-DAB70F7B2E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1959BB-31E7-45A1-B31C-A28EF89142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651959BB-31E7-45A1-B31C-A28EF8914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举个例子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16" indent="0"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  <a:p>
            <a:pPr marL="119016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9016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社群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里有个小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，他说前几天做了一次公众号互推，推完以后并没有特别好的效果，那么，他在复盘的时候可以这样进行：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8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计划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个公众号互推一次，为自家公众号增粉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回顾目标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6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实际上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，找了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个同属性的公众号，其中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个号同意互推，在上周做完一篇互推稿，选择了一个日期大家一起推，推完后，公众号新增了约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个粉丝（去掉平常自然新增），只完成了目标的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30%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要说亮点，可能是找的几个合作公众号都是属性比较相近的，大家也都有涨粉的需求，所以过程还比较顺利，拉来的粉丝也基本上是精准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粉。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不足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就是效果不明显，数量不足。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评估</a:t>
            </a:r>
            <a:r>
              <a:rPr lang="zh-CN" altLang="en-US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33226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分析下来，觉得涨粉的目标是没问题的，只是自己没有开动脑筋，只用了“集体互推”这一种形式，而其实互推有更好的形式，完全可以拿自家的优势资源去换，能吸引来更多粉丝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而客观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现在公众号数量太多，大家看到互推，基本上不会再关注新的号了。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分析过程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1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做此类工作时，要考虑到当下的环境，目标数字和策略要根据当下实际情况来定，不能固守很久以前的经验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根据自家公众号的属性来制定策略，筛选渠道，否则拉来的新粉是无效的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确定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方法后，要反复问自己，这是最优的方法吗？还能优化吗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做事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不能偷懒。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总结</a:t>
            </a:r>
            <a:r>
              <a:rPr lang="zh-CN" altLang="en-US" dirty="0"/>
              <a:t>规律</a:t>
            </a:r>
          </a:p>
        </p:txBody>
      </p:sp>
    </p:spTree>
    <p:extLst>
      <p:ext uri="{BB962C8B-B14F-4D97-AF65-F5344CB8AC3E}">
        <p14:creationId xmlns:p14="http://schemas.microsoft.com/office/powerpoint/2010/main" val="5401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精进方式概论</a:t>
            </a:r>
            <a:endParaRPr 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773630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5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3E2F3BD-254C-4D58-B041-4CF3468C7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3E2F3BD-254C-4D58-B041-4CF3468C7E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C9FBA3-C7D0-49C9-87EC-240F13F34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AAC9FBA3-C7D0-49C9-87EC-240F13F344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00D8D5-B86B-4231-BFD1-9A1D750D2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ED00D8D5-B86B-4231-BFD1-9A1D750D25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CFF4B2-0AC4-4812-B193-E60EC76D9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AACFF4B2-0AC4-4812-B193-E60EC76D9A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BD6B17-0A3E-46E4-99A9-44A249617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36BD6B17-0A3E-46E4-99A9-44A249617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AEE257E-4865-4675-96BF-7BFA6F9DA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8AEE257E-4865-4675-96BF-7BFA6F9DA7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8E34F9-10CA-4EC1-B4FA-39AD0294F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E8E34F9-10CA-4EC1-B4FA-39AD0294F4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7BF185-1EB5-46B1-B4DF-96623D7D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387BF185-1EB5-46B1-B4DF-96623D7DF8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mp.weixin.qq.com/s?__biz=MzA4MjEyNTA5Mw==&amp;mid=2652568175&amp;idx=1&amp;sn=8ceabfce2b265c526fc4a530a6b741cb&amp;chksm=8464d225b3135b333176a0ed29b0a181096b56005259983a3b9551e94db441c80feb83bfeb0b&amp;mpshare=1&amp;scene=23&amp;srcid=0829IhVirSdu8hQZOSsEkYVn#rd&amp;tdsourcetag=s_pctim_aioms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原文链接</a:t>
            </a:r>
          </a:p>
        </p:txBody>
      </p:sp>
    </p:spTree>
    <p:extLst>
      <p:ext uri="{BB962C8B-B14F-4D97-AF65-F5344CB8AC3E}">
        <p14:creationId xmlns:p14="http://schemas.microsoft.com/office/powerpoint/2010/main" val="35338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084" y="4987096"/>
            <a:ext cx="206019" cy="657010"/>
          </a:xfrm>
          <a:prstGeom prst="rect">
            <a:avLst/>
          </a:prstGeom>
          <a:noFill/>
        </p:spPr>
        <p:txBody>
          <a:bodyPr wrap="none" lIns="102006" tIns="51003" rIns="102006" bIns="51003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个人心态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2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885202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Owner</a:t>
            </a:r>
            <a:r>
              <a:rPr lang="zh-CN" altLang="en-US" dirty="0" smtClean="0"/>
              <a:t>意识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3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343CCA-25A7-470C-AAA7-444673A39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DD343CCA-25A7-470C-AAA7-444673A39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DD343CCA-25A7-470C-AAA7-444673A39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DD343CCA-25A7-470C-AAA7-444673A39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14251B-B2F1-468A-86C7-CA65E7D6B6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4114251B-B2F1-468A-86C7-CA65E7D6B6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4114251B-B2F1-468A-86C7-CA65E7D6B6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4114251B-B2F1-468A-86C7-CA65E7D6B6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836C01-3180-41B3-A40A-B253FE31C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1836C01-3180-41B3-A40A-B253FE31C3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1836C01-3180-41B3-A40A-B253FE31C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1836C01-3180-41B3-A40A-B253FE31C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2D620A-B389-4545-9E65-0F050B698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202D620A-B389-4545-9E65-0F050B698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202D620A-B389-4545-9E65-0F050B698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202D620A-B389-4545-9E65-0F050B698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BADDA3-103D-476C-8723-C213128EA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B0BADDA3-103D-476C-8723-C213128EAE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B0BADDA3-103D-476C-8723-C213128EA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B0BADDA3-103D-476C-8723-C213128EA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EE4EB9-9247-4228-8DDF-930C7FB6E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25EE4EB9-9247-4228-8DDF-930C7FB6E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25EE4EB9-9247-4228-8DDF-930C7FB6E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25EE4EB9-9247-4228-8DDF-930C7FB6E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59B1CB-CD63-4FD9-AF33-E445DBD5A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8A59B1CB-CD63-4FD9-AF33-E445DBD5AC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8A59B1CB-CD63-4FD9-AF33-E445DBD5A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8A59B1CB-CD63-4FD9-AF33-E445DBD5A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C36164-D8A3-4FAC-8DB9-054142B1A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C5C36164-D8A3-4FAC-8DB9-054142B1A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graphicEl>
                                              <a:dgm id="{C5C36164-D8A3-4FAC-8DB9-054142B1A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C5C36164-D8A3-4FAC-8DB9-054142B1A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闭环思维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380484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11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343CCA-25A7-470C-AAA7-444673A39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DD343CCA-25A7-470C-AAA7-444673A39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DD343CCA-25A7-470C-AAA7-444673A39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DD343CCA-25A7-470C-AAA7-444673A39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14251B-B2F1-468A-86C7-CA65E7D6B6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4114251B-B2F1-468A-86C7-CA65E7D6B6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4114251B-B2F1-468A-86C7-CA65E7D6B6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4114251B-B2F1-468A-86C7-CA65E7D6B6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836C01-3180-41B3-A40A-B253FE31C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1836C01-3180-41B3-A40A-B253FE31C3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1836C01-3180-41B3-A40A-B253FE31C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1836C01-3180-41B3-A40A-B253FE31C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2D620A-B389-4545-9E65-0F050B698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202D620A-B389-4545-9E65-0F050B698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202D620A-B389-4545-9E65-0F050B698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202D620A-B389-4545-9E65-0F050B698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BADDA3-103D-476C-8723-C213128EA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B0BADDA3-103D-476C-8723-C213128EAE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B0BADDA3-103D-476C-8723-C213128EA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B0BADDA3-103D-476C-8723-C213128EA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EE4EB9-9247-4228-8DDF-930C7FB6E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25EE4EB9-9247-4228-8DDF-930C7FB6E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25EE4EB9-9247-4228-8DDF-930C7FB6E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25EE4EB9-9247-4228-8DDF-930C7FB6E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59B1CB-CD63-4FD9-AF33-E445DBD5A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8A59B1CB-CD63-4FD9-AF33-E445DBD5AC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8A59B1CB-CD63-4FD9-AF33-E445DBD5A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8A59B1CB-CD63-4FD9-AF33-E445DBD5A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C36164-D8A3-4FAC-8DB9-054142B1A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C5C36164-D8A3-4FAC-8DB9-054142B1A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graphicEl>
                                              <a:dgm id="{C5C36164-D8A3-4FAC-8DB9-054142B1A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C5C36164-D8A3-4FAC-8DB9-054142B1A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369807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精益求精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66441" y="4640730"/>
            <a:ext cx="6389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zh-CN" altLang="en-US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一旦执行就应付出</a:t>
            </a:r>
            <a:r>
              <a:rPr lang="en-US" altLang="zh-CN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100%</a:t>
            </a:r>
            <a:r>
              <a:rPr lang="zh-CN" altLang="en-US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的努力</a:t>
            </a:r>
          </a:p>
        </p:txBody>
      </p:sp>
    </p:spTree>
    <p:extLst>
      <p:ext uri="{BB962C8B-B14F-4D97-AF65-F5344CB8AC3E}">
        <p14:creationId xmlns:p14="http://schemas.microsoft.com/office/powerpoint/2010/main" val="93703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65F80C9-54D8-46A6-AB7C-D9939D91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C65F80C9-54D8-46A6-AB7C-D9939D919C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C65F80C9-54D8-46A6-AB7C-D9939D91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C65F80C9-54D8-46A6-AB7C-D9939D91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42D137-2BA2-4708-9831-FB120FA98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7442D137-2BA2-4708-9831-FB120FA98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7442D137-2BA2-4708-9831-FB120FA98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7442D137-2BA2-4708-9831-FB120FA98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B1DB5-38EA-4F5E-8FA4-2DA9B6EAC9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25EB1DB5-38EA-4F5E-8FA4-2DA9B6EAC9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25EB1DB5-38EA-4F5E-8FA4-2DA9B6EAC9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25EB1DB5-38EA-4F5E-8FA4-2DA9B6EAC9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2E6E4C-CEA1-4E91-BD3A-9C353DE01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graphicEl>
                                              <a:dgm id="{332E6E4C-CEA1-4E91-BD3A-9C353DE01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graphicEl>
                                              <a:dgm id="{332E6E4C-CEA1-4E91-BD3A-9C353DE01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332E6E4C-CEA1-4E91-BD3A-9C353DE01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BB9710-71EF-4B96-8529-5421CC1BA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FCBB9710-71EF-4B96-8529-5421CC1BA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FCBB9710-71EF-4B96-8529-5421CC1BA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FCBB9710-71EF-4B96-8529-5421CC1BA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04824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敬畏之心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1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D5394A-B2BA-4583-8705-4DF047929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6D5394A-B2BA-4583-8705-4DF047929B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5A7136-4630-45AA-8BA5-E9614D677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E25A7136-4630-45AA-8BA5-E9614D677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B0402A-7750-4D2A-9780-AE49D3CAA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A1B0402A-7750-4D2A-9780-AE49D3CAA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BF0040-E5C4-4BEC-82BC-4BD54CBF1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CBF0040-E5C4-4BEC-82BC-4BD54CBF1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8D07B6-2C15-4007-901E-5613AE3CB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008D07B6-2C15-4007-901E-5613AE3CB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09287E-2665-40E3-8594-A409479FA5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6009287E-2665-40E3-8594-A409479FA5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AD1B56-E624-4038-B115-E4C8DFD58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6AD1B56-E624-4038-B115-E4C8DFD580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6358E8-0233-44A3-B2AC-4D281E4E2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96358E8-0233-44A3-B2AC-4D281E4E2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4D18B0-4020-47D0-B8D2-38838414D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F84D18B0-4020-47D0-B8D2-38838414D7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767EBF-D08A-4566-9740-E81E85B3D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3D767EBF-D08A-4566-9740-E81E85B3D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E9C058-ADC3-488C-801C-34ECB217DD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8FE9C058-ADC3-488C-801C-34ECB217DD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197E11-738A-4ACD-9F58-460CCD908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C9197E11-738A-4ACD-9F58-460CCD908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3F7352-DBCB-4E60-8AAF-7A6F8D6DE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E33F7352-DBCB-4E60-8AAF-7A6F8D6DE0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39675D-EFDF-47BB-BF43-2C480429D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3739675D-EFDF-47BB-BF43-2C480429D3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60D55F-D347-4D46-8D72-CED539794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B660D55F-D347-4D46-8D72-CED539794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74140B-5D5A-490F-8DF9-140962C83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9D74140B-5D5A-490F-8DF9-140962C83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A3B1EE-4CEF-45AB-B320-95372B12E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DAA3B1EE-4CEF-45AB-B320-95372B12E6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C082FC-C7E1-4D04-806D-57B893C99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2EC082FC-C7E1-4D04-806D-57B893C998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BD3913-E673-4F60-B3C0-8826C390D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04BD3913-E673-4F60-B3C0-8826C390D8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420E5A-0FD9-4CFF-A92C-1CE39B7A9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graphicEl>
                                              <a:dgm id="{74420E5A-0FD9-4CFF-A92C-1CE39B7A9B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2A9020-2B0A-4D0F-B8D1-D80839BC5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002A9020-2B0A-4D0F-B8D1-D80839BC54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379E6C-B5E0-4900-AA89-EC9130223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99379E6C-B5E0-4900-AA89-EC91302238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1E0206-A706-42C4-AFA8-54BDD91F4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1D1E0206-A706-42C4-AFA8-54BDD91F45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0A37FC-5C1A-4196-AF3C-CBDF25752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070A37FC-5C1A-4196-AF3C-CBDF25752E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E1872A-176C-40BB-8431-16750F768F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35E1872A-176C-40BB-8431-16750F768F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937BDF-9CCE-4821-89BC-48E20A311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graphicEl>
                                              <a:dgm id="{A0937BDF-9CCE-4821-89BC-48E20A3112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7924E4-928F-4CAC-A9A8-98C4C6DBE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graphicEl>
                                              <a:dgm id="{A57924E4-928F-4CAC-A9A8-98C4C6DBE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DC8DCF-AF12-4EB7-B5CF-C7A5FD3FD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graphicEl>
                                              <a:dgm id="{1DDC8DCF-AF12-4EB7-B5CF-C7A5FD3FD3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FA6032-C247-4CF3-A871-DC1A51170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graphicEl>
                                              <a:dgm id="{FCFA6032-C247-4CF3-A871-DC1A511703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4EE9AF-286C-43D1-92ED-48D1D7472E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dgm id="{6B4EE9AF-286C-43D1-92ED-48D1D7472E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525019-4D3E-4B71-92FF-9E05E13AA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graphicEl>
                                              <a:dgm id="{A7525019-4D3E-4B71-92FF-9E05E13AAA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2F18FC-7CE2-4998-B277-93FCF1F73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graphicEl>
                                              <a:dgm id="{C12F18FC-7CE2-4998-B277-93FCF1F73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058F5A-3C49-4E24-B1D1-695F7D3EA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graphicEl>
                                              <a:dgm id="{F7058F5A-3C49-4E24-B1D1-695F7D3EA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7C6FE4-526F-40A5-A4D8-EC1F48B9E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graphicEl>
                                              <a:dgm id="{B07C6FE4-526F-40A5-A4D8-EC1F48B9E6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D8C8FA-A223-4E68-8422-81D0554C8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graphicEl>
                                              <a:dgm id="{2AD8C8FA-A223-4E68-8422-81D0554C86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DF03EA-6509-4622-B427-211DE33B74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graphicEl>
                                              <a:dgm id="{6ADF03EA-6509-4622-B427-211DE33B74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BFFA98-A27B-46E7-860A-431FC2093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graphicEl>
                                              <a:dgm id="{BBBFFA98-A27B-46E7-860A-431FC2093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F65AFF-6124-47DB-AD2E-02ACFF190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graphicEl>
                                              <a:dgm id="{B8F65AFF-6124-47DB-AD2E-02ACFF190C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FD828F-1216-4B7B-BC6A-93715F8362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dgm id="{ACFD828F-1216-4B7B-BC6A-93715F8362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3F97B7-ACBA-4BD0-995C-35832EC8C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graphicEl>
                                              <a:dgm id="{C63F97B7-ACBA-4BD0-995C-35832EC8CA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639317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空杯心态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67B9A7-EA05-4CAF-8977-ABB451E45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F67B9A7-EA05-4CAF-8977-ABB451E45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ADA5C1-8DA1-4A5E-A366-D8F0537C8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BADA5C1-8DA1-4A5E-A366-D8F0537C88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F4071C-3CC3-42F1-A112-5FCB06554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D6F4071C-3CC3-42F1-A112-5FCB06554F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2B3A0C-091C-4435-9624-3053B8A8A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1C2B3A0C-091C-4435-9624-3053B8A8A7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6F5444-E7D0-4001-8EAA-287EDB2E7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66F5444-E7D0-4001-8EAA-287EDB2E73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B5E668-E497-40C5-8573-AC5A199BE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9B5E668-E497-40C5-8573-AC5A199BE2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5D10B7-F7E9-4E3B-9831-318249811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95D10B7-F7E9-4E3B-9831-3182498118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0F3653-6061-4765-9903-094E18932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760F3653-6061-4765-9903-094E18932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8A67C5-0C44-4197-A9F3-5DB50168A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38A67C5-0C44-4197-A9F3-5DB50168AB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8C32E8-8136-4B17-BB4C-512C03456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398C32E8-8136-4B17-BB4C-512C03456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E30908-D3E6-49E5-861D-FF39FC6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1EE30908-D3E6-49E5-861D-FF39FC6601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做事方式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oww Theme">
  <a:themeElements>
    <a:clrScheme name="otc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BE6"/>
      </a:accent1>
      <a:accent2>
        <a:srgbClr val="87BC40"/>
      </a:accent2>
      <a:accent3>
        <a:srgbClr val="32BCAD"/>
      </a:accent3>
      <a:accent4>
        <a:srgbClr val="1B58A8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B7EFB683BDAC4DA21FA9A0CE8F9BF9" ma:contentTypeVersion="11" ma:contentTypeDescription="Create a new document." ma:contentTypeScope="" ma:versionID="832dc91b33ae0b0b46188eed08d2f0b5">
  <xsd:schema xmlns:xsd="http://www.w3.org/2001/XMLSchema" xmlns:xs="http://www.w3.org/2001/XMLSchema" xmlns:p="http://schemas.microsoft.com/office/2006/metadata/properties" xmlns:ns2="ed47ed88-0e2d-4936-a3e3-b2fc614f906c" targetNamespace="http://schemas.microsoft.com/office/2006/metadata/properties" ma:root="true" ma:fieldsID="0430b7cc50e9dd43dcd43ea73c4ad7ba" ns2:_="">
    <xsd:import namespace="ed47ed88-0e2d-4936-a3e3-b2fc614f90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ed88-0e2d-4936-a3e3-b2fc614f906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d47ed88-0e2d-4936-a3e3-b2fc614f906c">UVFVKF53VTD2-4606-48</_dlc_DocId>
    <_dlc_DocIdUrl xmlns="ed47ed88-0e2d-4936-a3e3-b2fc614f906c">
      <Url>https://share.autodesk.com/sales/events_programs/sales/OTC2013/_layouts/DocIdRedir.aspx?ID=UVFVKF53VTD2-4606-48</Url>
      <Description>UVFVKF53VTD2-4606-48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2BEB475-973E-4A3F-BEDF-5D94FB0B3D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47ed88-0e2d-4936-a3e3-b2fc614f9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763EAA-BE1A-4634-981E-29E3DD3F1C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E5F35-A56E-4F23-9E39-F1CE738C70BB}">
  <ds:schemaRefs>
    <ds:schemaRef ds:uri="http://www.w3.org/XML/1998/namespace"/>
    <ds:schemaRef ds:uri="http://purl.org/dc/elements/1.1/"/>
    <ds:schemaRef ds:uri="http://schemas.microsoft.com/office/2006/metadata/properties"/>
    <ds:schemaRef ds:uri="ed47ed88-0e2d-4936-a3e3-b2fc614f906c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F37B1F45-2148-407E-BB55-47CC2EBAEFC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6490</TotalTime>
  <Words>534</Words>
  <Application>Microsoft Office PowerPoint</Application>
  <PresentationFormat>自定义</PresentationFormat>
  <Paragraphs>97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Fooww Theme</vt:lpstr>
      <vt:lpstr>Custom Design</vt:lpstr>
      <vt:lpstr>PowerPoint 演示文稿</vt:lpstr>
      <vt:lpstr>精进方式概论</vt:lpstr>
      <vt:lpstr>PowerPoint 演示文稿</vt:lpstr>
      <vt:lpstr>Owner意识</vt:lpstr>
      <vt:lpstr>闭环思维</vt:lpstr>
      <vt:lpstr>精益求精</vt:lpstr>
      <vt:lpstr>敬畏之心</vt:lpstr>
      <vt:lpstr>空杯心态</vt:lpstr>
      <vt:lpstr>PowerPoint 演示文稿</vt:lpstr>
      <vt:lpstr>契约精神</vt:lpstr>
      <vt:lpstr>事不过二</vt:lpstr>
      <vt:lpstr>以终为始</vt:lpstr>
      <vt:lpstr>简单设计</vt:lpstr>
      <vt:lpstr>复盘意识</vt:lpstr>
      <vt:lpstr>举个例子</vt:lpstr>
      <vt:lpstr>1. 回顾目标</vt:lpstr>
      <vt:lpstr>2. 评估结果</vt:lpstr>
      <vt:lpstr>3. 分析过程</vt:lpstr>
      <vt:lpstr>4. 总结规律</vt:lpstr>
      <vt:lpstr>原文链接</vt:lpstr>
      <vt:lpstr>PowerPoint 演示文稿</vt:lpstr>
    </vt:vector>
  </TitlesOfParts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Dong</dc:creator>
  <cp:lastModifiedBy>China</cp:lastModifiedBy>
  <cp:revision>376</cp:revision>
  <dcterms:created xsi:type="dcterms:W3CDTF">2012-10-19T15:38:24Z</dcterms:created>
  <dcterms:modified xsi:type="dcterms:W3CDTF">2018-09-07T09:59:25Z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0x010100D4B7EFB683BDAC4DA21FA9A0CE8F9BF9</vt:lpwstr>
  </property>
  <property fmtid="{D5CDD505-2E9C-101B-9397-08002B2CF9AE}" pid="3" name="_dlc_DocIdItemGuid">
    <vt:lpwstr>0bae515e-b881-439e-b572-331f86191e5e</vt:lpwstr>
  </property>
</Properties>
</file>