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 id="2147483667" r:id="rId6"/>
  </p:sldMasterIdLst>
  <p:notesMasterIdLst>
    <p:notesMasterId r:id="rId21"/>
  </p:notesMasterIdLst>
  <p:handoutMasterIdLst>
    <p:handoutMasterId r:id="rId22"/>
  </p:handoutMasterIdLst>
  <p:sldIdLst>
    <p:sldId id="292" r:id="rId7"/>
    <p:sldId id="294" r:id="rId8"/>
    <p:sldId id="293" r:id="rId9"/>
    <p:sldId id="295" r:id="rId10"/>
    <p:sldId id="303" r:id="rId11"/>
    <p:sldId id="297" r:id="rId12"/>
    <p:sldId id="304" r:id="rId13"/>
    <p:sldId id="298" r:id="rId14"/>
    <p:sldId id="299" r:id="rId15"/>
    <p:sldId id="300" r:id="rId16"/>
    <p:sldId id="301" r:id="rId17"/>
    <p:sldId id="302" r:id="rId18"/>
    <p:sldId id="296" r:id="rId19"/>
    <p:sldId id="280" r:id="rId20"/>
  </p:sldIdLst>
  <p:sldSz cx="16257588" cy="9144000"/>
  <p:notesSz cx="6858000" cy="9144000"/>
  <p:defaultTextStyle>
    <a:defPPr>
      <a:defRPr lang="en-US"/>
    </a:defPPr>
    <a:lvl1pPr marL="0" algn="l" defTabSz="906735" rtl="0" eaLnBrk="1" latinLnBrk="0" hangingPunct="1">
      <a:defRPr sz="3600" kern="1200">
        <a:solidFill>
          <a:schemeClr val="tx1"/>
        </a:solidFill>
        <a:latin typeface="+mn-lt"/>
        <a:ea typeface="+mn-ea"/>
        <a:cs typeface="+mn-cs"/>
      </a:defRPr>
    </a:lvl1pPr>
    <a:lvl2pPr marL="906735" algn="l" defTabSz="906735" rtl="0" eaLnBrk="1" latinLnBrk="0" hangingPunct="1">
      <a:defRPr sz="3600" kern="1200">
        <a:solidFill>
          <a:schemeClr val="tx1"/>
        </a:solidFill>
        <a:latin typeface="+mn-lt"/>
        <a:ea typeface="+mn-ea"/>
        <a:cs typeface="+mn-cs"/>
      </a:defRPr>
    </a:lvl2pPr>
    <a:lvl3pPr marL="1813469" algn="l" defTabSz="906735" rtl="0" eaLnBrk="1" latinLnBrk="0" hangingPunct="1">
      <a:defRPr sz="3600" kern="1200">
        <a:solidFill>
          <a:schemeClr val="tx1"/>
        </a:solidFill>
        <a:latin typeface="+mn-lt"/>
        <a:ea typeface="+mn-ea"/>
        <a:cs typeface="+mn-cs"/>
      </a:defRPr>
    </a:lvl3pPr>
    <a:lvl4pPr marL="2720203" algn="l" defTabSz="906735" rtl="0" eaLnBrk="1" latinLnBrk="0" hangingPunct="1">
      <a:defRPr sz="3600" kern="1200">
        <a:solidFill>
          <a:schemeClr val="tx1"/>
        </a:solidFill>
        <a:latin typeface="+mn-lt"/>
        <a:ea typeface="+mn-ea"/>
        <a:cs typeface="+mn-cs"/>
      </a:defRPr>
    </a:lvl4pPr>
    <a:lvl5pPr marL="3626939" algn="l" defTabSz="906735" rtl="0" eaLnBrk="1" latinLnBrk="0" hangingPunct="1">
      <a:defRPr sz="3600" kern="1200">
        <a:solidFill>
          <a:schemeClr val="tx1"/>
        </a:solidFill>
        <a:latin typeface="+mn-lt"/>
        <a:ea typeface="+mn-ea"/>
        <a:cs typeface="+mn-cs"/>
      </a:defRPr>
    </a:lvl5pPr>
    <a:lvl6pPr marL="4533673" algn="l" defTabSz="906735" rtl="0" eaLnBrk="1" latinLnBrk="0" hangingPunct="1">
      <a:defRPr sz="3600" kern="1200">
        <a:solidFill>
          <a:schemeClr val="tx1"/>
        </a:solidFill>
        <a:latin typeface="+mn-lt"/>
        <a:ea typeface="+mn-ea"/>
        <a:cs typeface="+mn-cs"/>
      </a:defRPr>
    </a:lvl6pPr>
    <a:lvl7pPr marL="5440407" algn="l" defTabSz="906735" rtl="0" eaLnBrk="1" latinLnBrk="0" hangingPunct="1">
      <a:defRPr sz="3600" kern="1200">
        <a:solidFill>
          <a:schemeClr val="tx1"/>
        </a:solidFill>
        <a:latin typeface="+mn-lt"/>
        <a:ea typeface="+mn-ea"/>
        <a:cs typeface="+mn-cs"/>
      </a:defRPr>
    </a:lvl7pPr>
    <a:lvl8pPr marL="6347141" algn="l" defTabSz="906735" rtl="0" eaLnBrk="1" latinLnBrk="0" hangingPunct="1">
      <a:defRPr sz="3600" kern="1200">
        <a:solidFill>
          <a:schemeClr val="tx1"/>
        </a:solidFill>
        <a:latin typeface="+mn-lt"/>
        <a:ea typeface="+mn-ea"/>
        <a:cs typeface="+mn-cs"/>
      </a:defRPr>
    </a:lvl8pPr>
    <a:lvl9pPr marL="7253876" algn="l" defTabSz="906735"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A11"/>
    <a:srgbClr val="0B3700"/>
    <a:srgbClr val="2288CC"/>
    <a:srgbClr val="008888"/>
    <a:srgbClr val="1155AA"/>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48" autoAdjust="0"/>
    <p:restoredTop sz="96702" autoAdjust="0"/>
  </p:normalViewPr>
  <p:slideViewPr>
    <p:cSldViewPr snapToGrid="0" snapToObjects="1">
      <p:cViewPr varScale="1">
        <p:scale>
          <a:sx n="87" d="100"/>
          <a:sy n="87" d="100"/>
        </p:scale>
        <p:origin x="570" y="90"/>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6" d="100"/>
          <a:sy n="86" d="100"/>
        </p:scale>
        <p:origin x="-383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63FC2D-737D-408E-9FEC-94C1B5D38DBD}" type="doc">
      <dgm:prSet loTypeId="urn:microsoft.com/office/officeart/2005/8/layout/cycle8" loCatId="cycle" qsTypeId="urn:microsoft.com/office/officeart/2005/8/quickstyle/simple1" qsCatId="simple" csTypeId="urn:microsoft.com/office/officeart/2005/8/colors/accent0_2" csCatId="mainScheme" phldr="1"/>
      <dgm:spPr/>
      <dgm:t>
        <a:bodyPr/>
        <a:lstStyle/>
        <a:p>
          <a:endParaRPr lang="zh-CN" altLang="en-US"/>
        </a:p>
      </dgm:t>
    </dgm:pt>
    <dgm:pt modelId="{8E66FE47-6F39-4DE5-A8E6-38D50EBF0708}">
      <dgm:prSet custT="1"/>
      <dgm:spPr>
        <a:solidFill>
          <a:srgbClr val="FFAA11"/>
        </a:solidFill>
      </dgm:spPr>
      <dgm:t>
        <a:bodyPr/>
        <a:lstStyle/>
        <a:p>
          <a:pPr rtl="0"/>
          <a:r>
            <a:rPr lang="zh-CN" altLang="en-US" sz="2800" b="0" i="0" baseline="0" dirty="0" smtClean="0">
              <a:latin typeface="微软雅黑" panose="020B0503020204020204" pitchFamily="34" charset="-122"/>
              <a:ea typeface="微软雅黑" panose="020B0503020204020204" pitchFamily="34" charset="-122"/>
            </a:rPr>
            <a:t>分解任务</a:t>
          </a:r>
          <a:endParaRPr lang="zh-CN" altLang="en-US" sz="2800" dirty="0">
            <a:latin typeface="微软雅黑" panose="020B0503020204020204" pitchFamily="34" charset="-122"/>
            <a:ea typeface="微软雅黑" panose="020B0503020204020204" pitchFamily="34" charset="-122"/>
          </a:endParaRPr>
        </a:p>
      </dgm:t>
    </dgm:pt>
    <dgm:pt modelId="{F4CDDEA7-C048-41A4-97F3-3F4C3EDFF00F}" type="parTrans" cxnId="{D0097F0A-2200-47E0-A28A-A384C3D14BA0}">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B13267F-821F-4C19-8D18-180D9979F32F}" type="sibTrans" cxnId="{D0097F0A-2200-47E0-A28A-A384C3D14BA0}">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7158DB0-1CA3-4C55-ACC0-F22F5429E395}">
      <dgm:prSet custT="1"/>
      <dgm:spPr/>
      <dgm:t>
        <a:bodyPr/>
        <a:lstStyle/>
        <a:p>
          <a:pPr rtl="0"/>
          <a:r>
            <a:rPr lang="zh-CN" altLang="en-US" sz="2800" b="0" i="0" baseline="0" dirty="0" smtClean="0">
              <a:latin typeface="微软雅黑" panose="020B0503020204020204" pitchFamily="34" charset="-122"/>
              <a:ea typeface="微软雅黑" panose="020B0503020204020204" pitchFamily="34" charset="-122"/>
            </a:rPr>
            <a:t>列好各种输入时的测试用例</a:t>
          </a:r>
          <a:endParaRPr lang="zh-CN" altLang="en-US" sz="2800" dirty="0">
            <a:latin typeface="微软雅黑" panose="020B0503020204020204" pitchFamily="34" charset="-122"/>
            <a:ea typeface="微软雅黑" panose="020B0503020204020204" pitchFamily="34" charset="-122"/>
          </a:endParaRPr>
        </a:p>
      </dgm:t>
    </dgm:pt>
    <dgm:pt modelId="{96760E89-7426-4AF5-8586-0D6BAE6EBD9E}" type="parTrans" cxnId="{11752859-BD48-4A6E-8529-E8EE90281A83}">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B69A8A1-9C43-4292-A82A-30D7BBB658AB}" type="sibTrans" cxnId="{11752859-BD48-4A6E-8529-E8EE90281A83}">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63EB77D-08D2-425B-928C-382BF155A41F}">
      <dgm:prSet custT="1"/>
      <dgm:spPr/>
      <dgm:t>
        <a:bodyPr/>
        <a:lstStyle/>
        <a:p>
          <a:pPr rtl="0"/>
          <a:r>
            <a:rPr lang="zh-CN" altLang="en-US" sz="2800" b="0" i="0" baseline="0" dirty="0" smtClean="0">
              <a:latin typeface="微软雅黑" panose="020B0503020204020204" pitchFamily="34" charset="-122"/>
              <a:ea typeface="微软雅黑" panose="020B0503020204020204" pitchFamily="34" charset="-122"/>
            </a:rPr>
            <a:t>根据测试用例实现程序</a:t>
          </a:r>
          <a:endParaRPr lang="zh-CN" altLang="en-US" sz="2800" dirty="0">
            <a:latin typeface="微软雅黑" panose="020B0503020204020204" pitchFamily="34" charset="-122"/>
            <a:ea typeface="微软雅黑" panose="020B0503020204020204" pitchFamily="34" charset="-122"/>
          </a:endParaRPr>
        </a:p>
      </dgm:t>
    </dgm:pt>
    <dgm:pt modelId="{A5C7E968-C05A-40C6-A199-44BFAD10EC28}" type="parTrans" cxnId="{DE276B2A-8BD8-4494-941B-3904319BC9ED}">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1754486-0F6F-43D4-BF27-2830BBF7698B}" type="sibTrans" cxnId="{DE276B2A-8BD8-4494-941B-3904319BC9ED}">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23A3B4D-B08A-407C-BE5C-E7D8413EB7ED}">
      <dgm:prSet custT="1"/>
      <dgm:spPr/>
      <dgm:t>
        <a:bodyPr/>
        <a:lstStyle/>
        <a:p>
          <a:pPr rtl="0"/>
          <a:r>
            <a:rPr lang="zh-CN" altLang="en-US" sz="2800" b="0" i="0" baseline="0" dirty="0" smtClean="0">
              <a:latin typeface="微软雅黑" panose="020B0503020204020204" pitchFamily="34" charset="-122"/>
              <a:ea typeface="微软雅黑" panose="020B0503020204020204" pitchFamily="34" charset="-122"/>
            </a:rPr>
            <a:t>根据测试用例自测</a:t>
          </a:r>
          <a:endParaRPr lang="zh-CN" altLang="en-US" sz="2800" dirty="0">
            <a:latin typeface="微软雅黑" panose="020B0503020204020204" pitchFamily="34" charset="-122"/>
            <a:ea typeface="微软雅黑" panose="020B0503020204020204" pitchFamily="34" charset="-122"/>
          </a:endParaRPr>
        </a:p>
      </dgm:t>
    </dgm:pt>
    <dgm:pt modelId="{C277ADEC-5D70-460E-9546-1BD1D9E1B383}" type="parTrans" cxnId="{6343B99A-24BA-41EA-9166-891B78851CF1}">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6583D7D-27F6-499B-8DBC-1D5122678932}" type="sibTrans" cxnId="{6343B99A-24BA-41EA-9166-891B78851CF1}">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84AB95D0-B8CD-47F6-A1F8-52ECE7E7F5EC}">
      <dgm:prSet custT="1"/>
      <dgm:spPr/>
      <dgm:t>
        <a:bodyPr/>
        <a:lstStyle/>
        <a:p>
          <a:pPr rtl="0"/>
          <a:r>
            <a:rPr lang="zh-CN" altLang="en-US" sz="2800" b="0" i="0" baseline="0" dirty="0" smtClean="0">
              <a:latin typeface="微软雅黑" panose="020B0503020204020204" pitchFamily="34" charset="-122"/>
              <a:ea typeface="微软雅黑" panose="020B0503020204020204" pitchFamily="34" charset="-122"/>
            </a:rPr>
            <a:t>根据规范和异常情况重构</a:t>
          </a:r>
          <a:endParaRPr lang="zh-CN" altLang="en-US" sz="2800" dirty="0">
            <a:latin typeface="微软雅黑" panose="020B0503020204020204" pitchFamily="34" charset="-122"/>
            <a:ea typeface="微软雅黑" panose="020B0503020204020204" pitchFamily="34" charset="-122"/>
          </a:endParaRPr>
        </a:p>
      </dgm:t>
    </dgm:pt>
    <dgm:pt modelId="{1D93AA75-446F-49EA-A828-376748DDF0F4}" type="parTrans" cxnId="{EEF3DF55-CDEF-45E7-B2AD-89EB91485F9D}">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2042A8D-845E-4767-BEF1-AA8F363A001B}" type="sibTrans" cxnId="{EEF3DF55-CDEF-45E7-B2AD-89EB91485F9D}">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8D6FFAD7-3F59-4101-9EC4-8E3BE9CCD60F}">
      <dgm:prSet custT="1"/>
      <dgm:spPr>
        <a:solidFill>
          <a:srgbClr val="00B050"/>
        </a:solidFill>
      </dgm:spPr>
      <dgm:t>
        <a:bodyPr/>
        <a:lstStyle/>
        <a:p>
          <a:pPr rtl="0"/>
          <a:r>
            <a:rPr lang="zh-CN" altLang="en-US" sz="2800" b="0" i="0" baseline="0" dirty="0" smtClean="0">
              <a:latin typeface="微软雅黑" panose="020B0503020204020204" pitchFamily="34" charset="-122"/>
              <a:ea typeface="微软雅黑" panose="020B0503020204020204" pitchFamily="34" charset="-122"/>
            </a:rPr>
            <a:t>根据测试用例自测</a:t>
          </a:r>
          <a:endParaRPr lang="zh-CN" altLang="en-US" sz="2800" dirty="0">
            <a:latin typeface="微软雅黑" panose="020B0503020204020204" pitchFamily="34" charset="-122"/>
            <a:ea typeface="微软雅黑" panose="020B0503020204020204" pitchFamily="34" charset="-122"/>
          </a:endParaRPr>
        </a:p>
      </dgm:t>
    </dgm:pt>
    <dgm:pt modelId="{4A5BEAC2-D562-40E4-81EB-898D32A545EB}" type="parTrans" cxnId="{E099751E-A4CE-4DD0-80CE-096C977E53CD}">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B13802A-CCDC-4151-9B0B-4B84A1E5AED8}" type="sibTrans" cxnId="{E099751E-A4CE-4DD0-80CE-096C977E53CD}">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999A67-C290-46DE-9EFB-35FAB0D2A060}" type="pres">
      <dgm:prSet presAssocID="{5063FC2D-737D-408E-9FEC-94C1B5D38DBD}" presName="compositeShape" presStyleCnt="0">
        <dgm:presLayoutVars>
          <dgm:chMax val="7"/>
          <dgm:dir/>
          <dgm:resizeHandles val="exact"/>
        </dgm:presLayoutVars>
      </dgm:prSet>
      <dgm:spPr/>
      <dgm:t>
        <a:bodyPr/>
        <a:lstStyle/>
        <a:p>
          <a:endParaRPr lang="zh-CN" altLang="en-US"/>
        </a:p>
      </dgm:t>
    </dgm:pt>
    <dgm:pt modelId="{0BA67B20-9AAA-4020-8C7E-FF40053B2899}" type="pres">
      <dgm:prSet presAssocID="{5063FC2D-737D-408E-9FEC-94C1B5D38DBD}" presName="wedge1" presStyleLbl="node1" presStyleIdx="0" presStyleCnt="6"/>
      <dgm:spPr/>
      <dgm:t>
        <a:bodyPr/>
        <a:lstStyle/>
        <a:p>
          <a:endParaRPr lang="zh-CN" altLang="en-US"/>
        </a:p>
      </dgm:t>
    </dgm:pt>
    <dgm:pt modelId="{FBC42CF6-C983-4BE4-9F45-9AF895055A11}" type="pres">
      <dgm:prSet presAssocID="{5063FC2D-737D-408E-9FEC-94C1B5D38DBD}" presName="dummy1a" presStyleCnt="0"/>
      <dgm:spPr/>
    </dgm:pt>
    <dgm:pt modelId="{FEF01474-1AAF-4FB6-BB7E-F82120C89C9B}" type="pres">
      <dgm:prSet presAssocID="{5063FC2D-737D-408E-9FEC-94C1B5D38DBD}" presName="dummy1b" presStyleCnt="0"/>
      <dgm:spPr/>
    </dgm:pt>
    <dgm:pt modelId="{D7196C7D-D7AE-4E68-A5A4-B0E29040405B}" type="pres">
      <dgm:prSet presAssocID="{5063FC2D-737D-408E-9FEC-94C1B5D38DBD}" presName="wedge1Tx" presStyleLbl="node1" presStyleIdx="0" presStyleCnt="6">
        <dgm:presLayoutVars>
          <dgm:chMax val="0"/>
          <dgm:chPref val="0"/>
          <dgm:bulletEnabled val="1"/>
        </dgm:presLayoutVars>
      </dgm:prSet>
      <dgm:spPr/>
      <dgm:t>
        <a:bodyPr/>
        <a:lstStyle/>
        <a:p>
          <a:endParaRPr lang="zh-CN" altLang="en-US"/>
        </a:p>
      </dgm:t>
    </dgm:pt>
    <dgm:pt modelId="{A1182294-0C77-4B14-B759-4D817C3F4B6A}" type="pres">
      <dgm:prSet presAssocID="{5063FC2D-737D-408E-9FEC-94C1B5D38DBD}" presName="wedge2" presStyleLbl="node1" presStyleIdx="1" presStyleCnt="6"/>
      <dgm:spPr/>
      <dgm:t>
        <a:bodyPr/>
        <a:lstStyle/>
        <a:p>
          <a:endParaRPr lang="zh-CN" altLang="en-US"/>
        </a:p>
      </dgm:t>
    </dgm:pt>
    <dgm:pt modelId="{4E46C5AD-26A2-47AF-9AAF-B94B7A8F9308}" type="pres">
      <dgm:prSet presAssocID="{5063FC2D-737D-408E-9FEC-94C1B5D38DBD}" presName="dummy2a" presStyleCnt="0"/>
      <dgm:spPr/>
    </dgm:pt>
    <dgm:pt modelId="{C54B5869-D65B-4690-A699-EDE6FD806177}" type="pres">
      <dgm:prSet presAssocID="{5063FC2D-737D-408E-9FEC-94C1B5D38DBD}" presName="dummy2b" presStyleCnt="0"/>
      <dgm:spPr/>
    </dgm:pt>
    <dgm:pt modelId="{BA7CADDB-AF39-45EF-B0B5-4BB399D3564F}" type="pres">
      <dgm:prSet presAssocID="{5063FC2D-737D-408E-9FEC-94C1B5D38DBD}" presName="wedge2Tx" presStyleLbl="node1" presStyleIdx="1" presStyleCnt="6">
        <dgm:presLayoutVars>
          <dgm:chMax val="0"/>
          <dgm:chPref val="0"/>
          <dgm:bulletEnabled val="1"/>
        </dgm:presLayoutVars>
      </dgm:prSet>
      <dgm:spPr/>
      <dgm:t>
        <a:bodyPr/>
        <a:lstStyle/>
        <a:p>
          <a:endParaRPr lang="zh-CN" altLang="en-US"/>
        </a:p>
      </dgm:t>
    </dgm:pt>
    <dgm:pt modelId="{183597B5-CCD5-4F8A-A3DD-8DF0339609A9}" type="pres">
      <dgm:prSet presAssocID="{5063FC2D-737D-408E-9FEC-94C1B5D38DBD}" presName="wedge3" presStyleLbl="node1" presStyleIdx="2" presStyleCnt="6"/>
      <dgm:spPr/>
      <dgm:t>
        <a:bodyPr/>
        <a:lstStyle/>
        <a:p>
          <a:endParaRPr lang="zh-CN" altLang="en-US"/>
        </a:p>
      </dgm:t>
    </dgm:pt>
    <dgm:pt modelId="{36605C6D-BEDA-4F65-9C55-FCBA4AD6CAEE}" type="pres">
      <dgm:prSet presAssocID="{5063FC2D-737D-408E-9FEC-94C1B5D38DBD}" presName="dummy3a" presStyleCnt="0"/>
      <dgm:spPr/>
    </dgm:pt>
    <dgm:pt modelId="{DABED193-F2DD-433B-BD0C-7D7738788CCF}" type="pres">
      <dgm:prSet presAssocID="{5063FC2D-737D-408E-9FEC-94C1B5D38DBD}" presName="dummy3b" presStyleCnt="0"/>
      <dgm:spPr/>
    </dgm:pt>
    <dgm:pt modelId="{E7ECE8CA-B9FE-41A4-AF08-CD7B2F70BA56}" type="pres">
      <dgm:prSet presAssocID="{5063FC2D-737D-408E-9FEC-94C1B5D38DBD}" presName="wedge3Tx" presStyleLbl="node1" presStyleIdx="2" presStyleCnt="6">
        <dgm:presLayoutVars>
          <dgm:chMax val="0"/>
          <dgm:chPref val="0"/>
          <dgm:bulletEnabled val="1"/>
        </dgm:presLayoutVars>
      </dgm:prSet>
      <dgm:spPr/>
      <dgm:t>
        <a:bodyPr/>
        <a:lstStyle/>
        <a:p>
          <a:endParaRPr lang="zh-CN" altLang="en-US"/>
        </a:p>
      </dgm:t>
    </dgm:pt>
    <dgm:pt modelId="{2177A254-A435-4878-8C23-627F97AC6BD6}" type="pres">
      <dgm:prSet presAssocID="{5063FC2D-737D-408E-9FEC-94C1B5D38DBD}" presName="wedge4" presStyleLbl="node1" presStyleIdx="3" presStyleCnt="6"/>
      <dgm:spPr/>
      <dgm:t>
        <a:bodyPr/>
        <a:lstStyle/>
        <a:p>
          <a:endParaRPr lang="zh-CN" altLang="en-US"/>
        </a:p>
      </dgm:t>
    </dgm:pt>
    <dgm:pt modelId="{C4B664F7-8FFF-492E-98C9-F5FBF0FD9AAC}" type="pres">
      <dgm:prSet presAssocID="{5063FC2D-737D-408E-9FEC-94C1B5D38DBD}" presName="dummy4a" presStyleCnt="0"/>
      <dgm:spPr/>
    </dgm:pt>
    <dgm:pt modelId="{74080240-9B26-4A3A-BA87-B24DB58D89C3}" type="pres">
      <dgm:prSet presAssocID="{5063FC2D-737D-408E-9FEC-94C1B5D38DBD}" presName="dummy4b" presStyleCnt="0"/>
      <dgm:spPr/>
    </dgm:pt>
    <dgm:pt modelId="{C8CB17F0-69E3-4E07-ADEE-1D155AF81916}" type="pres">
      <dgm:prSet presAssocID="{5063FC2D-737D-408E-9FEC-94C1B5D38DBD}" presName="wedge4Tx" presStyleLbl="node1" presStyleIdx="3" presStyleCnt="6">
        <dgm:presLayoutVars>
          <dgm:chMax val="0"/>
          <dgm:chPref val="0"/>
          <dgm:bulletEnabled val="1"/>
        </dgm:presLayoutVars>
      </dgm:prSet>
      <dgm:spPr/>
      <dgm:t>
        <a:bodyPr/>
        <a:lstStyle/>
        <a:p>
          <a:endParaRPr lang="zh-CN" altLang="en-US"/>
        </a:p>
      </dgm:t>
    </dgm:pt>
    <dgm:pt modelId="{E2FB0693-4E21-495F-9741-82EEB2B6DCCE}" type="pres">
      <dgm:prSet presAssocID="{5063FC2D-737D-408E-9FEC-94C1B5D38DBD}" presName="wedge5" presStyleLbl="node1" presStyleIdx="4" presStyleCnt="6"/>
      <dgm:spPr/>
      <dgm:t>
        <a:bodyPr/>
        <a:lstStyle/>
        <a:p>
          <a:endParaRPr lang="zh-CN" altLang="en-US"/>
        </a:p>
      </dgm:t>
    </dgm:pt>
    <dgm:pt modelId="{5453AF90-9CA8-4D2F-A1F6-785E3BF377B7}" type="pres">
      <dgm:prSet presAssocID="{5063FC2D-737D-408E-9FEC-94C1B5D38DBD}" presName="dummy5a" presStyleCnt="0"/>
      <dgm:spPr/>
    </dgm:pt>
    <dgm:pt modelId="{BA861295-1537-4191-96DD-2835C46F9A82}" type="pres">
      <dgm:prSet presAssocID="{5063FC2D-737D-408E-9FEC-94C1B5D38DBD}" presName="dummy5b" presStyleCnt="0"/>
      <dgm:spPr/>
    </dgm:pt>
    <dgm:pt modelId="{F1FBBDB0-3675-4AA1-A050-CDDA6E5C637F}" type="pres">
      <dgm:prSet presAssocID="{5063FC2D-737D-408E-9FEC-94C1B5D38DBD}" presName="wedge5Tx" presStyleLbl="node1" presStyleIdx="4" presStyleCnt="6">
        <dgm:presLayoutVars>
          <dgm:chMax val="0"/>
          <dgm:chPref val="0"/>
          <dgm:bulletEnabled val="1"/>
        </dgm:presLayoutVars>
      </dgm:prSet>
      <dgm:spPr/>
      <dgm:t>
        <a:bodyPr/>
        <a:lstStyle/>
        <a:p>
          <a:endParaRPr lang="zh-CN" altLang="en-US"/>
        </a:p>
      </dgm:t>
    </dgm:pt>
    <dgm:pt modelId="{E3DF0A53-5A34-4E64-9B27-58806EED8519}" type="pres">
      <dgm:prSet presAssocID="{5063FC2D-737D-408E-9FEC-94C1B5D38DBD}" presName="wedge6" presStyleLbl="node1" presStyleIdx="5" presStyleCnt="6"/>
      <dgm:spPr/>
      <dgm:t>
        <a:bodyPr/>
        <a:lstStyle/>
        <a:p>
          <a:endParaRPr lang="zh-CN" altLang="en-US"/>
        </a:p>
      </dgm:t>
    </dgm:pt>
    <dgm:pt modelId="{C4329BD9-A1B3-41BD-A2D4-A1D568105679}" type="pres">
      <dgm:prSet presAssocID="{5063FC2D-737D-408E-9FEC-94C1B5D38DBD}" presName="dummy6a" presStyleCnt="0"/>
      <dgm:spPr/>
    </dgm:pt>
    <dgm:pt modelId="{F141768F-05A6-4670-A964-7343230F6A26}" type="pres">
      <dgm:prSet presAssocID="{5063FC2D-737D-408E-9FEC-94C1B5D38DBD}" presName="dummy6b" presStyleCnt="0"/>
      <dgm:spPr/>
    </dgm:pt>
    <dgm:pt modelId="{FEBB7F79-4889-435B-B281-CEE27F848FEF}" type="pres">
      <dgm:prSet presAssocID="{5063FC2D-737D-408E-9FEC-94C1B5D38DBD}" presName="wedge6Tx" presStyleLbl="node1" presStyleIdx="5" presStyleCnt="6">
        <dgm:presLayoutVars>
          <dgm:chMax val="0"/>
          <dgm:chPref val="0"/>
          <dgm:bulletEnabled val="1"/>
        </dgm:presLayoutVars>
      </dgm:prSet>
      <dgm:spPr/>
      <dgm:t>
        <a:bodyPr/>
        <a:lstStyle/>
        <a:p>
          <a:endParaRPr lang="zh-CN" altLang="en-US"/>
        </a:p>
      </dgm:t>
    </dgm:pt>
    <dgm:pt modelId="{93DA55CA-623F-4CC5-A80B-CA3977607730}" type="pres">
      <dgm:prSet presAssocID="{0B13267F-821F-4C19-8D18-180D9979F32F}" presName="arrowWedge1" presStyleLbl="fgSibTrans2D1" presStyleIdx="0" presStyleCnt="6"/>
      <dgm:spPr/>
    </dgm:pt>
    <dgm:pt modelId="{1816CFF5-7565-46A3-BDE1-82E9269BFA49}" type="pres">
      <dgm:prSet presAssocID="{7B69A8A1-9C43-4292-A82A-30D7BBB658AB}" presName="arrowWedge2" presStyleLbl="fgSibTrans2D1" presStyleIdx="1" presStyleCnt="6"/>
      <dgm:spPr/>
    </dgm:pt>
    <dgm:pt modelId="{427FD3BF-D3DF-420B-B863-40E2BFFC694F}" type="pres">
      <dgm:prSet presAssocID="{A1754486-0F6F-43D4-BF27-2830BBF7698B}" presName="arrowWedge3" presStyleLbl="fgSibTrans2D1" presStyleIdx="2" presStyleCnt="6"/>
      <dgm:spPr/>
    </dgm:pt>
    <dgm:pt modelId="{43A2B199-CE23-4BF5-B7C8-3DDC050768C1}" type="pres">
      <dgm:prSet presAssocID="{76583D7D-27F6-499B-8DBC-1D5122678932}" presName="arrowWedge4" presStyleLbl="fgSibTrans2D1" presStyleIdx="3" presStyleCnt="6"/>
      <dgm:spPr/>
    </dgm:pt>
    <dgm:pt modelId="{5FBCCA9D-FD55-478F-841B-0075C4AC71D4}" type="pres">
      <dgm:prSet presAssocID="{92042A8D-845E-4767-BEF1-AA8F363A001B}" presName="arrowWedge5" presStyleLbl="fgSibTrans2D1" presStyleIdx="4" presStyleCnt="6"/>
      <dgm:spPr/>
    </dgm:pt>
    <dgm:pt modelId="{D240476D-3AC3-4C74-BDFC-FC550E5A219E}" type="pres">
      <dgm:prSet presAssocID="{1B13802A-CCDC-4151-9B0B-4B84A1E5AED8}" presName="arrowWedge6" presStyleLbl="fgSibTrans2D1" presStyleIdx="5" presStyleCnt="6"/>
      <dgm:spPr/>
    </dgm:pt>
  </dgm:ptLst>
  <dgm:cxnLst>
    <dgm:cxn modelId="{862D81F6-B4C7-4C15-8C78-C90F3C1D4A56}" type="presOf" srcId="{5063FC2D-737D-408E-9FEC-94C1B5D38DBD}" destId="{BB999A67-C290-46DE-9EFB-35FAB0D2A060}" srcOrd="0" destOrd="0" presId="urn:microsoft.com/office/officeart/2005/8/layout/cycle8"/>
    <dgm:cxn modelId="{6343B99A-24BA-41EA-9166-891B78851CF1}" srcId="{5063FC2D-737D-408E-9FEC-94C1B5D38DBD}" destId="{723A3B4D-B08A-407C-BE5C-E7D8413EB7ED}" srcOrd="3" destOrd="0" parTransId="{C277ADEC-5D70-460E-9546-1BD1D9E1B383}" sibTransId="{76583D7D-27F6-499B-8DBC-1D5122678932}"/>
    <dgm:cxn modelId="{DE276B2A-8BD8-4494-941B-3904319BC9ED}" srcId="{5063FC2D-737D-408E-9FEC-94C1B5D38DBD}" destId="{463EB77D-08D2-425B-928C-382BF155A41F}" srcOrd="2" destOrd="0" parTransId="{A5C7E968-C05A-40C6-A199-44BFAD10EC28}" sibTransId="{A1754486-0F6F-43D4-BF27-2830BBF7698B}"/>
    <dgm:cxn modelId="{A9171A3B-6C26-4713-8900-F359EA3D92A6}" type="presOf" srcId="{84AB95D0-B8CD-47F6-A1F8-52ECE7E7F5EC}" destId="{F1FBBDB0-3675-4AA1-A050-CDDA6E5C637F}" srcOrd="1" destOrd="0" presId="urn:microsoft.com/office/officeart/2005/8/layout/cycle8"/>
    <dgm:cxn modelId="{3C4915AE-5363-4085-8BDA-63169F7C1786}" type="presOf" srcId="{463EB77D-08D2-425B-928C-382BF155A41F}" destId="{E7ECE8CA-B9FE-41A4-AF08-CD7B2F70BA56}" srcOrd="1" destOrd="0" presId="urn:microsoft.com/office/officeart/2005/8/layout/cycle8"/>
    <dgm:cxn modelId="{721C4AD4-DE65-42FE-8428-7BBF1EFCB511}" type="presOf" srcId="{84AB95D0-B8CD-47F6-A1F8-52ECE7E7F5EC}" destId="{E2FB0693-4E21-495F-9741-82EEB2B6DCCE}" srcOrd="0" destOrd="0" presId="urn:microsoft.com/office/officeart/2005/8/layout/cycle8"/>
    <dgm:cxn modelId="{CB3D0AF4-04A3-4ADE-A042-9FFB7BD37E74}" type="presOf" srcId="{8D6FFAD7-3F59-4101-9EC4-8E3BE9CCD60F}" destId="{FEBB7F79-4889-435B-B281-CEE27F848FEF}" srcOrd="1" destOrd="0" presId="urn:microsoft.com/office/officeart/2005/8/layout/cycle8"/>
    <dgm:cxn modelId="{2EB9F823-570C-4ABD-89BC-39341DB5DCE7}" type="presOf" srcId="{723A3B4D-B08A-407C-BE5C-E7D8413EB7ED}" destId="{C8CB17F0-69E3-4E07-ADEE-1D155AF81916}" srcOrd="1" destOrd="0" presId="urn:microsoft.com/office/officeart/2005/8/layout/cycle8"/>
    <dgm:cxn modelId="{3F42ED97-67D6-4111-A2A1-29563467E8B5}" type="presOf" srcId="{463EB77D-08D2-425B-928C-382BF155A41F}" destId="{183597B5-CCD5-4F8A-A3DD-8DF0339609A9}" srcOrd="0" destOrd="0" presId="urn:microsoft.com/office/officeart/2005/8/layout/cycle8"/>
    <dgm:cxn modelId="{11752859-BD48-4A6E-8529-E8EE90281A83}" srcId="{5063FC2D-737D-408E-9FEC-94C1B5D38DBD}" destId="{17158DB0-1CA3-4C55-ACC0-F22F5429E395}" srcOrd="1" destOrd="0" parTransId="{96760E89-7426-4AF5-8586-0D6BAE6EBD9E}" sibTransId="{7B69A8A1-9C43-4292-A82A-30D7BBB658AB}"/>
    <dgm:cxn modelId="{77F8F609-26F3-4CD7-8E83-6354DDEF5D42}" type="presOf" srcId="{17158DB0-1CA3-4C55-ACC0-F22F5429E395}" destId="{A1182294-0C77-4B14-B759-4D817C3F4B6A}" srcOrd="0" destOrd="0" presId="urn:microsoft.com/office/officeart/2005/8/layout/cycle8"/>
    <dgm:cxn modelId="{240AAD80-5CB4-4006-9CDC-87C8DE5D7A3F}" type="presOf" srcId="{8D6FFAD7-3F59-4101-9EC4-8E3BE9CCD60F}" destId="{E3DF0A53-5A34-4E64-9B27-58806EED8519}" srcOrd="0" destOrd="0" presId="urn:microsoft.com/office/officeart/2005/8/layout/cycle8"/>
    <dgm:cxn modelId="{7D904648-D1C6-45AF-8D9F-93A46C934EA7}" type="presOf" srcId="{8E66FE47-6F39-4DE5-A8E6-38D50EBF0708}" destId="{0BA67B20-9AAA-4020-8C7E-FF40053B2899}" srcOrd="0" destOrd="0" presId="urn:microsoft.com/office/officeart/2005/8/layout/cycle8"/>
    <dgm:cxn modelId="{9D15930E-AC71-4EFB-A6ED-1F9D1F50918C}" type="presOf" srcId="{17158DB0-1CA3-4C55-ACC0-F22F5429E395}" destId="{BA7CADDB-AF39-45EF-B0B5-4BB399D3564F}" srcOrd="1" destOrd="0" presId="urn:microsoft.com/office/officeart/2005/8/layout/cycle8"/>
    <dgm:cxn modelId="{DFD3EDFA-7BBE-4589-9B7C-20DD1E618D1A}" type="presOf" srcId="{723A3B4D-B08A-407C-BE5C-E7D8413EB7ED}" destId="{2177A254-A435-4878-8C23-627F97AC6BD6}" srcOrd="0" destOrd="0" presId="urn:microsoft.com/office/officeart/2005/8/layout/cycle8"/>
    <dgm:cxn modelId="{D0097F0A-2200-47E0-A28A-A384C3D14BA0}" srcId="{5063FC2D-737D-408E-9FEC-94C1B5D38DBD}" destId="{8E66FE47-6F39-4DE5-A8E6-38D50EBF0708}" srcOrd="0" destOrd="0" parTransId="{F4CDDEA7-C048-41A4-97F3-3F4C3EDFF00F}" sibTransId="{0B13267F-821F-4C19-8D18-180D9979F32F}"/>
    <dgm:cxn modelId="{EEF3DF55-CDEF-45E7-B2AD-89EB91485F9D}" srcId="{5063FC2D-737D-408E-9FEC-94C1B5D38DBD}" destId="{84AB95D0-B8CD-47F6-A1F8-52ECE7E7F5EC}" srcOrd="4" destOrd="0" parTransId="{1D93AA75-446F-49EA-A828-376748DDF0F4}" sibTransId="{92042A8D-845E-4767-BEF1-AA8F363A001B}"/>
    <dgm:cxn modelId="{BD014AA6-45CC-4CC4-A8BF-3E9B26FA75C3}" type="presOf" srcId="{8E66FE47-6F39-4DE5-A8E6-38D50EBF0708}" destId="{D7196C7D-D7AE-4E68-A5A4-B0E29040405B}" srcOrd="1" destOrd="0" presId="urn:microsoft.com/office/officeart/2005/8/layout/cycle8"/>
    <dgm:cxn modelId="{E099751E-A4CE-4DD0-80CE-096C977E53CD}" srcId="{5063FC2D-737D-408E-9FEC-94C1B5D38DBD}" destId="{8D6FFAD7-3F59-4101-9EC4-8E3BE9CCD60F}" srcOrd="5" destOrd="0" parTransId="{4A5BEAC2-D562-40E4-81EB-898D32A545EB}" sibTransId="{1B13802A-CCDC-4151-9B0B-4B84A1E5AED8}"/>
    <dgm:cxn modelId="{C8FF28D6-862F-422E-8C42-B4160FCCF45E}" type="presParOf" srcId="{BB999A67-C290-46DE-9EFB-35FAB0D2A060}" destId="{0BA67B20-9AAA-4020-8C7E-FF40053B2899}" srcOrd="0" destOrd="0" presId="urn:microsoft.com/office/officeart/2005/8/layout/cycle8"/>
    <dgm:cxn modelId="{6FFBEFDC-06B5-48D3-AF50-0E1B4ED6B962}" type="presParOf" srcId="{BB999A67-C290-46DE-9EFB-35FAB0D2A060}" destId="{FBC42CF6-C983-4BE4-9F45-9AF895055A11}" srcOrd="1" destOrd="0" presId="urn:microsoft.com/office/officeart/2005/8/layout/cycle8"/>
    <dgm:cxn modelId="{1CB1529E-4660-4FE0-8070-F115394C63C3}" type="presParOf" srcId="{BB999A67-C290-46DE-9EFB-35FAB0D2A060}" destId="{FEF01474-1AAF-4FB6-BB7E-F82120C89C9B}" srcOrd="2" destOrd="0" presId="urn:microsoft.com/office/officeart/2005/8/layout/cycle8"/>
    <dgm:cxn modelId="{77FE4FED-428F-446D-8F34-541E37D7E2AB}" type="presParOf" srcId="{BB999A67-C290-46DE-9EFB-35FAB0D2A060}" destId="{D7196C7D-D7AE-4E68-A5A4-B0E29040405B}" srcOrd="3" destOrd="0" presId="urn:microsoft.com/office/officeart/2005/8/layout/cycle8"/>
    <dgm:cxn modelId="{D4DC6B20-5AAC-437A-BC83-2868AB4BDF0C}" type="presParOf" srcId="{BB999A67-C290-46DE-9EFB-35FAB0D2A060}" destId="{A1182294-0C77-4B14-B759-4D817C3F4B6A}" srcOrd="4" destOrd="0" presId="urn:microsoft.com/office/officeart/2005/8/layout/cycle8"/>
    <dgm:cxn modelId="{91175630-C915-4E39-90BF-52013BF422AE}" type="presParOf" srcId="{BB999A67-C290-46DE-9EFB-35FAB0D2A060}" destId="{4E46C5AD-26A2-47AF-9AAF-B94B7A8F9308}" srcOrd="5" destOrd="0" presId="urn:microsoft.com/office/officeart/2005/8/layout/cycle8"/>
    <dgm:cxn modelId="{5441A21C-6B75-46DF-9602-D4F3E39F4E23}" type="presParOf" srcId="{BB999A67-C290-46DE-9EFB-35FAB0D2A060}" destId="{C54B5869-D65B-4690-A699-EDE6FD806177}" srcOrd="6" destOrd="0" presId="urn:microsoft.com/office/officeart/2005/8/layout/cycle8"/>
    <dgm:cxn modelId="{442073BC-58E4-4595-9461-9208FC52D3A7}" type="presParOf" srcId="{BB999A67-C290-46DE-9EFB-35FAB0D2A060}" destId="{BA7CADDB-AF39-45EF-B0B5-4BB399D3564F}" srcOrd="7" destOrd="0" presId="urn:microsoft.com/office/officeart/2005/8/layout/cycle8"/>
    <dgm:cxn modelId="{92DA92EA-53B8-4076-B0E3-A5E05699718B}" type="presParOf" srcId="{BB999A67-C290-46DE-9EFB-35FAB0D2A060}" destId="{183597B5-CCD5-4F8A-A3DD-8DF0339609A9}" srcOrd="8" destOrd="0" presId="urn:microsoft.com/office/officeart/2005/8/layout/cycle8"/>
    <dgm:cxn modelId="{729F8B26-B202-43B1-AE5E-84C978A32654}" type="presParOf" srcId="{BB999A67-C290-46DE-9EFB-35FAB0D2A060}" destId="{36605C6D-BEDA-4F65-9C55-FCBA4AD6CAEE}" srcOrd="9" destOrd="0" presId="urn:microsoft.com/office/officeart/2005/8/layout/cycle8"/>
    <dgm:cxn modelId="{F02A06EF-DBC4-46D2-849E-70A2FF7B42FE}" type="presParOf" srcId="{BB999A67-C290-46DE-9EFB-35FAB0D2A060}" destId="{DABED193-F2DD-433B-BD0C-7D7738788CCF}" srcOrd="10" destOrd="0" presId="urn:microsoft.com/office/officeart/2005/8/layout/cycle8"/>
    <dgm:cxn modelId="{F3074A9E-CB91-4423-A067-EDAF49E5CA07}" type="presParOf" srcId="{BB999A67-C290-46DE-9EFB-35FAB0D2A060}" destId="{E7ECE8CA-B9FE-41A4-AF08-CD7B2F70BA56}" srcOrd="11" destOrd="0" presId="urn:microsoft.com/office/officeart/2005/8/layout/cycle8"/>
    <dgm:cxn modelId="{14639FE6-7CCE-4A15-872B-01D26039062C}" type="presParOf" srcId="{BB999A67-C290-46DE-9EFB-35FAB0D2A060}" destId="{2177A254-A435-4878-8C23-627F97AC6BD6}" srcOrd="12" destOrd="0" presId="urn:microsoft.com/office/officeart/2005/8/layout/cycle8"/>
    <dgm:cxn modelId="{54065481-2BDD-4FA4-879E-8FC184017237}" type="presParOf" srcId="{BB999A67-C290-46DE-9EFB-35FAB0D2A060}" destId="{C4B664F7-8FFF-492E-98C9-F5FBF0FD9AAC}" srcOrd="13" destOrd="0" presId="urn:microsoft.com/office/officeart/2005/8/layout/cycle8"/>
    <dgm:cxn modelId="{45E52E49-17F6-49B1-BFFA-A828E46FD891}" type="presParOf" srcId="{BB999A67-C290-46DE-9EFB-35FAB0D2A060}" destId="{74080240-9B26-4A3A-BA87-B24DB58D89C3}" srcOrd="14" destOrd="0" presId="urn:microsoft.com/office/officeart/2005/8/layout/cycle8"/>
    <dgm:cxn modelId="{E88768F4-E88D-4481-84EE-2892A58E2B96}" type="presParOf" srcId="{BB999A67-C290-46DE-9EFB-35FAB0D2A060}" destId="{C8CB17F0-69E3-4E07-ADEE-1D155AF81916}" srcOrd="15" destOrd="0" presId="urn:microsoft.com/office/officeart/2005/8/layout/cycle8"/>
    <dgm:cxn modelId="{2F66C04E-5731-4CE3-A9C7-ED8939BFD0A2}" type="presParOf" srcId="{BB999A67-C290-46DE-9EFB-35FAB0D2A060}" destId="{E2FB0693-4E21-495F-9741-82EEB2B6DCCE}" srcOrd="16" destOrd="0" presId="urn:microsoft.com/office/officeart/2005/8/layout/cycle8"/>
    <dgm:cxn modelId="{89AB4916-2F98-48A7-8DF8-80C9EBB984D8}" type="presParOf" srcId="{BB999A67-C290-46DE-9EFB-35FAB0D2A060}" destId="{5453AF90-9CA8-4D2F-A1F6-785E3BF377B7}" srcOrd="17" destOrd="0" presId="urn:microsoft.com/office/officeart/2005/8/layout/cycle8"/>
    <dgm:cxn modelId="{6722EAB3-6DD9-4033-A464-360313280D59}" type="presParOf" srcId="{BB999A67-C290-46DE-9EFB-35FAB0D2A060}" destId="{BA861295-1537-4191-96DD-2835C46F9A82}" srcOrd="18" destOrd="0" presId="urn:microsoft.com/office/officeart/2005/8/layout/cycle8"/>
    <dgm:cxn modelId="{4654CD99-6771-4458-93FE-AFC430FB4F89}" type="presParOf" srcId="{BB999A67-C290-46DE-9EFB-35FAB0D2A060}" destId="{F1FBBDB0-3675-4AA1-A050-CDDA6E5C637F}" srcOrd="19" destOrd="0" presId="urn:microsoft.com/office/officeart/2005/8/layout/cycle8"/>
    <dgm:cxn modelId="{FE8A3856-6E13-4CF1-97E1-89EC58BC01F3}" type="presParOf" srcId="{BB999A67-C290-46DE-9EFB-35FAB0D2A060}" destId="{E3DF0A53-5A34-4E64-9B27-58806EED8519}" srcOrd="20" destOrd="0" presId="urn:microsoft.com/office/officeart/2005/8/layout/cycle8"/>
    <dgm:cxn modelId="{95D3DF37-03FE-4315-B454-E8373B417AC0}" type="presParOf" srcId="{BB999A67-C290-46DE-9EFB-35FAB0D2A060}" destId="{C4329BD9-A1B3-41BD-A2D4-A1D568105679}" srcOrd="21" destOrd="0" presId="urn:microsoft.com/office/officeart/2005/8/layout/cycle8"/>
    <dgm:cxn modelId="{FAC4B07F-EB28-41C5-9ABE-4332726D3017}" type="presParOf" srcId="{BB999A67-C290-46DE-9EFB-35FAB0D2A060}" destId="{F141768F-05A6-4670-A964-7343230F6A26}" srcOrd="22" destOrd="0" presId="urn:microsoft.com/office/officeart/2005/8/layout/cycle8"/>
    <dgm:cxn modelId="{A1CFA07B-787F-4338-B616-59F1F62B969D}" type="presParOf" srcId="{BB999A67-C290-46DE-9EFB-35FAB0D2A060}" destId="{FEBB7F79-4889-435B-B281-CEE27F848FEF}" srcOrd="23" destOrd="0" presId="urn:microsoft.com/office/officeart/2005/8/layout/cycle8"/>
    <dgm:cxn modelId="{4058021A-FA58-4CFF-85D7-4B43E311DF1C}" type="presParOf" srcId="{BB999A67-C290-46DE-9EFB-35FAB0D2A060}" destId="{93DA55CA-623F-4CC5-A80B-CA3977607730}" srcOrd="24" destOrd="0" presId="urn:microsoft.com/office/officeart/2005/8/layout/cycle8"/>
    <dgm:cxn modelId="{6D576D81-0CB7-4EC6-B6B0-435F3029C7E2}" type="presParOf" srcId="{BB999A67-C290-46DE-9EFB-35FAB0D2A060}" destId="{1816CFF5-7565-46A3-BDE1-82E9269BFA49}" srcOrd="25" destOrd="0" presId="urn:microsoft.com/office/officeart/2005/8/layout/cycle8"/>
    <dgm:cxn modelId="{8B126B93-B78D-431B-BACC-2869AF49A1E2}" type="presParOf" srcId="{BB999A67-C290-46DE-9EFB-35FAB0D2A060}" destId="{427FD3BF-D3DF-420B-B863-40E2BFFC694F}" srcOrd="26" destOrd="0" presId="urn:microsoft.com/office/officeart/2005/8/layout/cycle8"/>
    <dgm:cxn modelId="{09B02421-905D-4639-9DD9-9C4A08B3E947}" type="presParOf" srcId="{BB999A67-C290-46DE-9EFB-35FAB0D2A060}" destId="{43A2B199-CE23-4BF5-B7C8-3DDC050768C1}" srcOrd="27" destOrd="0" presId="urn:microsoft.com/office/officeart/2005/8/layout/cycle8"/>
    <dgm:cxn modelId="{2C1AF0DD-8FEB-41C0-A821-3A35D9576450}" type="presParOf" srcId="{BB999A67-C290-46DE-9EFB-35FAB0D2A060}" destId="{5FBCCA9D-FD55-478F-841B-0075C4AC71D4}" srcOrd="28" destOrd="0" presId="urn:microsoft.com/office/officeart/2005/8/layout/cycle8"/>
    <dgm:cxn modelId="{D7CE7EC1-9AD1-4353-91EE-47DA6B1FD7AA}" type="presParOf" srcId="{BB999A67-C290-46DE-9EFB-35FAB0D2A060}" destId="{D240476D-3AC3-4C74-BDFC-FC550E5A219E}" srcOrd="2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67B20-9AAA-4020-8C7E-FF40053B2899}">
      <dsp:nvSpPr>
        <dsp:cNvPr id="0" name=""/>
        <dsp:cNvSpPr/>
      </dsp:nvSpPr>
      <dsp:spPr>
        <a:xfrm>
          <a:off x="4376714" y="468575"/>
          <a:ext cx="6518709" cy="6518709"/>
        </a:xfrm>
        <a:prstGeom prst="pie">
          <a:avLst>
            <a:gd name="adj1" fmla="val 16200000"/>
            <a:gd name="adj2" fmla="val 19800000"/>
          </a:avLst>
        </a:prstGeom>
        <a:solidFill>
          <a:srgbClr val="FFAA11"/>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0" i="0" kern="1200" baseline="0" dirty="0" smtClean="0">
              <a:latin typeface="微软雅黑" panose="020B0503020204020204" pitchFamily="34" charset="-122"/>
              <a:ea typeface="微软雅黑" panose="020B0503020204020204" pitchFamily="34" charset="-122"/>
            </a:rPr>
            <a:t>分解任务</a:t>
          </a:r>
          <a:endParaRPr lang="zh-CN" altLang="en-US" sz="2800" kern="1200" dirty="0">
            <a:latin typeface="微软雅黑" panose="020B0503020204020204" pitchFamily="34" charset="-122"/>
            <a:ea typeface="微软雅黑" panose="020B0503020204020204" pitchFamily="34" charset="-122"/>
          </a:endParaRPr>
        </a:p>
      </dsp:txBody>
      <dsp:txXfrm>
        <a:off x="7791276" y="1301262"/>
        <a:ext cx="1707281" cy="1319262"/>
      </dsp:txXfrm>
    </dsp:sp>
    <dsp:sp modelId="{A1182294-0C77-4B14-B759-4D817C3F4B6A}">
      <dsp:nvSpPr>
        <dsp:cNvPr id="0" name=""/>
        <dsp:cNvSpPr/>
      </dsp:nvSpPr>
      <dsp:spPr>
        <a:xfrm>
          <a:off x="4454317" y="602829"/>
          <a:ext cx="6518709" cy="6518709"/>
        </a:xfrm>
        <a:prstGeom prst="pie">
          <a:avLst>
            <a:gd name="adj1" fmla="val 19800000"/>
            <a:gd name="adj2" fmla="val 18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0" i="0" kern="1200" baseline="0" dirty="0" smtClean="0">
              <a:latin typeface="微软雅黑" panose="020B0503020204020204" pitchFamily="34" charset="-122"/>
              <a:ea typeface="微软雅黑" panose="020B0503020204020204" pitchFamily="34" charset="-122"/>
            </a:rPr>
            <a:t>列好各种输入时的测试用例</a:t>
          </a:r>
          <a:endParaRPr lang="zh-CN" altLang="en-US" sz="2800" kern="1200" dirty="0">
            <a:latin typeface="微软雅黑" panose="020B0503020204020204" pitchFamily="34" charset="-122"/>
            <a:ea typeface="微软雅黑" panose="020B0503020204020204" pitchFamily="34" charset="-122"/>
          </a:endParaRPr>
        </a:p>
      </dsp:txBody>
      <dsp:txXfrm>
        <a:off x="8877728" y="3241354"/>
        <a:ext cx="1784884" cy="1280460"/>
      </dsp:txXfrm>
    </dsp:sp>
    <dsp:sp modelId="{183597B5-CCD5-4F8A-A3DD-8DF0339609A9}">
      <dsp:nvSpPr>
        <dsp:cNvPr id="0" name=""/>
        <dsp:cNvSpPr/>
      </dsp:nvSpPr>
      <dsp:spPr>
        <a:xfrm>
          <a:off x="4376714" y="737083"/>
          <a:ext cx="6518709" cy="6518709"/>
        </a:xfrm>
        <a:prstGeom prst="pie">
          <a:avLst>
            <a:gd name="adj1" fmla="val 1800000"/>
            <a:gd name="adj2" fmla="val 54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0" i="0" kern="1200" baseline="0" dirty="0" smtClean="0">
              <a:latin typeface="微软雅黑" panose="020B0503020204020204" pitchFamily="34" charset="-122"/>
              <a:ea typeface="微软雅黑" panose="020B0503020204020204" pitchFamily="34" charset="-122"/>
            </a:rPr>
            <a:t>根据测试用例实现程序</a:t>
          </a:r>
          <a:endParaRPr lang="zh-CN" altLang="en-US" sz="2800" kern="1200" dirty="0">
            <a:latin typeface="微软雅黑" panose="020B0503020204020204" pitchFamily="34" charset="-122"/>
            <a:ea typeface="微软雅黑" panose="020B0503020204020204" pitchFamily="34" charset="-122"/>
          </a:endParaRPr>
        </a:p>
      </dsp:txBody>
      <dsp:txXfrm>
        <a:off x="7791276" y="5142645"/>
        <a:ext cx="1707281" cy="1319262"/>
      </dsp:txXfrm>
    </dsp:sp>
    <dsp:sp modelId="{2177A254-A435-4878-8C23-627F97AC6BD6}">
      <dsp:nvSpPr>
        <dsp:cNvPr id="0" name=""/>
        <dsp:cNvSpPr/>
      </dsp:nvSpPr>
      <dsp:spPr>
        <a:xfrm>
          <a:off x="4221506" y="737083"/>
          <a:ext cx="6518709" cy="6518709"/>
        </a:xfrm>
        <a:prstGeom prst="pie">
          <a:avLst>
            <a:gd name="adj1" fmla="val 5400000"/>
            <a:gd name="adj2" fmla="val 90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0" i="0" kern="1200" baseline="0" dirty="0" smtClean="0">
              <a:latin typeface="微软雅黑" panose="020B0503020204020204" pitchFamily="34" charset="-122"/>
              <a:ea typeface="微软雅黑" panose="020B0503020204020204" pitchFamily="34" charset="-122"/>
            </a:rPr>
            <a:t>根据测试用例自测</a:t>
          </a:r>
          <a:endParaRPr lang="zh-CN" altLang="en-US" sz="2800" kern="1200" dirty="0">
            <a:latin typeface="微软雅黑" panose="020B0503020204020204" pitchFamily="34" charset="-122"/>
            <a:ea typeface="微软雅黑" panose="020B0503020204020204" pitchFamily="34" charset="-122"/>
          </a:endParaRPr>
        </a:p>
      </dsp:txBody>
      <dsp:txXfrm>
        <a:off x="5618373" y="5142645"/>
        <a:ext cx="1707281" cy="1319262"/>
      </dsp:txXfrm>
    </dsp:sp>
    <dsp:sp modelId="{E2FB0693-4E21-495F-9741-82EEB2B6DCCE}">
      <dsp:nvSpPr>
        <dsp:cNvPr id="0" name=""/>
        <dsp:cNvSpPr/>
      </dsp:nvSpPr>
      <dsp:spPr>
        <a:xfrm>
          <a:off x="4143903" y="602829"/>
          <a:ext cx="6518709" cy="6518709"/>
        </a:xfrm>
        <a:prstGeom prst="pie">
          <a:avLst>
            <a:gd name="adj1" fmla="val 9000000"/>
            <a:gd name="adj2" fmla="val 126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0" i="0" kern="1200" baseline="0" dirty="0" smtClean="0">
              <a:latin typeface="微软雅黑" panose="020B0503020204020204" pitchFamily="34" charset="-122"/>
              <a:ea typeface="微软雅黑" panose="020B0503020204020204" pitchFamily="34" charset="-122"/>
            </a:rPr>
            <a:t>根据规范和异常情况重构</a:t>
          </a:r>
          <a:endParaRPr lang="zh-CN" altLang="en-US" sz="2800" kern="1200" dirty="0">
            <a:latin typeface="微软雅黑" panose="020B0503020204020204" pitchFamily="34" charset="-122"/>
            <a:ea typeface="微软雅黑" panose="020B0503020204020204" pitchFamily="34" charset="-122"/>
          </a:endParaRPr>
        </a:p>
      </dsp:txBody>
      <dsp:txXfrm>
        <a:off x="4454317" y="3241354"/>
        <a:ext cx="1784884" cy="1280460"/>
      </dsp:txXfrm>
    </dsp:sp>
    <dsp:sp modelId="{E3DF0A53-5A34-4E64-9B27-58806EED8519}">
      <dsp:nvSpPr>
        <dsp:cNvPr id="0" name=""/>
        <dsp:cNvSpPr/>
      </dsp:nvSpPr>
      <dsp:spPr>
        <a:xfrm>
          <a:off x="4221506" y="468575"/>
          <a:ext cx="6518709" cy="6518709"/>
        </a:xfrm>
        <a:prstGeom prst="pie">
          <a:avLst>
            <a:gd name="adj1" fmla="val 12600000"/>
            <a:gd name="adj2" fmla="val 16200000"/>
          </a:avLst>
        </a:prstGeom>
        <a:solidFill>
          <a:srgbClr val="00B050"/>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0" i="0" kern="1200" baseline="0" dirty="0" smtClean="0">
              <a:latin typeface="微软雅黑" panose="020B0503020204020204" pitchFamily="34" charset="-122"/>
              <a:ea typeface="微软雅黑" panose="020B0503020204020204" pitchFamily="34" charset="-122"/>
            </a:rPr>
            <a:t>根据测试用例自测</a:t>
          </a:r>
          <a:endParaRPr lang="zh-CN" altLang="en-US" sz="2800" kern="1200" dirty="0">
            <a:latin typeface="微软雅黑" panose="020B0503020204020204" pitchFamily="34" charset="-122"/>
            <a:ea typeface="微软雅黑" panose="020B0503020204020204" pitchFamily="34" charset="-122"/>
          </a:endParaRPr>
        </a:p>
      </dsp:txBody>
      <dsp:txXfrm>
        <a:off x="5618373" y="1301262"/>
        <a:ext cx="1707281" cy="1319262"/>
      </dsp:txXfrm>
    </dsp:sp>
    <dsp:sp modelId="{93DA55CA-623F-4CC5-A80B-CA3977607730}">
      <dsp:nvSpPr>
        <dsp:cNvPr id="0" name=""/>
        <dsp:cNvSpPr/>
      </dsp:nvSpPr>
      <dsp:spPr>
        <a:xfrm>
          <a:off x="3972937" y="65035"/>
          <a:ext cx="7325788" cy="7325788"/>
        </a:xfrm>
        <a:prstGeom prst="circularArrow">
          <a:avLst>
            <a:gd name="adj1" fmla="val 5085"/>
            <a:gd name="adj2" fmla="val 327528"/>
            <a:gd name="adj3" fmla="val 19472472"/>
            <a:gd name="adj4" fmla="val 16200251"/>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16CFF5-7565-46A3-BDE1-82E9269BFA49}">
      <dsp:nvSpPr>
        <dsp:cNvPr id="0" name=""/>
        <dsp:cNvSpPr/>
      </dsp:nvSpPr>
      <dsp:spPr>
        <a:xfrm>
          <a:off x="4050540" y="199290"/>
          <a:ext cx="7325788" cy="7325788"/>
        </a:xfrm>
        <a:prstGeom prst="circularArrow">
          <a:avLst>
            <a:gd name="adj1" fmla="val 5085"/>
            <a:gd name="adj2" fmla="val 327528"/>
            <a:gd name="adj3" fmla="val 1472472"/>
            <a:gd name="adj4" fmla="val 198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7FD3BF-D3DF-420B-B863-40E2BFFC694F}">
      <dsp:nvSpPr>
        <dsp:cNvPr id="0" name=""/>
        <dsp:cNvSpPr/>
      </dsp:nvSpPr>
      <dsp:spPr>
        <a:xfrm>
          <a:off x="3972937" y="333544"/>
          <a:ext cx="7325788" cy="7325788"/>
        </a:xfrm>
        <a:prstGeom prst="circularArrow">
          <a:avLst>
            <a:gd name="adj1" fmla="val 5085"/>
            <a:gd name="adj2" fmla="val 327528"/>
            <a:gd name="adj3" fmla="val 5072221"/>
            <a:gd name="adj4" fmla="val 18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A2B199-CE23-4BF5-B7C8-3DDC050768C1}">
      <dsp:nvSpPr>
        <dsp:cNvPr id="0" name=""/>
        <dsp:cNvSpPr/>
      </dsp:nvSpPr>
      <dsp:spPr>
        <a:xfrm>
          <a:off x="3818205" y="333544"/>
          <a:ext cx="7325788" cy="7325788"/>
        </a:xfrm>
        <a:prstGeom prst="circularArrow">
          <a:avLst>
            <a:gd name="adj1" fmla="val 5085"/>
            <a:gd name="adj2" fmla="val 327528"/>
            <a:gd name="adj3" fmla="val 8672472"/>
            <a:gd name="adj4" fmla="val 5400251"/>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BCCA9D-FD55-478F-841B-0075C4AC71D4}">
      <dsp:nvSpPr>
        <dsp:cNvPr id="0" name=""/>
        <dsp:cNvSpPr/>
      </dsp:nvSpPr>
      <dsp:spPr>
        <a:xfrm>
          <a:off x="3740601" y="199290"/>
          <a:ext cx="7325788" cy="7325788"/>
        </a:xfrm>
        <a:prstGeom prst="circularArrow">
          <a:avLst>
            <a:gd name="adj1" fmla="val 5085"/>
            <a:gd name="adj2" fmla="val 327528"/>
            <a:gd name="adj3" fmla="val 12272472"/>
            <a:gd name="adj4" fmla="val 90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40476D-3AC3-4C74-BDFC-FC550E5A219E}">
      <dsp:nvSpPr>
        <dsp:cNvPr id="0" name=""/>
        <dsp:cNvSpPr/>
      </dsp:nvSpPr>
      <dsp:spPr>
        <a:xfrm>
          <a:off x="3818205" y="65035"/>
          <a:ext cx="7325788" cy="7325788"/>
        </a:xfrm>
        <a:prstGeom prst="circularArrow">
          <a:avLst>
            <a:gd name="adj1" fmla="val 5085"/>
            <a:gd name="adj2" fmla="val 327528"/>
            <a:gd name="adj3" fmla="val 15872221"/>
            <a:gd name="adj4" fmla="val 126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9/28/2018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9/28/2018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906735" rtl="0" eaLnBrk="1" latinLnBrk="0" hangingPunct="1">
      <a:defRPr sz="2300" kern="1200">
        <a:solidFill>
          <a:schemeClr val="tx1"/>
        </a:solidFill>
        <a:latin typeface="+mn-lt"/>
        <a:ea typeface="+mn-ea"/>
        <a:cs typeface="+mn-cs"/>
      </a:defRPr>
    </a:lvl1pPr>
    <a:lvl2pPr marL="906735" algn="l" defTabSz="906735" rtl="0" eaLnBrk="1" latinLnBrk="0" hangingPunct="1">
      <a:defRPr sz="2300" kern="1200">
        <a:solidFill>
          <a:schemeClr val="tx1"/>
        </a:solidFill>
        <a:latin typeface="+mn-lt"/>
        <a:ea typeface="+mn-ea"/>
        <a:cs typeface="+mn-cs"/>
      </a:defRPr>
    </a:lvl2pPr>
    <a:lvl3pPr marL="1813469" algn="l" defTabSz="906735" rtl="0" eaLnBrk="1" latinLnBrk="0" hangingPunct="1">
      <a:defRPr sz="2300" kern="1200">
        <a:solidFill>
          <a:schemeClr val="tx1"/>
        </a:solidFill>
        <a:latin typeface="+mn-lt"/>
        <a:ea typeface="+mn-ea"/>
        <a:cs typeface="+mn-cs"/>
      </a:defRPr>
    </a:lvl3pPr>
    <a:lvl4pPr marL="2720203" algn="l" defTabSz="906735" rtl="0" eaLnBrk="1" latinLnBrk="0" hangingPunct="1">
      <a:defRPr sz="2300" kern="1200">
        <a:solidFill>
          <a:schemeClr val="tx1"/>
        </a:solidFill>
        <a:latin typeface="+mn-lt"/>
        <a:ea typeface="+mn-ea"/>
        <a:cs typeface="+mn-cs"/>
      </a:defRPr>
    </a:lvl4pPr>
    <a:lvl5pPr marL="3626939" algn="l" defTabSz="906735" rtl="0" eaLnBrk="1" latinLnBrk="0" hangingPunct="1">
      <a:defRPr sz="2300" kern="1200">
        <a:solidFill>
          <a:schemeClr val="tx1"/>
        </a:solidFill>
        <a:latin typeface="+mn-lt"/>
        <a:ea typeface="+mn-ea"/>
        <a:cs typeface="+mn-cs"/>
      </a:defRPr>
    </a:lvl5pPr>
    <a:lvl6pPr marL="4533673" algn="l" defTabSz="906735" rtl="0" eaLnBrk="1" latinLnBrk="0" hangingPunct="1">
      <a:defRPr sz="2300" kern="1200">
        <a:solidFill>
          <a:schemeClr val="tx1"/>
        </a:solidFill>
        <a:latin typeface="+mn-lt"/>
        <a:ea typeface="+mn-ea"/>
        <a:cs typeface="+mn-cs"/>
      </a:defRPr>
    </a:lvl6pPr>
    <a:lvl7pPr marL="5440407" algn="l" defTabSz="906735" rtl="0" eaLnBrk="1" latinLnBrk="0" hangingPunct="1">
      <a:defRPr sz="2300" kern="1200">
        <a:solidFill>
          <a:schemeClr val="tx1"/>
        </a:solidFill>
        <a:latin typeface="+mn-lt"/>
        <a:ea typeface="+mn-ea"/>
        <a:cs typeface="+mn-cs"/>
      </a:defRPr>
    </a:lvl7pPr>
    <a:lvl8pPr marL="6347141" algn="l" defTabSz="906735" rtl="0" eaLnBrk="1" latinLnBrk="0" hangingPunct="1">
      <a:defRPr sz="2300" kern="1200">
        <a:solidFill>
          <a:schemeClr val="tx1"/>
        </a:solidFill>
        <a:latin typeface="+mn-lt"/>
        <a:ea typeface="+mn-ea"/>
        <a:cs typeface="+mn-cs"/>
      </a:defRPr>
    </a:lvl8pPr>
    <a:lvl9pPr marL="7253876" algn="l" defTabSz="906735" rtl="0" eaLnBrk="1" latinLnBrk="0" hangingPunct="1">
      <a:defRPr sz="2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617651" y="2527832"/>
            <a:ext cx="15022286"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102006" tIns="51003" rIns="102006" bIns="51003" rtlCol="0" anchor="ctr"/>
          <a:lstStyle/>
          <a:p>
            <a:pPr algn="ctr"/>
            <a:endParaRPr lang="en-US"/>
          </a:p>
        </p:txBody>
      </p:sp>
      <p:sp>
        <p:nvSpPr>
          <p:cNvPr id="4" name="Text Placeholder 2"/>
          <p:cNvSpPr>
            <a:spLocks noGrp="1"/>
          </p:cNvSpPr>
          <p:nvPr>
            <p:ph type="body" sz="quarter" idx="10" hasCustomPrompt="1"/>
          </p:nvPr>
        </p:nvSpPr>
        <p:spPr>
          <a:xfrm>
            <a:off x="2208946" y="3397498"/>
            <a:ext cx="11839697" cy="1606783"/>
          </a:xfrm>
          <a:prstGeom prst="rect">
            <a:avLst/>
          </a:prstGeom>
        </p:spPr>
        <p:txBody>
          <a:bodyPr lIns="0" tIns="0" rIns="0" bIns="0">
            <a:noAutofit/>
          </a:bodyPr>
          <a:lstStyle>
            <a:lvl1pPr marL="0" indent="0" algn="ctr">
              <a:spcBef>
                <a:spcPts val="0"/>
              </a:spcBef>
              <a:buNone/>
              <a:defRPr sz="4500" b="1" baseline="0">
                <a:solidFill>
                  <a:srgbClr val="1155AA"/>
                </a:solidFill>
                <a:latin typeface="微软雅黑" panose="020B0503020204020204" pitchFamily="34" charset="-122"/>
                <a:ea typeface="微软雅黑" panose="020B0503020204020204" pitchFamily="34" charset="-122"/>
              </a:defRPr>
            </a:lvl1pPr>
          </a:lstStyle>
          <a:p>
            <a:r>
              <a:rPr lang="en-US" sz="5000" dirty="0" smtClean="0"/>
              <a:t>Main title can extend over one or two lines</a:t>
            </a:r>
            <a:endParaRPr lang="en-US" sz="5000" dirty="0"/>
          </a:p>
        </p:txBody>
      </p:sp>
      <p:sp>
        <p:nvSpPr>
          <p:cNvPr id="5" name="Text Placeholder 4"/>
          <p:cNvSpPr>
            <a:spLocks noGrp="1"/>
          </p:cNvSpPr>
          <p:nvPr>
            <p:ph type="body" sz="quarter" idx="12" hasCustomPrompt="1"/>
          </p:nvPr>
        </p:nvSpPr>
        <p:spPr>
          <a:xfrm>
            <a:off x="2208945" y="5313750"/>
            <a:ext cx="11839697" cy="516340"/>
          </a:xfrm>
          <a:prstGeom prst="rect">
            <a:avLst/>
          </a:prstGeom>
        </p:spPr>
        <p:txBody>
          <a:bodyPr lIns="0" tIns="0" rIns="0" bIns="0">
            <a:noAutofit/>
          </a:bodyPr>
          <a:lstStyle>
            <a:lvl1pPr marL="0" indent="0" algn="ctr">
              <a:spcBef>
                <a:spcPts val="0"/>
              </a:spcBef>
              <a:buNone/>
              <a:defRPr sz="3200" b="0" baseline="0">
                <a:solidFill>
                  <a:srgbClr val="000000"/>
                </a:solidFill>
                <a:latin typeface="微软雅黑" panose="020B0503020204020204" pitchFamily="34" charset="-122"/>
                <a:ea typeface="微软雅黑" panose="020B0503020204020204" pitchFamily="34" charset="-122"/>
              </a:defRPr>
            </a:lvl1pPr>
          </a:lstStyle>
          <a:p>
            <a:pPr lvl="0"/>
            <a:r>
              <a:rPr lang="en-US" dirty="0" smtClean="0"/>
              <a:t>Presenter Name</a:t>
            </a:r>
          </a:p>
        </p:txBody>
      </p:sp>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7"/>
            <a:ext cx="14631908" cy="6356375"/>
          </a:xfrm>
          <a:prstGeom prst="rect">
            <a:avLst/>
          </a:prstGeom>
        </p:spPr>
        <p:txBody>
          <a:bodyPr lIns="0" tIns="0" rIns="0" bIns="0">
            <a:noAutofit/>
          </a:bodyPr>
          <a:lstStyle>
            <a:lvl1pPr marL="680051" indent="-561035">
              <a:buClr>
                <a:schemeClr val="tx1">
                  <a:lumMod val="50000"/>
                  <a:lumOff val="50000"/>
                </a:schemeClr>
              </a:buClr>
              <a:buSzPct val="100000"/>
              <a:buFont typeface="Wingdings" charset="2"/>
              <a:buChar char="§"/>
              <a:defRPr sz="4500" b="0">
                <a:solidFill>
                  <a:srgbClr val="000000"/>
                </a:solidFill>
                <a:latin typeface="微软雅黑" panose="020B0503020204020204" pitchFamily="34" charset="-122"/>
                <a:ea typeface="微软雅黑" panose="020B0503020204020204" pitchFamily="34" charset="-122"/>
              </a:defRPr>
            </a:lvl1pPr>
            <a:lvl2pPr marL="1473444" indent="-510032">
              <a:buClr>
                <a:schemeClr val="tx1">
                  <a:lumMod val="50000"/>
                  <a:lumOff val="50000"/>
                </a:schemeClr>
              </a:buClr>
              <a:buSzPct val="100000"/>
              <a:buFont typeface="Wingdings" charset="2"/>
              <a:buChar char="§"/>
              <a:defRPr sz="3600" b="0">
                <a:solidFill>
                  <a:srgbClr val="000000"/>
                </a:solidFill>
                <a:latin typeface="微软雅黑" panose="020B0503020204020204" pitchFamily="34" charset="-122"/>
                <a:ea typeface="微软雅黑" panose="020B0503020204020204" pitchFamily="34" charset="-122"/>
              </a:defRPr>
            </a:lvl2pPr>
            <a:lvl3pPr marL="2266836" indent="-459029">
              <a:buClr>
                <a:schemeClr val="tx1">
                  <a:lumMod val="50000"/>
                  <a:lumOff val="50000"/>
                </a:schemeClr>
              </a:buClr>
              <a:buSzPct val="100000"/>
              <a:buFont typeface="Wingdings" charset="2"/>
              <a:buChar char="§"/>
              <a:defRPr sz="3200" b="0">
                <a:solidFill>
                  <a:srgbClr val="000000"/>
                </a:solidFill>
                <a:latin typeface="微软雅黑" panose="020B0503020204020204" pitchFamily="34" charset="-122"/>
                <a:ea typeface="微软雅黑" panose="020B0503020204020204" pitchFamily="34" charset="-122"/>
              </a:defRPr>
            </a:lvl3pPr>
            <a:lvl4pPr marL="3173571" indent="-408025">
              <a:buClr>
                <a:schemeClr val="tx1">
                  <a:lumMod val="50000"/>
                  <a:lumOff val="50000"/>
                </a:schemeClr>
              </a:buClr>
              <a:buSzPct val="100000"/>
              <a:buFont typeface="Wingdings" charset="2"/>
              <a:buChar char="§"/>
              <a:defRPr sz="2700" b="0">
                <a:solidFill>
                  <a:srgbClr val="000000"/>
                </a:solidFill>
                <a:latin typeface="微软雅黑" panose="020B0503020204020204" pitchFamily="34" charset="-122"/>
                <a:ea typeface="微软雅黑" panose="020B0503020204020204" pitchFamily="34" charset="-122"/>
              </a:defRPr>
            </a:lvl4pPr>
            <a:lvl5pPr marL="4080306" indent="-357022">
              <a:buClr>
                <a:schemeClr val="tx1">
                  <a:lumMod val="50000"/>
                  <a:lumOff val="50000"/>
                </a:schemeClr>
              </a:buClr>
              <a:buSzPct val="100000"/>
              <a:buFont typeface="Wingdings" charset="2"/>
              <a:buChar char="§"/>
              <a:defRPr sz="2400" b="0">
                <a:solidFill>
                  <a:srgbClr val="000000"/>
                </a:solidFill>
                <a:latin typeface="微软雅黑" panose="020B0503020204020204" pitchFamily="34" charset="-122"/>
                <a:ea typeface="微软雅黑" panose="020B0503020204020204" pitchFamily="34" charset="-122"/>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lang="en-US" dirty="0"/>
          </a:p>
        </p:txBody>
      </p:sp>
      <p:sp>
        <p:nvSpPr>
          <p:cNvPr id="2" name="Title 1"/>
          <p:cNvSpPr>
            <a:spLocks noGrp="1"/>
          </p:cNvSpPr>
          <p:nvPr>
            <p:ph type="title"/>
          </p:nvPr>
        </p:nvSpPr>
        <p:spPr>
          <a:xfrm>
            <a:off x="812800" y="366713"/>
            <a:ext cx="14631988" cy="1524000"/>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pic>
        <p:nvPicPr>
          <p:cNvPr id="5" name="Picture 5" descr="otc_ppt_footer_band_16x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36000"/>
            <a:ext cx="16256000" cy="508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16644" y="8628352"/>
            <a:ext cx="1642167" cy="515648"/>
          </a:xfrm>
          <a:prstGeom prst="rect">
            <a:avLst/>
          </a:prstGeom>
        </p:spPr>
      </p:pic>
    </p:spTree>
    <p:extLst>
      <p:ext uri="{BB962C8B-B14F-4D97-AF65-F5344CB8AC3E}">
        <p14:creationId xmlns:p14="http://schemas.microsoft.com/office/powerpoint/2010/main" val="4089397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6"/>
            <a:ext cx="14631830" cy="1524000"/>
          </a:xfrm>
          <a:prstGeom prst="rect">
            <a:avLst/>
          </a:prstGeom>
        </p:spPr>
        <p:txBody>
          <a:bodyPr/>
          <a:lstStyle>
            <a:lvl1pPr>
              <a:defRPr lang="en-US" dirty="0">
                <a:latin typeface="微软雅黑" panose="020B0503020204020204" pitchFamily="34" charset="-122"/>
                <a:ea typeface="微软雅黑" panose="020B0503020204020204" pitchFamily="34" charset="-122"/>
              </a:defRPr>
            </a:lvl1pPr>
          </a:lstStyle>
          <a:p>
            <a:pPr lvl="0"/>
            <a:r>
              <a:rPr lang="en-US" dirty="0" smtClean="0"/>
              <a:t>Click to edit Master title style</a:t>
            </a:r>
            <a:endParaRPr lang="en-US" dirty="0"/>
          </a:p>
        </p:txBody>
      </p:sp>
      <p:sp>
        <p:nvSpPr>
          <p:cNvPr id="13" name="Content Placeholder 2"/>
          <p:cNvSpPr>
            <a:spLocks noGrp="1"/>
          </p:cNvSpPr>
          <p:nvPr>
            <p:ph idx="17"/>
          </p:nvPr>
        </p:nvSpPr>
        <p:spPr>
          <a:xfrm>
            <a:off x="812880" y="1890187"/>
            <a:ext cx="7183257" cy="6356375"/>
          </a:xfrm>
          <a:prstGeom prst="rect">
            <a:avLst/>
          </a:prstGeom>
        </p:spPr>
        <p:txBody>
          <a:bodyPr lIns="0" tIns="0" rIns="0" bIns="0">
            <a:noAutofit/>
          </a:bodyPr>
          <a:lstStyle>
            <a:lvl1pPr marL="680051" indent="-561035">
              <a:buClr>
                <a:schemeClr val="tx1">
                  <a:lumMod val="50000"/>
                  <a:lumOff val="50000"/>
                </a:schemeClr>
              </a:buClr>
              <a:buSzPct val="100000"/>
              <a:buFont typeface="Wingdings" charset="2"/>
              <a:buChar char="§"/>
              <a:defRPr sz="4500" b="0">
                <a:latin typeface="微软雅黑" panose="020B0503020204020204" pitchFamily="34" charset="-122"/>
                <a:ea typeface="微软雅黑" panose="020B0503020204020204" pitchFamily="34" charset="-122"/>
              </a:defRPr>
            </a:lvl1pPr>
            <a:lvl2pPr marL="1473444" indent="-510032">
              <a:buClr>
                <a:schemeClr val="tx1">
                  <a:lumMod val="50000"/>
                  <a:lumOff val="50000"/>
                </a:schemeClr>
              </a:buClr>
              <a:buSzPct val="100000"/>
              <a:buFont typeface="Wingdings" charset="2"/>
              <a:buChar char="§"/>
              <a:defRPr sz="3600" b="0">
                <a:solidFill>
                  <a:schemeClr val="tx1"/>
                </a:solidFill>
                <a:latin typeface="微软雅黑" panose="020B0503020204020204" pitchFamily="34" charset="-122"/>
                <a:ea typeface="微软雅黑" panose="020B0503020204020204" pitchFamily="34" charset="-122"/>
              </a:defRPr>
            </a:lvl2pPr>
            <a:lvl3pPr marL="2266836" indent="-459029">
              <a:buClr>
                <a:schemeClr val="tx1">
                  <a:lumMod val="50000"/>
                  <a:lumOff val="50000"/>
                </a:schemeClr>
              </a:buClr>
              <a:buSzPct val="100000"/>
              <a:buFont typeface="Wingdings" charset="2"/>
              <a:buChar char="§"/>
              <a:defRPr sz="3200" b="0">
                <a:latin typeface="微软雅黑" panose="020B0503020204020204" pitchFamily="34" charset="-122"/>
                <a:ea typeface="微软雅黑" panose="020B0503020204020204" pitchFamily="34" charset="-122"/>
              </a:defRPr>
            </a:lvl3pPr>
            <a:lvl4pPr marL="3173571" indent="-408025">
              <a:buClr>
                <a:schemeClr val="tx1">
                  <a:lumMod val="50000"/>
                  <a:lumOff val="50000"/>
                </a:schemeClr>
              </a:buClr>
              <a:buSzPct val="100000"/>
              <a:buFont typeface="Wingdings" charset="2"/>
              <a:buChar char="§"/>
              <a:defRPr sz="2700" b="0">
                <a:latin typeface="微软雅黑" panose="020B0503020204020204" pitchFamily="34" charset="-122"/>
                <a:ea typeface="微软雅黑" panose="020B0503020204020204" pitchFamily="34" charset="-122"/>
              </a:defRPr>
            </a:lvl4pPr>
            <a:lvl5pPr marL="4080306" indent="-357022">
              <a:buClr>
                <a:schemeClr val="tx1">
                  <a:lumMod val="50000"/>
                  <a:lumOff val="50000"/>
                </a:schemeClr>
              </a:buClr>
              <a:buSzPct val="100000"/>
              <a:buFont typeface="Wingdings" charset="2"/>
              <a:buChar char="§"/>
              <a:defRPr sz="2400" b="0">
                <a:latin typeface="微软雅黑" panose="020B0503020204020204" pitchFamily="34" charset="-122"/>
                <a:ea typeface="微软雅黑" panose="020B0503020204020204" pitchFamily="34" charset="-122"/>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80051" indent="-561035">
              <a:buClr>
                <a:schemeClr val="tx1">
                  <a:lumMod val="50000"/>
                  <a:lumOff val="50000"/>
                </a:schemeClr>
              </a:buClr>
              <a:buSzPct val="100000"/>
              <a:buFont typeface="Wingdings" charset="2"/>
              <a:buChar char="§"/>
              <a:defRPr sz="4500" b="0">
                <a:latin typeface="微软雅黑" panose="020B0503020204020204" pitchFamily="34" charset="-122"/>
                <a:ea typeface="微软雅黑" panose="020B0503020204020204" pitchFamily="34" charset="-122"/>
              </a:defRPr>
            </a:lvl1pPr>
            <a:lvl2pPr marL="1473444" indent="-510032">
              <a:buClr>
                <a:schemeClr val="tx1">
                  <a:lumMod val="50000"/>
                  <a:lumOff val="50000"/>
                </a:schemeClr>
              </a:buClr>
              <a:buSzPct val="100000"/>
              <a:buFont typeface="Wingdings" charset="2"/>
              <a:buChar char="§"/>
              <a:defRPr sz="3600" b="0">
                <a:solidFill>
                  <a:schemeClr val="tx1"/>
                </a:solidFill>
                <a:latin typeface="微软雅黑" panose="020B0503020204020204" pitchFamily="34" charset="-122"/>
                <a:ea typeface="微软雅黑" panose="020B0503020204020204" pitchFamily="34" charset="-122"/>
              </a:defRPr>
            </a:lvl2pPr>
            <a:lvl3pPr marL="2266836" indent="-459029">
              <a:buClr>
                <a:schemeClr val="tx1">
                  <a:lumMod val="50000"/>
                  <a:lumOff val="50000"/>
                </a:schemeClr>
              </a:buClr>
              <a:buSzPct val="100000"/>
              <a:buFont typeface="Wingdings" charset="2"/>
              <a:buChar char="§"/>
              <a:defRPr sz="3200" b="0">
                <a:latin typeface="微软雅黑" panose="020B0503020204020204" pitchFamily="34" charset="-122"/>
                <a:ea typeface="微软雅黑" panose="020B0503020204020204" pitchFamily="34" charset="-122"/>
              </a:defRPr>
            </a:lvl3pPr>
            <a:lvl4pPr marL="3173571" indent="-408025">
              <a:buClr>
                <a:schemeClr val="tx1">
                  <a:lumMod val="50000"/>
                  <a:lumOff val="50000"/>
                </a:schemeClr>
              </a:buClr>
              <a:buSzPct val="100000"/>
              <a:buFont typeface="Wingdings" charset="2"/>
              <a:buChar char="§"/>
              <a:defRPr sz="2700" b="0">
                <a:latin typeface="微软雅黑" panose="020B0503020204020204" pitchFamily="34" charset="-122"/>
                <a:ea typeface="微软雅黑" panose="020B0503020204020204" pitchFamily="34" charset="-122"/>
              </a:defRPr>
            </a:lvl4pPr>
            <a:lvl5pPr marL="4080306" indent="-357022">
              <a:buClr>
                <a:schemeClr val="tx1">
                  <a:lumMod val="50000"/>
                  <a:lumOff val="50000"/>
                </a:schemeClr>
              </a:buClr>
              <a:buSzPct val="100000"/>
              <a:buFont typeface="Wingdings" charset="2"/>
              <a:buChar char="§"/>
              <a:defRPr sz="2400" b="0">
                <a:latin typeface="微软雅黑" panose="020B0503020204020204" pitchFamily="34" charset="-122"/>
                <a:ea typeface="微软雅黑" panose="020B0503020204020204" pitchFamily="34" charset="-122"/>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5" descr="otc_ppt_footer_band_16x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36000"/>
            <a:ext cx="16256000" cy="508000"/>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16644" y="8628352"/>
            <a:ext cx="1642167" cy="515648"/>
          </a:xfrm>
          <a:prstGeom prst="rect">
            <a:avLst/>
          </a:prstGeom>
        </p:spPr>
      </p:pic>
    </p:spTree>
    <p:extLst>
      <p:ext uri="{BB962C8B-B14F-4D97-AF65-F5344CB8AC3E}">
        <p14:creationId xmlns:p14="http://schemas.microsoft.com/office/powerpoint/2010/main" val="3298238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wo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2"/>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1155AA"/>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4" y="1890186"/>
            <a:ext cx="7183336" cy="2880986"/>
          </a:xfrm>
          <a:prstGeom prst="rect">
            <a:avLst/>
          </a:prstGeom>
        </p:spPr>
        <p:txBody>
          <a:bodyPr vert="horz" lIns="102006" tIns="51003" rIns="102006" bIns="51003"/>
          <a:lstStyle>
            <a:lvl1pPr marL="0" indent="0">
              <a:buClr>
                <a:schemeClr val="accent4"/>
              </a:buClr>
              <a:buNone/>
              <a:defRPr/>
            </a:lvl1pPr>
          </a:lstStyle>
          <a:p>
            <a:endParaRPr lang="en-US" dirty="0"/>
          </a:p>
        </p:txBody>
      </p:sp>
      <p:sp>
        <p:nvSpPr>
          <p:cNvPr id="15" name="Title 1"/>
          <p:cNvSpPr>
            <a:spLocks noGrp="1"/>
          </p:cNvSpPr>
          <p:nvPr>
            <p:ph type="title"/>
          </p:nvPr>
        </p:nvSpPr>
        <p:spPr>
          <a:xfrm>
            <a:off x="812880" y="366186"/>
            <a:ext cx="14631830" cy="1524000"/>
          </a:xfrm>
          <a:prstGeom prst="rect">
            <a:avLst/>
          </a:prstGeom>
        </p:spPr>
        <p:txBody>
          <a:bodyPr/>
          <a:lstStyle>
            <a:lvl1pPr>
              <a:defRPr lang="en-US" dirty="0">
                <a:latin typeface="微软雅黑" panose="020B0503020204020204" pitchFamily="34" charset="-122"/>
                <a:ea typeface="微软雅黑" panose="020B0503020204020204" pitchFamily="34" charset="-122"/>
              </a:defRPr>
            </a:lvl1pPr>
          </a:lstStyle>
          <a:p>
            <a:pPr lvl="0"/>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4" y="4771173"/>
            <a:ext cx="7183336" cy="230952"/>
          </a:xfrm>
          <a:prstGeom prst="rect">
            <a:avLst/>
          </a:prstGeom>
        </p:spPr>
        <p:txBody>
          <a:bodyPr vert="horz" lIns="0" tIns="0" rIns="0" bIns="0"/>
          <a:lstStyle>
            <a:lvl1pPr marL="0" indent="0">
              <a:buNone/>
              <a:defRPr sz="1200" baseline="0">
                <a:solidFill>
                  <a:srgbClr val="595959"/>
                </a:solidFil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7"/>
            <a:ext cx="7183257" cy="6356375"/>
          </a:xfrm>
          <a:prstGeom prst="rect">
            <a:avLst/>
          </a:prstGeom>
        </p:spPr>
        <p:txBody>
          <a:bodyPr lIns="0" tIns="0" rIns="0" bIns="0">
            <a:noAutofit/>
          </a:bodyPr>
          <a:lstStyle>
            <a:lvl1pPr marL="680051" indent="-561035">
              <a:buClr>
                <a:schemeClr val="tx1">
                  <a:lumMod val="50000"/>
                  <a:lumOff val="50000"/>
                </a:schemeClr>
              </a:buClr>
              <a:buSzPct val="100000"/>
              <a:buFont typeface="Wingdings" charset="2"/>
              <a:buChar char="§"/>
              <a:defRPr sz="4500" b="0">
                <a:latin typeface="微软雅黑" panose="020B0503020204020204" pitchFamily="34" charset="-122"/>
                <a:ea typeface="微软雅黑" panose="020B0503020204020204" pitchFamily="34" charset="-122"/>
              </a:defRPr>
            </a:lvl1pPr>
            <a:lvl2pPr marL="1473444" indent="-510032">
              <a:buClr>
                <a:schemeClr val="tx1">
                  <a:lumMod val="50000"/>
                  <a:lumOff val="50000"/>
                </a:schemeClr>
              </a:buClr>
              <a:buSzPct val="100000"/>
              <a:buFont typeface="Wingdings" charset="2"/>
              <a:buChar char="§"/>
              <a:defRPr sz="3600" b="0">
                <a:solidFill>
                  <a:schemeClr val="tx1"/>
                </a:solidFill>
                <a:latin typeface="微软雅黑" panose="020B0503020204020204" pitchFamily="34" charset="-122"/>
                <a:ea typeface="微软雅黑" panose="020B0503020204020204" pitchFamily="34" charset="-122"/>
              </a:defRPr>
            </a:lvl2pPr>
            <a:lvl3pPr marL="2266836" indent="-459029">
              <a:buClr>
                <a:schemeClr val="tx1">
                  <a:lumMod val="50000"/>
                  <a:lumOff val="50000"/>
                </a:schemeClr>
              </a:buClr>
              <a:buSzPct val="100000"/>
              <a:buFont typeface="Wingdings" charset="2"/>
              <a:buChar char="§"/>
              <a:defRPr sz="3200" b="0">
                <a:latin typeface="微软雅黑" panose="020B0503020204020204" pitchFamily="34" charset="-122"/>
                <a:ea typeface="微软雅黑" panose="020B0503020204020204" pitchFamily="34" charset="-122"/>
              </a:defRPr>
            </a:lvl3pPr>
            <a:lvl4pPr marL="3173571" indent="-408025">
              <a:buClr>
                <a:schemeClr val="tx1">
                  <a:lumMod val="50000"/>
                  <a:lumOff val="50000"/>
                </a:schemeClr>
              </a:buClr>
              <a:buSzPct val="100000"/>
              <a:buFont typeface="Wingdings" charset="2"/>
              <a:buChar char="§"/>
              <a:defRPr sz="2700" b="0">
                <a:latin typeface="微软雅黑" panose="020B0503020204020204" pitchFamily="34" charset="-122"/>
                <a:ea typeface="微软雅黑" panose="020B0503020204020204" pitchFamily="34" charset="-122"/>
              </a:defRPr>
            </a:lvl4pPr>
            <a:lvl5pPr marL="4080306" indent="-357022">
              <a:buClr>
                <a:schemeClr val="tx1">
                  <a:lumMod val="50000"/>
                  <a:lumOff val="50000"/>
                </a:schemeClr>
              </a:buClr>
              <a:buSzPct val="100000"/>
              <a:buFont typeface="Wingdings" charset="2"/>
              <a:buChar char="§"/>
              <a:defRPr sz="2400" b="0">
                <a:latin typeface="微软雅黑" panose="020B0503020204020204" pitchFamily="34" charset="-122"/>
                <a:ea typeface="微软雅黑" panose="020B0503020204020204" pitchFamily="34" charset="-122"/>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4" y="5136888"/>
            <a:ext cx="7183336" cy="2880986"/>
          </a:xfrm>
          <a:prstGeom prst="rect">
            <a:avLst/>
          </a:prstGeom>
        </p:spPr>
        <p:txBody>
          <a:bodyPr vert="horz" lIns="102006" tIns="51003" rIns="102006" bIns="51003"/>
          <a:lstStyle>
            <a:lvl1pPr marL="0" indent="0">
              <a:buClr>
                <a:schemeClr val="accent4"/>
              </a:buClr>
              <a:buNone/>
              <a:defRPr/>
            </a:lvl1pPr>
          </a:lstStyle>
          <a:p>
            <a:endParaRPr lang="en-US" dirty="0"/>
          </a:p>
        </p:txBody>
      </p:sp>
      <p:sp>
        <p:nvSpPr>
          <p:cNvPr id="14" name="Text Placeholder 16"/>
          <p:cNvSpPr>
            <a:spLocks noGrp="1"/>
          </p:cNvSpPr>
          <p:nvPr>
            <p:ph type="body" sz="quarter" idx="19" hasCustomPrompt="1"/>
          </p:nvPr>
        </p:nvSpPr>
        <p:spPr>
          <a:xfrm>
            <a:off x="8261374" y="8017875"/>
            <a:ext cx="7183336" cy="230952"/>
          </a:xfrm>
          <a:prstGeom prst="rect">
            <a:avLst/>
          </a:prstGeom>
        </p:spPr>
        <p:txBody>
          <a:bodyPr vert="horz" lIns="0" tIns="0" rIns="0" bIns="0"/>
          <a:lstStyle>
            <a:lvl1pPr marL="0" indent="0">
              <a:buNone/>
              <a:defRPr sz="1200" baseline="0">
                <a:solidFill>
                  <a:srgbClr val="595959"/>
                </a:solidFill>
              </a:defRPr>
            </a:lvl1pPr>
          </a:lstStyle>
          <a:p>
            <a:pPr lvl="0"/>
            <a:r>
              <a:rPr lang="en-US" dirty="0" smtClean="0"/>
              <a:t>Image credit line goes here</a:t>
            </a:r>
            <a:endParaRPr lang="en-US" dirty="0"/>
          </a:p>
        </p:txBody>
      </p:sp>
      <p:pic>
        <p:nvPicPr>
          <p:cNvPr id="8" name="Picture 5" descr="otc_ppt_footer_band_16x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36000"/>
            <a:ext cx="16256000" cy="508000"/>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16644" y="8628352"/>
            <a:ext cx="1642167" cy="515648"/>
          </a:xfrm>
          <a:prstGeom prst="rect">
            <a:avLst/>
          </a:prstGeom>
        </p:spPr>
      </p:pic>
    </p:spTree>
    <p:extLst>
      <p:ext uri="{BB962C8B-B14F-4D97-AF65-F5344CB8AC3E}">
        <p14:creationId xmlns:p14="http://schemas.microsoft.com/office/powerpoint/2010/main" val="4249235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092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4" r:id="rId2"/>
    <p:sldLayoutId id="2147483653" r:id="rId3"/>
    <p:sldLayoutId id="2147483649" r:id="rId4"/>
    <p:sldLayoutId id="2147483662" r:id="rId5"/>
  </p:sldLayoutIdLst>
  <p:timing>
    <p:tnLst>
      <p:par>
        <p:cTn id="1" dur="indefinite" restart="never" nodeType="tmRoot"/>
      </p:par>
    </p:tnLst>
  </p:timing>
  <p:hf sldNum="0" hdr="0" dt="0"/>
  <p:txStyles>
    <p:titleStyle>
      <a:lvl1pPr algn="l" defTabSz="906735" rtl="0" eaLnBrk="1" latinLnBrk="0" hangingPunct="1">
        <a:spcBef>
          <a:spcPct val="0"/>
        </a:spcBef>
        <a:buNone/>
        <a:defRPr sz="5000" b="1" i="0" kern="1200" baseline="0">
          <a:solidFill>
            <a:srgbClr val="1B58A8"/>
          </a:solidFill>
          <a:latin typeface="Frutiger Next LT W1G"/>
          <a:ea typeface="+mj-ea"/>
          <a:cs typeface="Frutiger Next LT W1G"/>
        </a:defRPr>
      </a:lvl1pPr>
    </p:titleStyle>
    <p:bodyStyle>
      <a:lvl1pPr marL="765047" indent="-765047" algn="l" defTabSz="906735" rtl="0" eaLnBrk="1" latinLnBrk="0" hangingPunct="1">
        <a:spcBef>
          <a:spcPts val="0"/>
        </a:spcBef>
        <a:buFont typeface="Wingdings" charset="2"/>
        <a:buChar char="§"/>
        <a:defRPr sz="5000" b="0" i="0" kern="1200" baseline="0">
          <a:solidFill>
            <a:schemeClr val="tx1"/>
          </a:solidFill>
          <a:latin typeface="Frutiger Next LT W1G"/>
          <a:ea typeface="+mn-ea"/>
          <a:cs typeface="Frutiger Next LT W1G"/>
        </a:defRPr>
      </a:lvl1pPr>
      <a:lvl2pPr marL="1473444" indent="-566709" algn="l" defTabSz="906735" rtl="0" eaLnBrk="1" latinLnBrk="0" hangingPunct="1">
        <a:spcBef>
          <a:spcPct val="20000"/>
        </a:spcBef>
        <a:buFont typeface="Wingdings" charset="2"/>
        <a:buChar char="§"/>
        <a:defRPr sz="4000" b="0" i="0" kern="1200">
          <a:solidFill>
            <a:schemeClr val="tx1"/>
          </a:solidFill>
          <a:latin typeface="Frutiger Next LT W1G"/>
          <a:ea typeface="+mn-ea"/>
          <a:cs typeface="Frutiger Next LT W1G"/>
        </a:defRPr>
      </a:lvl2pPr>
      <a:lvl3pPr marL="2266836" indent="-453367" algn="l" defTabSz="906735"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3pPr>
      <a:lvl4pPr marL="3173571" indent="-453367" algn="l" defTabSz="906735" rtl="0" eaLnBrk="1" latinLnBrk="0" hangingPunct="1">
        <a:spcBef>
          <a:spcPct val="20000"/>
        </a:spcBef>
        <a:buFont typeface="Wingdings" charset="2"/>
        <a:buChar char="§"/>
        <a:defRPr sz="3000" b="0" i="0" kern="1200">
          <a:solidFill>
            <a:schemeClr val="tx1"/>
          </a:solidFill>
          <a:latin typeface="Frutiger Next LT W1G"/>
          <a:ea typeface="+mn-ea"/>
          <a:cs typeface="Frutiger Next LT W1G"/>
        </a:defRPr>
      </a:lvl4pPr>
      <a:lvl5pPr marL="4080306" indent="-453367" algn="l" defTabSz="906735"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5pPr>
      <a:lvl6pPr marL="4987040" indent="-453367" algn="l" defTabSz="906735" rtl="0" eaLnBrk="1" latinLnBrk="0" hangingPunct="1">
        <a:spcBef>
          <a:spcPct val="20000"/>
        </a:spcBef>
        <a:buFont typeface="Arial"/>
        <a:buChar char="•"/>
        <a:defRPr sz="4000" kern="1200">
          <a:solidFill>
            <a:schemeClr val="tx1"/>
          </a:solidFill>
          <a:latin typeface="+mn-lt"/>
          <a:ea typeface="+mn-ea"/>
          <a:cs typeface="+mn-cs"/>
        </a:defRPr>
      </a:lvl6pPr>
      <a:lvl7pPr marL="5893775" indent="-453367" algn="l" defTabSz="906735" rtl="0" eaLnBrk="1" latinLnBrk="0" hangingPunct="1">
        <a:spcBef>
          <a:spcPct val="20000"/>
        </a:spcBef>
        <a:buFont typeface="Arial"/>
        <a:buChar char="•"/>
        <a:defRPr sz="4000" kern="1200">
          <a:solidFill>
            <a:schemeClr val="tx1"/>
          </a:solidFill>
          <a:latin typeface="+mn-lt"/>
          <a:ea typeface="+mn-ea"/>
          <a:cs typeface="+mn-cs"/>
        </a:defRPr>
      </a:lvl7pPr>
      <a:lvl8pPr marL="6800509" indent="-453367" algn="l" defTabSz="906735" rtl="0" eaLnBrk="1" latinLnBrk="0" hangingPunct="1">
        <a:spcBef>
          <a:spcPct val="20000"/>
        </a:spcBef>
        <a:buFont typeface="Arial"/>
        <a:buChar char="•"/>
        <a:defRPr sz="4000" kern="1200">
          <a:solidFill>
            <a:schemeClr val="tx1"/>
          </a:solidFill>
          <a:latin typeface="+mn-lt"/>
          <a:ea typeface="+mn-ea"/>
          <a:cs typeface="+mn-cs"/>
        </a:defRPr>
      </a:lvl8pPr>
      <a:lvl9pPr marL="7707243" indent="-453367" algn="l" defTabSz="906735"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06735" rtl="0" eaLnBrk="1" latinLnBrk="0" hangingPunct="1">
        <a:defRPr sz="3600" kern="1200">
          <a:solidFill>
            <a:schemeClr val="tx1"/>
          </a:solidFill>
          <a:latin typeface="+mn-lt"/>
          <a:ea typeface="+mn-ea"/>
          <a:cs typeface="+mn-cs"/>
        </a:defRPr>
      </a:lvl1pPr>
      <a:lvl2pPr marL="906735" algn="l" defTabSz="906735" rtl="0" eaLnBrk="1" latinLnBrk="0" hangingPunct="1">
        <a:defRPr sz="3600" kern="1200">
          <a:solidFill>
            <a:schemeClr val="tx1"/>
          </a:solidFill>
          <a:latin typeface="+mn-lt"/>
          <a:ea typeface="+mn-ea"/>
          <a:cs typeface="+mn-cs"/>
        </a:defRPr>
      </a:lvl2pPr>
      <a:lvl3pPr marL="1813469" algn="l" defTabSz="906735" rtl="0" eaLnBrk="1" latinLnBrk="0" hangingPunct="1">
        <a:defRPr sz="3600" kern="1200">
          <a:solidFill>
            <a:schemeClr val="tx1"/>
          </a:solidFill>
          <a:latin typeface="+mn-lt"/>
          <a:ea typeface="+mn-ea"/>
          <a:cs typeface="+mn-cs"/>
        </a:defRPr>
      </a:lvl3pPr>
      <a:lvl4pPr marL="2720203" algn="l" defTabSz="906735" rtl="0" eaLnBrk="1" latinLnBrk="0" hangingPunct="1">
        <a:defRPr sz="3600" kern="1200">
          <a:solidFill>
            <a:schemeClr val="tx1"/>
          </a:solidFill>
          <a:latin typeface="+mn-lt"/>
          <a:ea typeface="+mn-ea"/>
          <a:cs typeface="+mn-cs"/>
        </a:defRPr>
      </a:lvl4pPr>
      <a:lvl5pPr marL="3626939" algn="l" defTabSz="906735" rtl="0" eaLnBrk="1" latinLnBrk="0" hangingPunct="1">
        <a:defRPr sz="3600" kern="1200">
          <a:solidFill>
            <a:schemeClr val="tx1"/>
          </a:solidFill>
          <a:latin typeface="+mn-lt"/>
          <a:ea typeface="+mn-ea"/>
          <a:cs typeface="+mn-cs"/>
        </a:defRPr>
      </a:lvl5pPr>
      <a:lvl6pPr marL="4533673" algn="l" defTabSz="906735" rtl="0" eaLnBrk="1" latinLnBrk="0" hangingPunct="1">
        <a:defRPr sz="3600" kern="1200">
          <a:solidFill>
            <a:schemeClr val="tx1"/>
          </a:solidFill>
          <a:latin typeface="+mn-lt"/>
          <a:ea typeface="+mn-ea"/>
          <a:cs typeface="+mn-cs"/>
        </a:defRPr>
      </a:lvl6pPr>
      <a:lvl7pPr marL="5440407" algn="l" defTabSz="906735" rtl="0" eaLnBrk="1" latinLnBrk="0" hangingPunct="1">
        <a:defRPr sz="3600" kern="1200">
          <a:solidFill>
            <a:schemeClr val="tx1"/>
          </a:solidFill>
          <a:latin typeface="+mn-lt"/>
          <a:ea typeface="+mn-ea"/>
          <a:cs typeface="+mn-cs"/>
        </a:defRPr>
      </a:lvl7pPr>
      <a:lvl8pPr marL="6347141" algn="l" defTabSz="906735" rtl="0" eaLnBrk="1" latinLnBrk="0" hangingPunct="1">
        <a:defRPr sz="3600" kern="1200">
          <a:solidFill>
            <a:schemeClr val="tx1"/>
          </a:solidFill>
          <a:latin typeface="+mn-lt"/>
          <a:ea typeface="+mn-ea"/>
          <a:cs typeface="+mn-cs"/>
        </a:defRPr>
      </a:lvl8pPr>
      <a:lvl9pPr marL="7253876" algn="l" defTabSz="906735"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56567" y="2822296"/>
            <a:ext cx="10058400" cy="3158381"/>
          </a:xfrm>
          <a:prstGeom prst="rect">
            <a:avLst/>
          </a:prstGeom>
        </p:spPr>
      </p:pic>
    </p:spTree>
    <p:extLst>
      <p:ext uri="{BB962C8B-B14F-4D97-AF65-F5344CB8AC3E}">
        <p14:creationId xmlns:p14="http://schemas.microsoft.com/office/powerpoint/2010/main" val="293022796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par>
    </p:tnLst>
  </p:timing>
  <p:txStyles>
    <p:titleStyle>
      <a:lvl1pPr algn="ctr" defTabSz="510032" rtl="0" eaLnBrk="1" latinLnBrk="0" hangingPunct="1">
        <a:spcBef>
          <a:spcPct val="0"/>
        </a:spcBef>
        <a:buNone/>
        <a:defRPr sz="4900" kern="1200">
          <a:solidFill>
            <a:schemeClr val="tx1"/>
          </a:solidFill>
          <a:latin typeface="+mj-lt"/>
          <a:ea typeface="+mj-ea"/>
          <a:cs typeface="+mj-cs"/>
        </a:defRPr>
      </a:lvl1pPr>
    </p:titleStyle>
    <p:bodyStyle>
      <a:lvl1pPr marL="382524" indent="-382524" algn="l" defTabSz="510032" rtl="0" eaLnBrk="1" latinLnBrk="0" hangingPunct="1">
        <a:spcBef>
          <a:spcPct val="20000"/>
        </a:spcBef>
        <a:buFont typeface="Arial"/>
        <a:buChar char="•"/>
        <a:defRPr sz="3600" kern="1200">
          <a:solidFill>
            <a:schemeClr val="tx1"/>
          </a:solidFill>
          <a:latin typeface="+mn-lt"/>
          <a:ea typeface="+mn-ea"/>
          <a:cs typeface="+mn-cs"/>
        </a:defRPr>
      </a:lvl1pPr>
      <a:lvl2pPr marL="828802" indent="-318770" algn="l" defTabSz="510032" rtl="0" eaLnBrk="1" latinLnBrk="0" hangingPunct="1">
        <a:spcBef>
          <a:spcPct val="20000"/>
        </a:spcBef>
        <a:buFont typeface="Arial"/>
        <a:buChar char="–"/>
        <a:defRPr sz="3100" kern="1200">
          <a:solidFill>
            <a:schemeClr val="tx1"/>
          </a:solidFill>
          <a:latin typeface="+mn-lt"/>
          <a:ea typeface="+mn-ea"/>
          <a:cs typeface="+mn-cs"/>
        </a:defRPr>
      </a:lvl2pPr>
      <a:lvl3pPr marL="1275080" indent="-255016" algn="l" defTabSz="510032" rtl="0" eaLnBrk="1" latinLnBrk="0" hangingPunct="1">
        <a:spcBef>
          <a:spcPct val="20000"/>
        </a:spcBef>
        <a:buFont typeface="Arial"/>
        <a:buChar char="•"/>
        <a:defRPr sz="2700" kern="1200">
          <a:solidFill>
            <a:schemeClr val="tx1"/>
          </a:solidFill>
          <a:latin typeface="+mn-lt"/>
          <a:ea typeface="+mn-ea"/>
          <a:cs typeface="+mn-cs"/>
        </a:defRPr>
      </a:lvl3pPr>
      <a:lvl4pPr marL="1785111" indent="-255016" algn="l" defTabSz="510032" rtl="0" eaLnBrk="1" latinLnBrk="0" hangingPunct="1">
        <a:spcBef>
          <a:spcPct val="20000"/>
        </a:spcBef>
        <a:buFont typeface="Arial"/>
        <a:buChar char="–"/>
        <a:defRPr sz="2200" kern="1200">
          <a:solidFill>
            <a:schemeClr val="tx1"/>
          </a:solidFill>
          <a:latin typeface="+mn-lt"/>
          <a:ea typeface="+mn-ea"/>
          <a:cs typeface="+mn-cs"/>
        </a:defRPr>
      </a:lvl4pPr>
      <a:lvl5pPr marL="2295143" indent="-255016" algn="l" defTabSz="510032" rtl="0" eaLnBrk="1" latinLnBrk="0" hangingPunct="1">
        <a:spcBef>
          <a:spcPct val="20000"/>
        </a:spcBef>
        <a:buFont typeface="Arial"/>
        <a:buChar char="»"/>
        <a:defRPr sz="2200" kern="1200">
          <a:solidFill>
            <a:schemeClr val="tx1"/>
          </a:solidFill>
          <a:latin typeface="+mn-lt"/>
          <a:ea typeface="+mn-ea"/>
          <a:cs typeface="+mn-cs"/>
        </a:defRPr>
      </a:lvl5pPr>
      <a:lvl6pPr marL="2805175" indent="-255016" algn="l" defTabSz="510032" rtl="0" eaLnBrk="1" latinLnBrk="0" hangingPunct="1">
        <a:spcBef>
          <a:spcPct val="20000"/>
        </a:spcBef>
        <a:buFont typeface="Arial"/>
        <a:buChar char="•"/>
        <a:defRPr sz="2200" kern="1200">
          <a:solidFill>
            <a:schemeClr val="tx1"/>
          </a:solidFill>
          <a:latin typeface="+mn-lt"/>
          <a:ea typeface="+mn-ea"/>
          <a:cs typeface="+mn-cs"/>
        </a:defRPr>
      </a:lvl6pPr>
      <a:lvl7pPr marL="3315206" indent="-255016" algn="l" defTabSz="510032" rtl="0" eaLnBrk="1" latinLnBrk="0" hangingPunct="1">
        <a:spcBef>
          <a:spcPct val="20000"/>
        </a:spcBef>
        <a:buFont typeface="Arial"/>
        <a:buChar char="•"/>
        <a:defRPr sz="2200" kern="1200">
          <a:solidFill>
            <a:schemeClr val="tx1"/>
          </a:solidFill>
          <a:latin typeface="+mn-lt"/>
          <a:ea typeface="+mn-ea"/>
          <a:cs typeface="+mn-cs"/>
        </a:defRPr>
      </a:lvl7pPr>
      <a:lvl8pPr marL="3825239" indent="-255016" algn="l" defTabSz="510032" rtl="0" eaLnBrk="1" latinLnBrk="0" hangingPunct="1">
        <a:spcBef>
          <a:spcPct val="20000"/>
        </a:spcBef>
        <a:buFont typeface="Arial"/>
        <a:buChar char="•"/>
        <a:defRPr sz="2200" kern="1200">
          <a:solidFill>
            <a:schemeClr val="tx1"/>
          </a:solidFill>
          <a:latin typeface="+mn-lt"/>
          <a:ea typeface="+mn-ea"/>
          <a:cs typeface="+mn-cs"/>
        </a:defRPr>
      </a:lvl8pPr>
      <a:lvl9pPr marL="4335270" indent="-255016" algn="l" defTabSz="51003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10032" rtl="0" eaLnBrk="1" latinLnBrk="0" hangingPunct="1">
        <a:defRPr sz="2000" kern="1200">
          <a:solidFill>
            <a:schemeClr val="tx1"/>
          </a:solidFill>
          <a:latin typeface="+mn-lt"/>
          <a:ea typeface="+mn-ea"/>
          <a:cs typeface="+mn-cs"/>
        </a:defRPr>
      </a:lvl1pPr>
      <a:lvl2pPr marL="510032" algn="l" defTabSz="510032" rtl="0" eaLnBrk="1" latinLnBrk="0" hangingPunct="1">
        <a:defRPr sz="2000" kern="1200">
          <a:solidFill>
            <a:schemeClr val="tx1"/>
          </a:solidFill>
          <a:latin typeface="+mn-lt"/>
          <a:ea typeface="+mn-ea"/>
          <a:cs typeface="+mn-cs"/>
        </a:defRPr>
      </a:lvl2pPr>
      <a:lvl3pPr marL="1020063" algn="l" defTabSz="510032" rtl="0" eaLnBrk="1" latinLnBrk="0" hangingPunct="1">
        <a:defRPr sz="2000" kern="1200">
          <a:solidFill>
            <a:schemeClr val="tx1"/>
          </a:solidFill>
          <a:latin typeface="+mn-lt"/>
          <a:ea typeface="+mn-ea"/>
          <a:cs typeface="+mn-cs"/>
        </a:defRPr>
      </a:lvl3pPr>
      <a:lvl4pPr marL="1530096" algn="l" defTabSz="510032" rtl="0" eaLnBrk="1" latinLnBrk="0" hangingPunct="1">
        <a:defRPr sz="2000" kern="1200">
          <a:solidFill>
            <a:schemeClr val="tx1"/>
          </a:solidFill>
          <a:latin typeface="+mn-lt"/>
          <a:ea typeface="+mn-ea"/>
          <a:cs typeface="+mn-cs"/>
        </a:defRPr>
      </a:lvl4pPr>
      <a:lvl5pPr marL="2040127" algn="l" defTabSz="510032" rtl="0" eaLnBrk="1" latinLnBrk="0" hangingPunct="1">
        <a:defRPr sz="2000" kern="1200">
          <a:solidFill>
            <a:schemeClr val="tx1"/>
          </a:solidFill>
          <a:latin typeface="+mn-lt"/>
          <a:ea typeface="+mn-ea"/>
          <a:cs typeface="+mn-cs"/>
        </a:defRPr>
      </a:lvl5pPr>
      <a:lvl6pPr marL="2550159" algn="l" defTabSz="510032" rtl="0" eaLnBrk="1" latinLnBrk="0" hangingPunct="1">
        <a:defRPr sz="2000" kern="1200">
          <a:solidFill>
            <a:schemeClr val="tx1"/>
          </a:solidFill>
          <a:latin typeface="+mn-lt"/>
          <a:ea typeface="+mn-ea"/>
          <a:cs typeface="+mn-cs"/>
        </a:defRPr>
      </a:lvl6pPr>
      <a:lvl7pPr marL="3060191" algn="l" defTabSz="510032" rtl="0" eaLnBrk="1" latinLnBrk="0" hangingPunct="1">
        <a:defRPr sz="2000" kern="1200">
          <a:solidFill>
            <a:schemeClr val="tx1"/>
          </a:solidFill>
          <a:latin typeface="+mn-lt"/>
          <a:ea typeface="+mn-ea"/>
          <a:cs typeface="+mn-cs"/>
        </a:defRPr>
      </a:lvl7pPr>
      <a:lvl8pPr marL="3570222" algn="l" defTabSz="510032" rtl="0" eaLnBrk="1" latinLnBrk="0" hangingPunct="1">
        <a:defRPr sz="2000" kern="1200">
          <a:solidFill>
            <a:schemeClr val="tx1"/>
          </a:solidFill>
          <a:latin typeface="+mn-lt"/>
          <a:ea typeface="+mn-ea"/>
          <a:cs typeface="+mn-cs"/>
        </a:defRPr>
      </a:lvl8pPr>
      <a:lvl9pPr marL="4080255" algn="l" defTabSz="51003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tech.it168.com/a2017/0524/3126/000003126069.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CN" altLang="en-US" sz="6000" dirty="0" smtClean="0"/>
              <a:t>来自资深程序员的忠告</a:t>
            </a:r>
            <a:endParaRPr lang="en-US" sz="6000" dirty="0"/>
          </a:p>
        </p:txBody>
      </p:sp>
      <p:sp>
        <p:nvSpPr>
          <p:cNvPr id="3" name="Text Placeholder 2"/>
          <p:cNvSpPr>
            <a:spLocks noGrp="1"/>
          </p:cNvSpPr>
          <p:nvPr>
            <p:ph type="body" sz="quarter" idx="12"/>
          </p:nvPr>
        </p:nvSpPr>
        <p:spPr/>
        <p:txBody>
          <a:bodyPr/>
          <a:lstStyle/>
          <a:p>
            <a:r>
              <a:rPr lang="en-US" dirty="0" smtClean="0"/>
              <a:t>Frank (Xiangyang) Dong</a:t>
            </a:r>
            <a:endParaRPr lang="en-US" dirty="0"/>
          </a:p>
        </p:txBody>
      </p:sp>
    </p:spTree>
    <p:extLst>
      <p:ext uri="{BB962C8B-B14F-4D97-AF65-F5344CB8AC3E}">
        <p14:creationId xmlns:p14="http://schemas.microsoft.com/office/powerpoint/2010/main" val="1676425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u="sng" dirty="0"/>
              <a:t>DRY</a:t>
            </a:r>
            <a:r>
              <a:rPr lang="zh-CN" altLang="en-US" dirty="0"/>
              <a:t>是 </a:t>
            </a:r>
            <a:r>
              <a:rPr lang="en-US" altLang="zh-CN" dirty="0"/>
              <a:t>Don't repeat yourself </a:t>
            </a:r>
            <a:r>
              <a:rPr lang="zh-CN" altLang="en-US" dirty="0"/>
              <a:t>的缩写，意思是</a:t>
            </a:r>
            <a:r>
              <a:rPr lang="en-US" altLang="zh-CN" dirty="0"/>
              <a:t>"</a:t>
            </a:r>
            <a:r>
              <a:rPr lang="zh-CN" altLang="en-US" dirty="0"/>
              <a:t>不要重复自己</a:t>
            </a:r>
            <a:r>
              <a:rPr lang="en-US" altLang="zh-CN" dirty="0"/>
              <a:t>"</a:t>
            </a:r>
            <a:r>
              <a:rPr lang="zh-CN" altLang="en-US" dirty="0" smtClean="0"/>
              <a:t>。</a:t>
            </a:r>
            <a:endParaRPr lang="en-US" altLang="zh-CN" dirty="0" smtClean="0"/>
          </a:p>
          <a:p>
            <a:r>
              <a:rPr lang="zh-CN" altLang="en-US" dirty="0" smtClean="0"/>
              <a:t>它的</a:t>
            </a:r>
            <a:r>
              <a:rPr lang="zh-CN" altLang="en-US" dirty="0"/>
              <a:t>涵义是，系统的每一个功能都应该有唯一的实现。也就是说，如果多次遇到同样的问题，就应该抽象出一个共同的解决方法，不要重复开发同样的功能。</a:t>
            </a:r>
          </a:p>
        </p:txBody>
      </p:sp>
      <p:sp>
        <p:nvSpPr>
          <p:cNvPr id="3" name="标题 2"/>
          <p:cNvSpPr>
            <a:spLocks noGrp="1"/>
          </p:cNvSpPr>
          <p:nvPr>
            <p:ph type="title"/>
          </p:nvPr>
        </p:nvSpPr>
        <p:spPr/>
        <p:txBody>
          <a:bodyPr/>
          <a:lstStyle/>
          <a:p>
            <a:r>
              <a:rPr lang="en-US" altLang="zh-CN" dirty="0"/>
              <a:t>DRY</a:t>
            </a:r>
            <a:r>
              <a:rPr lang="zh-CN" altLang="en-US" dirty="0"/>
              <a:t>原则</a:t>
            </a:r>
          </a:p>
        </p:txBody>
      </p:sp>
    </p:spTree>
    <p:extLst>
      <p:ext uri="{BB962C8B-B14F-4D97-AF65-F5344CB8AC3E}">
        <p14:creationId xmlns:p14="http://schemas.microsoft.com/office/powerpoint/2010/main" val="34325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u="sng" dirty="0"/>
              <a:t>YAGNI</a:t>
            </a:r>
            <a:r>
              <a:rPr lang="zh-CN" altLang="en-US" dirty="0"/>
              <a:t>是 </a:t>
            </a:r>
            <a:r>
              <a:rPr lang="en-US" altLang="zh-CN" dirty="0"/>
              <a:t>You aren't gonna need it </a:t>
            </a:r>
            <a:r>
              <a:rPr lang="zh-CN" altLang="en-US" dirty="0"/>
              <a:t>的缩写，意思是</a:t>
            </a:r>
            <a:r>
              <a:rPr lang="en-US" altLang="zh-CN" dirty="0"/>
              <a:t>"</a:t>
            </a:r>
            <a:r>
              <a:rPr lang="zh-CN" altLang="en-US" dirty="0"/>
              <a:t>你不会需要它</a:t>
            </a:r>
            <a:r>
              <a:rPr lang="en-US" altLang="zh-CN" dirty="0"/>
              <a:t>"</a:t>
            </a:r>
            <a:r>
              <a:rPr lang="zh-CN" altLang="en-US" dirty="0" smtClean="0"/>
              <a:t>。</a:t>
            </a:r>
            <a:endParaRPr lang="en-US" altLang="zh-CN" dirty="0" smtClean="0"/>
          </a:p>
          <a:p>
            <a:r>
              <a:rPr lang="zh-CN" altLang="en-US" dirty="0"/>
              <a:t>背后的指导思想，就是尽可能快、尽可能简单地让软件运行起来（</a:t>
            </a:r>
            <a:r>
              <a:rPr lang="en-US" altLang="zh-CN" dirty="0"/>
              <a:t>do the simplest thing that could possibly work</a:t>
            </a:r>
            <a:r>
              <a:rPr lang="zh-CN" altLang="en-US" dirty="0"/>
              <a:t>）。</a:t>
            </a:r>
          </a:p>
        </p:txBody>
      </p:sp>
      <p:sp>
        <p:nvSpPr>
          <p:cNvPr id="3" name="标题 2"/>
          <p:cNvSpPr>
            <a:spLocks noGrp="1"/>
          </p:cNvSpPr>
          <p:nvPr>
            <p:ph type="title"/>
          </p:nvPr>
        </p:nvSpPr>
        <p:spPr/>
        <p:txBody>
          <a:bodyPr/>
          <a:lstStyle/>
          <a:p>
            <a:r>
              <a:rPr lang="en-US" altLang="zh-CN" dirty="0"/>
              <a:t>YAGNI</a:t>
            </a:r>
            <a:r>
              <a:rPr lang="zh-CN" altLang="en-US" dirty="0"/>
              <a:t>原则</a:t>
            </a:r>
          </a:p>
        </p:txBody>
      </p:sp>
    </p:spTree>
    <p:extLst>
      <p:ext uri="{BB962C8B-B14F-4D97-AF65-F5344CB8AC3E}">
        <p14:creationId xmlns:p14="http://schemas.microsoft.com/office/powerpoint/2010/main" val="634226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u="sng" dirty="0"/>
              <a:t>Rule of three</a:t>
            </a:r>
            <a:r>
              <a:rPr lang="en-US" altLang="zh-CN" dirty="0"/>
              <a:t> </a:t>
            </a:r>
            <a:r>
              <a:rPr lang="zh-CN" altLang="en-US" dirty="0"/>
              <a:t>称为</a:t>
            </a:r>
            <a:r>
              <a:rPr lang="en-US" altLang="zh-CN" dirty="0"/>
              <a:t>"</a:t>
            </a:r>
            <a:r>
              <a:rPr lang="zh-CN" altLang="en-US" dirty="0"/>
              <a:t>三次原则</a:t>
            </a:r>
            <a:r>
              <a:rPr lang="en-US" altLang="zh-CN" dirty="0"/>
              <a:t>"</a:t>
            </a:r>
            <a:r>
              <a:rPr lang="zh-CN" altLang="en-US" dirty="0"/>
              <a:t>，指的是当某个功能第三次出现时，才进行</a:t>
            </a:r>
            <a:r>
              <a:rPr lang="en-US" altLang="zh-CN" dirty="0"/>
              <a:t>"</a:t>
            </a:r>
            <a:r>
              <a:rPr lang="zh-CN" altLang="en-US" dirty="0"/>
              <a:t>抽象化</a:t>
            </a:r>
            <a:r>
              <a:rPr lang="en-US" altLang="zh-CN" dirty="0"/>
              <a:t>"</a:t>
            </a:r>
            <a:r>
              <a:rPr lang="zh-CN" altLang="en-US" dirty="0" smtClean="0"/>
              <a:t>。</a:t>
            </a:r>
            <a:endParaRPr lang="en-US" altLang="zh-CN" dirty="0" smtClean="0"/>
          </a:p>
          <a:p>
            <a:r>
              <a:rPr lang="zh-CN" altLang="en-US" dirty="0"/>
              <a:t>它的涵义是，第一次用到某个功能时，你写一个特定的解决方法；第二次又用到的时候，你拷贝上一次的代码；第三次出现的时候，你才着手</a:t>
            </a:r>
            <a:r>
              <a:rPr lang="en-US" altLang="zh-CN" dirty="0"/>
              <a:t>"</a:t>
            </a:r>
            <a:r>
              <a:rPr lang="zh-CN" altLang="en-US" dirty="0"/>
              <a:t>抽象化</a:t>
            </a:r>
            <a:r>
              <a:rPr lang="en-US" altLang="zh-CN" dirty="0"/>
              <a:t>"</a:t>
            </a:r>
            <a:r>
              <a:rPr lang="zh-CN" altLang="en-US" dirty="0"/>
              <a:t>，写出通用的解决方法</a:t>
            </a:r>
            <a:r>
              <a:rPr lang="zh-CN" altLang="en-US" dirty="0" smtClean="0"/>
              <a:t>。</a:t>
            </a:r>
            <a:endParaRPr lang="en-US" altLang="zh-CN" dirty="0" smtClean="0"/>
          </a:p>
          <a:p>
            <a:r>
              <a:rPr lang="zh-CN" altLang="en-US" dirty="0" smtClean="0"/>
              <a:t>好处：省事，容易发现规律，防止过度冗余</a:t>
            </a:r>
            <a:endParaRPr lang="zh-CN" altLang="en-US" dirty="0"/>
          </a:p>
        </p:txBody>
      </p:sp>
      <p:sp>
        <p:nvSpPr>
          <p:cNvPr id="3" name="标题 2"/>
          <p:cNvSpPr>
            <a:spLocks noGrp="1"/>
          </p:cNvSpPr>
          <p:nvPr>
            <p:ph type="title"/>
          </p:nvPr>
        </p:nvSpPr>
        <p:spPr/>
        <p:txBody>
          <a:bodyPr/>
          <a:lstStyle/>
          <a:p>
            <a:r>
              <a:rPr lang="en-US" altLang="zh-CN" dirty="0"/>
              <a:t>Rule Of Three</a:t>
            </a:r>
            <a:r>
              <a:rPr lang="zh-CN" altLang="en-US" dirty="0"/>
              <a:t>原则</a:t>
            </a:r>
          </a:p>
        </p:txBody>
      </p:sp>
    </p:spTree>
    <p:extLst>
      <p:ext uri="{BB962C8B-B14F-4D97-AF65-F5344CB8AC3E}">
        <p14:creationId xmlns:p14="http://schemas.microsoft.com/office/powerpoint/2010/main" val="2091300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hlinkClick r:id="rId2"/>
              </a:rPr>
              <a:t>http://tech.it168.com/a2017/0524/3126/000003126069.shtml</a:t>
            </a:r>
            <a:endParaRPr lang="zh-CN" altLang="en-US" dirty="0"/>
          </a:p>
        </p:txBody>
      </p:sp>
      <p:sp>
        <p:nvSpPr>
          <p:cNvPr id="3" name="标题 2"/>
          <p:cNvSpPr>
            <a:spLocks noGrp="1"/>
          </p:cNvSpPr>
          <p:nvPr>
            <p:ph type="title"/>
          </p:nvPr>
        </p:nvSpPr>
        <p:spPr/>
        <p:txBody>
          <a:bodyPr/>
          <a:lstStyle/>
          <a:p>
            <a:r>
              <a:rPr lang="zh-CN" altLang="en-US" dirty="0" smtClean="0"/>
              <a:t>原文链接</a:t>
            </a:r>
            <a:endParaRPr lang="zh-CN" altLang="en-US" dirty="0"/>
          </a:p>
        </p:txBody>
      </p:sp>
    </p:spTree>
    <p:extLst>
      <p:ext uri="{BB962C8B-B14F-4D97-AF65-F5344CB8AC3E}">
        <p14:creationId xmlns:p14="http://schemas.microsoft.com/office/powerpoint/2010/main" val="3041175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6084" y="4987096"/>
            <a:ext cx="206019" cy="657010"/>
          </a:xfrm>
          <a:prstGeom prst="rect">
            <a:avLst/>
          </a:prstGeom>
          <a:noFill/>
        </p:spPr>
        <p:txBody>
          <a:bodyPr wrap="none" lIns="102006" tIns="51003" rIns="102006" bIns="51003" rtlCol="0">
            <a:spAutoFit/>
          </a:bodyPr>
          <a:lstStyle/>
          <a:p>
            <a:endParaRPr lang="en-US" dirty="0"/>
          </a:p>
        </p:txBody>
      </p:sp>
    </p:spTree>
    <p:extLst>
      <p:ext uri="{BB962C8B-B14F-4D97-AF65-F5344CB8AC3E}">
        <p14:creationId xmlns:p14="http://schemas.microsoft.com/office/powerpoint/2010/main" val="2167566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我们是程序员</a:t>
            </a:r>
            <a:endParaRPr lang="zh-CN" altLang="en-US" dirty="0"/>
          </a:p>
        </p:txBody>
      </p:sp>
      <p:pic>
        <p:nvPicPr>
          <p:cNvPr id="1026" name="Picture 2" descr="0?wx_fm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381" y="1890713"/>
            <a:ext cx="6600825" cy="63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90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功能开发过程</a:t>
            </a:r>
            <a:endParaRPr lang="en-US" dirty="0"/>
          </a:p>
        </p:txBody>
      </p:sp>
      <p:graphicFrame>
        <p:nvGraphicFramePr>
          <p:cNvPr id="2" name="内容占位符 1"/>
          <p:cNvGraphicFramePr>
            <a:graphicFrameLocks noGrp="1"/>
          </p:cNvGraphicFramePr>
          <p:nvPr>
            <p:ph idx="1"/>
            <p:extLst>
              <p:ext uri="{D42A27DB-BD31-4B8C-83A1-F6EECF244321}">
                <p14:modId xmlns:p14="http://schemas.microsoft.com/office/powerpoint/2010/main" val="1800397952"/>
              </p:ext>
            </p:extLst>
          </p:nvPr>
        </p:nvGraphicFramePr>
        <p:xfrm>
          <a:off x="570329" y="1215189"/>
          <a:ext cx="15116931" cy="776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75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0BA67B20-9AAA-4020-8C7E-FF40053B2899}"/>
                                            </p:graphicEl>
                                          </p:spTgt>
                                        </p:tgtEl>
                                        <p:attrNameLst>
                                          <p:attrName>style.visibility</p:attrName>
                                        </p:attrNameLst>
                                      </p:cBhvr>
                                      <p:to>
                                        <p:strVal val="visible"/>
                                      </p:to>
                                    </p:set>
                                    <p:animEffect transition="in" filter="fade">
                                      <p:cBhvr>
                                        <p:cTn id="7" dur="500"/>
                                        <p:tgtEl>
                                          <p:spTgt spid="2">
                                            <p:graphicEl>
                                              <a:dgm id="{0BA67B20-9AAA-4020-8C7E-FF40053B289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93DA55CA-623F-4CC5-A80B-CA3977607730}"/>
                                            </p:graphicEl>
                                          </p:spTgt>
                                        </p:tgtEl>
                                        <p:attrNameLst>
                                          <p:attrName>style.visibility</p:attrName>
                                        </p:attrNameLst>
                                      </p:cBhvr>
                                      <p:to>
                                        <p:strVal val="visible"/>
                                      </p:to>
                                    </p:set>
                                    <p:animEffect transition="in" filter="fade">
                                      <p:cBhvr>
                                        <p:cTn id="12" dur="500"/>
                                        <p:tgtEl>
                                          <p:spTgt spid="2">
                                            <p:graphicEl>
                                              <a:dgm id="{93DA55CA-623F-4CC5-A80B-CA3977607730}"/>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graphicEl>
                                              <a:dgm id="{A1182294-0C77-4B14-B759-4D817C3F4B6A}"/>
                                            </p:graphicEl>
                                          </p:spTgt>
                                        </p:tgtEl>
                                        <p:attrNameLst>
                                          <p:attrName>style.visibility</p:attrName>
                                        </p:attrNameLst>
                                      </p:cBhvr>
                                      <p:to>
                                        <p:strVal val="visible"/>
                                      </p:to>
                                    </p:set>
                                    <p:animEffect transition="in" filter="fade">
                                      <p:cBhvr>
                                        <p:cTn id="15" dur="500"/>
                                        <p:tgtEl>
                                          <p:spTgt spid="2">
                                            <p:graphicEl>
                                              <a:dgm id="{A1182294-0C77-4B14-B759-4D817C3F4B6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graphicEl>
                                              <a:dgm id="{1816CFF5-7565-46A3-BDE1-82E9269BFA49}"/>
                                            </p:graphicEl>
                                          </p:spTgt>
                                        </p:tgtEl>
                                        <p:attrNameLst>
                                          <p:attrName>style.visibility</p:attrName>
                                        </p:attrNameLst>
                                      </p:cBhvr>
                                      <p:to>
                                        <p:strVal val="visible"/>
                                      </p:to>
                                    </p:set>
                                    <p:animEffect transition="in" filter="fade">
                                      <p:cBhvr>
                                        <p:cTn id="20" dur="500"/>
                                        <p:tgtEl>
                                          <p:spTgt spid="2">
                                            <p:graphicEl>
                                              <a:dgm id="{1816CFF5-7565-46A3-BDE1-82E9269BFA4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graphicEl>
                                              <a:dgm id="{183597B5-CCD5-4F8A-A3DD-8DF0339609A9}"/>
                                            </p:graphicEl>
                                          </p:spTgt>
                                        </p:tgtEl>
                                        <p:attrNameLst>
                                          <p:attrName>style.visibility</p:attrName>
                                        </p:attrNameLst>
                                      </p:cBhvr>
                                      <p:to>
                                        <p:strVal val="visible"/>
                                      </p:to>
                                    </p:set>
                                    <p:animEffect transition="in" filter="fade">
                                      <p:cBhvr>
                                        <p:cTn id="23" dur="500"/>
                                        <p:tgtEl>
                                          <p:spTgt spid="2">
                                            <p:graphicEl>
                                              <a:dgm id="{183597B5-CCD5-4F8A-A3DD-8DF0339609A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graphicEl>
                                              <a:dgm id="{427FD3BF-D3DF-420B-B863-40E2BFFC694F}"/>
                                            </p:graphicEl>
                                          </p:spTgt>
                                        </p:tgtEl>
                                        <p:attrNameLst>
                                          <p:attrName>style.visibility</p:attrName>
                                        </p:attrNameLst>
                                      </p:cBhvr>
                                      <p:to>
                                        <p:strVal val="visible"/>
                                      </p:to>
                                    </p:set>
                                    <p:animEffect transition="in" filter="fade">
                                      <p:cBhvr>
                                        <p:cTn id="28" dur="500"/>
                                        <p:tgtEl>
                                          <p:spTgt spid="2">
                                            <p:graphicEl>
                                              <a:dgm id="{427FD3BF-D3DF-420B-B863-40E2BFFC694F}"/>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graphicEl>
                                              <a:dgm id="{2177A254-A435-4878-8C23-627F97AC6BD6}"/>
                                            </p:graphicEl>
                                          </p:spTgt>
                                        </p:tgtEl>
                                        <p:attrNameLst>
                                          <p:attrName>style.visibility</p:attrName>
                                        </p:attrNameLst>
                                      </p:cBhvr>
                                      <p:to>
                                        <p:strVal val="visible"/>
                                      </p:to>
                                    </p:set>
                                    <p:animEffect transition="in" filter="fade">
                                      <p:cBhvr>
                                        <p:cTn id="31" dur="500"/>
                                        <p:tgtEl>
                                          <p:spTgt spid="2">
                                            <p:graphicEl>
                                              <a:dgm id="{2177A254-A435-4878-8C23-627F97AC6BD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graphicEl>
                                              <a:dgm id="{43A2B199-CE23-4BF5-B7C8-3DDC050768C1}"/>
                                            </p:graphicEl>
                                          </p:spTgt>
                                        </p:tgtEl>
                                        <p:attrNameLst>
                                          <p:attrName>style.visibility</p:attrName>
                                        </p:attrNameLst>
                                      </p:cBhvr>
                                      <p:to>
                                        <p:strVal val="visible"/>
                                      </p:to>
                                    </p:set>
                                    <p:animEffect transition="in" filter="fade">
                                      <p:cBhvr>
                                        <p:cTn id="36" dur="500"/>
                                        <p:tgtEl>
                                          <p:spTgt spid="2">
                                            <p:graphicEl>
                                              <a:dgm id="{43A2B199-CE23-4BF5-B7C8-3DDC050768C1}"/>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graphicEl>
                                              <a:dgm id="{E2FB0693-4E21-495F-9741-82EEB2B6DCCE}"/>
                                            </p:graphicEl>
                                          </p:spTgt>
                                        </p:tgtEl>
                                        <p:attrNameLst>
                                          <p:attrName>style.visibility</p:attrName>
                                        </p:attrNameLst>
                                      </p:cBhvr>
                                      <p:to>
                                        <p:strVal val="visible"/>
                                      </p:to>
                                    </p:set>
                                    <p:animEffect transition="in" filter="fade">
                                      <p:cBhvr>
                                        <p:cTn id="39" dur="500"/>
                                        <p:tgtEl>
                                          <p:spTgt spid="2">
                                            <p:graphicEl>
                                              <a:dgm id="{E2FB0693-4E21-495F-9741-82EEB2B6DCCE}"/>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graphicEl>
                                              <a:dgm id="{5FBCCA9D-FD55-478F-841B-0075C4AC71D4}"/>
                                            </p:graphicEl>
                                          </p:spTgt>
                                        </p:tgtEl>
                                        <p:attrNameLst>
                                          <p:attrName>style.visibility</p:attrName>
                                        </p:attrNameLst>
                                      </p:cBhvr>
                                      <p:to>
                                        <p:strVal val="visible"/>
                                      </p:to>
                                    </p:set>
                                    <p:animEffect transition="in" filter="fade">
                                      <p:cBhvr>
                                        <p:cTn id="44" dur="500"/>
                                        <p:tgtEl>
                                          <p:spTgt spid="2">
                                            <p:graphicEl>
                                              <a:dgm id="{5FBCCA9D-FD55-478F-841B-0075C4AC71D4}"/>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graphicEl>
                                              <a:dgm id="{E3DF0A53-5A34-4E64-9B27-58806EED8519}"/>
                                            </p:graphicEl>
                                          </p:spTgt>
                                        </p:tgtEl>
                                        <p:attrNameLst>
                                          <p:attrName>style.visibility</p:attrName>
                                        </p:attrNameLst>
                                      </p:cBhvr>
                                      <p:to>
                                        <p:strVal val="visible"/>
                                      </p:to>
                                    </p:set>
                                    <p:animEffect transition="in" filter="fade">
                                      <p:cBhvr>
                                        <p:cTn id="47" dur="500"/>
                                        <p:tgtEl>
                                          <p:spTgt spid="2">
                                            <p:graphicEl>
                                              <a:dgm id="{E3DF0A53-5A34-4E64-9B27-58806EED851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graphicEl>
                                              <a:dgm id="{D240476D-3AC3-4C74-BDFC-FC550E5A219E}"/>
                                            </p:graphicEl>
                                          </p:spTgt>
                                        </p:tgtEl>
                                        <p:attrNameLst>
                                          <p:attrName>style.visibility</p:attrName>
                                        </p:attrNameLst>
                                      </p:cBhvr>
                                      <p:to>
                                        <p:strVal val="visible"/>
                                      </p:to>
                                    </p:set>
                                    <p:animEffect transition="in" filter="fade">
                                      <p:cBhvr>
                                        <p:cTn id="52" dur="500"/>
                                        <p:tgtEl>
                                          <p:spTgt spid="2">
                                            <p:graphicEl>
                                              <a:dgm id="{D240476D-3AC3-4C74-BDFC-FC550E5A219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不要编写你认为以后可能需要但目前不需要的代码。这是对未来想象的用例的编码，并且这种代码一定会成为死码或需要重写，因为未来的用例总是与程序员的想象略有</a:t>
            </a:r>
            <a:r>
              <a:rPr lang="zh-CN" altLang="en-US" dirty="0" smtClean="0"/>
              <a:t>不同。</a:t>
            </a:r>
            <a:endParaRPr lang="en-US" altLang="zh-CN" dirty="0" smtClean="0"/>
          </a:p>
        </p:txBody>
      </p:sp>
      <p:sp>
        <p:nvSpPr>
          <p:cNvPr id="3" name="标题 2"/>
          <p:cNvSpPr>
            <a:spLocks noGrp="1"/>
          </p:cNvSpPr>
          <p:nvPr>
            <p:ph type="title"/>
          </p:nvPr>
        </p:nvSpPr>
        <p:spPr/>
        <p:txBody>
          <a:bodyPr/>
          <a:lstStyle/>
          <a:p>
            <a:r>
              <a:rPr lang="zh-CN" altLang="en-US" dirty="0"/>
              <a:t>资深</a:t>
            </a:r>
            <a:r>
              <a:rPr lang="zh-CN" altLang="en-US" dirty="0" smtClean="0"/>
              <a:t>程序员的忠告</a:t>
            </a:r>
            <a:endParaRPr lang="zh-CN" altLang="en-US" dirty="0"/>
          </a:p>
        </p:txBody>
      </p:sp>
    </p:spTree>
    <p:extLst>
      <p:ext uri="{BB962C8B-B14F-4D97-AF65-F5344CB8AC3E}">
        <p14:creationId xmlns:p14="http://schemas.microsoft.com/office/powerpoint/2010/main" val="3489064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尽早</a:t>
            </a:r>
            <a:r>
              <a:rPr lang="zh-CN" altLang="en-US" dirty="0"/>
              <a:t>检查无意义的输入或无效状态，最好是异常或错误响应，这将使程序员很清楚问题的确切信息。</a:t>
            </a:r>
            <a:r>
              <a:rPr lang="en-US" altLang="zh-CN" dirty="0"/>
              <a:t>(</a:t>
            </a:r>
            <a:r>
              <a:rPr lang="zh-CN" altLang="en-US" dirty="0"/>
              <a:t>除非真的需要，否则不要进行输入验证类型的检查</a:t>
            </a:r>
            <a:r>
              <a:rPr lang="en-US" altLang="zh-CN" dirty="0"/>
              <a:t>)</a:t>
            </a:r>
            <a:r>
              <a:rPr lang="zh-CN" altLang="en-US" dirty="0" smtClean="0"/>
              <a:t>。</a:t>
            </a:r>
            <a:endParaRPr lang="en-US" altLang="zh-CN" dirty="0" smtClean="0"/>
          </a:p>
          <a:p>
            <a:endParaRPr lang="en-US" altLang="zh-CN" dirty="0" smtClean="0"/>
          </a:p>
          <a:p>
            <a:r>
              <a:rPr lang="zh-CN" altLang="en-US" dirty="0"/>
              <a:t>编码过程中务必想想可能出现的问题，无效输入会发生什么，哪些情况会导致失败，这将有助于程序员在发生错误之前捕获更多错误。</a:t>
            </a:r>
          </a:p>
        </p:txBody>
      </p:sp>
      <p:sp>
        <p:nvSpPr>
          <p:cNvPr id="3" name="标题 2"/>
          <p:cNvSpPr>
            <a:spLocks noGrp="1"/>
          </p:cNvSpPr>
          <p:nvPr>
            <p:ph type="title"/>
          </p:nvPr>
        </p:nvSpPr>
        <p:spPr/>
        <p:txBody>
          <a:bodyPr/>
          <a:lstStyle/>
          <a:p>
            <a:r>
              <a:rPr lang="zh-CN" altLang="en-US" dirty="0"/>
              <a:t>资深</a:t>
            </a:r>
            <a:r>
              <a:rPr lang="zh-CN" altLang="en-US" dirty="0" smtClean="0"/>
              <a:t>程序员的忠告</a:t>
            </a:r>
            <a:endParaRPr lang="zh-CN" altLang="en-US" dirty="0"/>
          </a:p>
        </p:txBody>
      </p:sp>
    </p:spTree>
    <p:extLst>
      <p:ext uri="{BB962C8B-B14F-4D97-AF65-F5344CB8AC3E}">
        <p14:creationId xmlns:p14="http://schemas.microsoft.com/office/powerpoint/2010/main" val="2377496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代码</a:t>
            </a:r>
            <a:r>
              <a:rPr lang="zh-CN" altLang="en-US" dirty="0"/>
              <a:t>是敌人：可能出错，需要维护。尽量有更少的代码实现必需的功能，删除不必要的代码</a:t>
            </a:r>
            <a:r>
              <a:rPr lang="zh-CN" altLang="en-US" dirty="0" smtClean="0"/>
              <a:t>。</a:t>
            </a:r>
            <a:endParaRPr lang="en-US" altLang="zh-CN" dirty="0" smtClean="0"/>
          </a:p>
          <a:p>
            <a:endParaRPr lang="en-US" altLang="zh-CN" dirty="0" smtClean="0"/>
          </a:p>
          <a:p>
            <a:r>
              <a:rPr lang="zh-CN" altLang="en-US" dirty="0"/>
              <a:t>代码越多，代码越差。程序员的目标应该是小型的可测试单元，以及更高级的集成和功能测试，以测试单元是否正确合作。</a:t>
            </a:r>
          </a:p>
        </p:txBody>
      </p:sp>
      <p:sp>
        <p:nvSpPr>
          <p:cNvPr id="3" name="标题 2"/>
          <p:cNvSpPr>
            <a:spLocks noGrp="1"/>
          </p:cNvSpPr>
          <p:nvPr>
            <p:ph type="title"/>
          </p:nvPr>
        </p:nvSpPr>
        <p:spPr/>
        <p:txBody>
          <a:bodyPr/>
          <a:lstStyle/>
          <a:p>
            <a:r>
              <a:rPr lang="zh-CN" altLang="en-US" dirty="0"/>
              <a:t>资深</a:t>
            </a:r>
            <a:r>
              <a:rPr lang="zh-CN" altLang="en-US" dirty="0" smtClean="0"/>
              <a:t>程序员的忠告</a:t>
            </a:r>
            <a:endParaRPr lang="zh-CN" altLang="en-US" dirty="0"/>
          </a:p>
        </p:txBody>
      </p:sp>
    </p:spTree>
    <p:extLst>
      <p:ext uri="{BB962C8B-B14F-4D97-AF65-F5344CB8AC3E}">
        <p14:creationId xmlns:p14="http://schemas.microsoft.com/office/powerpoint/2010/main" val="2793954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对于单元测试</a:t>
            </a:r>
            <a:r>
              <a:rPr lang="en-US" altLang="zh-CN" dirty="0"/>
              <a:t>(</a:t>
            </a:r>
            <a:r>
              <a:rPr lang="zh-CN" altLang="en-US" dirty="0"/>
              <a:t>包括基础架构测试</a:t>
            </a:r>
            <a:r>
              <a:rPr lang="en-US" altLang="zh-CN" dirty="0"/>
              <a:t>)</a:t>
            </a:r>
            <a:r>
              <a:rPr lang="zh-CN" altLang="en-US" dirty="0"/>
              <a:t>，应测试所有代码路径。 </a:t>
            </a:r>
            <a:r>
              <a:rPr lang="en-US" altLang="zh-CN" dirty="0"/>
              <a:t>100%</a:t>
            </a:r>
            <a:r>
              <a:rPr lang="zh-CN" altLang="en-US" dirty="0"/>
              <a:t>的覆盖是一个良好的开端。除非你无法覆盖所有可能的排列</a:t>
            </a:r>
            <a:r>
              <a:rPr lang="en-US" altLang="zh-CN" dirty="0"/>
              <a:t>/</a:t>
            </a:r>
            <a:r>
              <a:rPr lang="zh-CN" altLang="en-US" dirty="0"/>
              <a:t>组合的</a:t>
            </a:r>
            <a:r>
              <a:rPr lang="zh-CN" altLang="en-US" dirty="0" smtClean="0"/>
              <a:t>状态，</a:t>
            </a:r>
            <a:r>
              <a:rPr lang="zh-CN" altLang="en-US" dirty="0"/>
              <a:t>以时间为借口早晚会浪费更多时间</a:t>
            </a:r>
            <a:r>
              <a:rPr lang="zh-CN" altLang="en-US" dirty="0" smtClean="0"/>
              <a:t>。</a:t>
            </a:r>
            <a:endParaRPr lang="en-US" altLang="zh-CN" dirty="0" smtClean="0"/>
          </a:p>
        </p:txBody>
      </p:sp>
      <p:sp>
        <p:nvSpPr>
          <p:cNvPr id="3" name="标题 2"/>
          <p:cNvSpPr>
            <a:spLocks noGrp="1"/>
          </p:cNvSpPr>
          <p:nvPr>
            <p:ph type="title"/>
          </p:nvPr>
        </p:nvSpPr>
        <p:spPr/>
        <p:txBody>
          <a:bodyPr/>
          <a:lstStyle/>
          <a:p>
            <a:r>
              <a:rPr lang="zh-CN" altLang="en-US" dirty="0"/>
              <a:t>资深</a:t>
            </a:r>
            <a:r>
              <a:rPr lang="zh-CN" altLang="en-US" dirty="0" smtClean="0"/>
              <a:t>程序员的忠告</a:t>
            </a:r>
            <a:endParaRPr lang="zh-CN" altLang="en-US" dirty="0"/>
          </a:p>
        </p:txBody>
      </p:sp>
    </p:spTree>
    <p:extLst>
      <p:ext uri="{BB962C8B-B14F-4D97-AF65-F5344CB8AC3E}">
        <p14:creationId xmlns:p14="http://schemas.microsoft.com/office/powerpoint/2010/main" val="758906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努力通过良好的命名规范和已知的编程风格使代码可读和形成自我记录。通常随着时间的推移，很多程序员都不认识自己写的代码了。</a:t>
            </a:r>
          </a:p>
        </p:txBody>
      </p:sp>
      <p:sp>
        <p:nvSpPr>
          <p:cNvPr id="3" name="标题 2"/>
          <p:cNvSpPr>
            <a:spLocks noGrp="1"/>
          </p:cNvSpPr>
          <p:nvPr>
            <p:ph type="title"/>
          </p:nvPr>
        </p:nvSpPr>
        <p:spPr/>
        <p:txBody>
          <a:bodyPr/>
          <a:lstStyle/>
          <a:p>
            <a:r>
              <a:rPr lang="zh-CN" altLang="en-US" dirty="0"/>
              <a:t>资深</a:t>
            </a:r>
            <a:r>
              <a:rPr lang="zh-CN" altLang="en-US" dirty="0" smtClean="0"/>
              <a:t>程序员的忠告</a:t>
            </a:r>
            <a:endParaRPr lang="zh-CN" altLang="en-US" dirty="0"/>
          </a:p>
        </p:txBody>
      </p:sp>
    </p:spTree>
    <p:extLst>
      <p:ext uri="{BB962C8B-B14F-4D97-AF65-F5344CB8AC3E}">
        <p14:creationId xmlns:p14="http://schemas.microsoft.com/office/powerpoint/2010/main" val="204258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所谓</a:t>
            </a:r>
            <a:r>
              <a:rPr lang="en-US" altLang="zh-CN" dirty="0"/>
              <a:t>"</a:t>
            </a:r>
            <a:r>
              <a:rPr lang="zh-CN" altLang="en-US" dirty="0"/>
              <a:t>抽象化</a:t>
            </a:r>
            <a:r>
              <a:rPr lang="en-US" altLang="zh-CN" dirty="0"/>
              <a:t>"</a:t>
            </a:r>
            <a:r>
              <a:rPr lang="zh-CN" altLang="en-US" dirty="0"/>
              <a:t>，就是指从具体问题中，提取出具有共性的模式，再使用通用的解决方法加以处理</a:t>
            </a:r>
            <a:r>
              <a:rPr lang="zh-CN" altLang="en-US" dirty="0" smtClean="0"/>
              <a:t>。</a:t>
            </a:r>
            <a:endParaRPr lang="en-US" altLang="zh-CN" dirty="0" smtClean="0"/>
          </a:p>
          <a:p>
            <a:r>
              <a:rPr lang="zh-CN" altLang="en-US" dirty="0"/>
              <a:t>开发软件的时候，一方面，我们总是希望使用别人已经写好的代码，另一方面，又希望自己写的代码尽可能重用，以求减少工作量。要做到这两个目标，这需要</a:t>
            </a:r>
            <a:r>
              <a:rPr lang="en-US" altLang="zh-CN" dirty="0"/>
              <a:t>"</a:t>
            </a:r>
            <a:r>
              <a:rPr lang="zh-CN" altLang="en-US" dirty="0"/>
              <a:t>抽象化</a:t>
            </a:r>
            <a:r>
              <a:rPr lang="en-US" altLang="zh-CN" dirty="0"/>
              <a:t>"</a:t>
            </a:r>
            <a:r>
              <a:rPr lang="zh-CN" altLang="en-US" dirty="0"/>
              <a:t>。</a:t>
            </a:r>
          </a:p>
        </p:txBody>
      </p:sp>
      <p:sp>
        <p:nvSpPr>
          <p:cNvPr id="3" name="标题 2"/>
          <p:cNvSpPr>
            <a:spLocks noGrp="1"/>
          </p:cNvSpPr>
          <p:nvPr>
            <p:ph type="title"/>
          </p:nvPr>
        </p:nvSpPr>
        <p:spPr/>
        <p:txBody>
          <a:bodyPr/>
          <a:lstStyle/>
          <a:p>
            <a:r>
              <a:rPr lang="zh-CN" altLang="en-US" dirty="0" smtClean="0"/>
              <a:t>代码抽象三原则</a:t>
            </a:r>
            <a:endParaRPr lang="zh-CN" altLang="en-US" dirty="0"/>
          </a:p>
        </p:txBody>
      </p:sp>
    </p:spTree>
    <p:extLst>
      <p:ext uri="{BB962C8B-B14F-4D97-AF65-F5344CB8AC3E}">
        <p14:creationId xmlns:p14="http://schemas.microsoft.com/office/powerpoint/2010/main" val="1495966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ooww Theme">
  <a:themeElements>
    <a:clrScheme name="otc 2013">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B7EFB683BDAC4DA21FA9A0CE8F9BF9" ma:contentTypeVersion="11" ma:contentTypeDescription="Create a new document." ma:contentTypeScope="" ma:versionID="832dc91b33ae0b0b46188eed08d2f0b5">
  <xsd:schema xmlns:xsd="http://www.w3.org/2001/XMLSchema" xmlns:xs="http://www.w3.org/2001/XMLSchema" xmlns:p="http://schemas.microsoft.com/office/2006/metadata/properties" xmlns:ns2="ed47ed88-0e2d-4936-a3e3-b2fc614f906c" targetNamespace="http://schemas.microsoft.com/office/2006/metadata/properties" ma:root="true" ma:fieldsID="0430b7cc50e9dd43dcd43ea73c4ad7ba" ns2:_="">
    <xsd:import namespace="ed47ed88-0e2d-4936-a3e3-b2fc614f906c"/>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47ed88-0e2d-4936-a3e3-b2fc614f906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ed47ed88-0e2d-4936-a3e3-b2fc614f906c">UVFVKF53VTD2-4606-48</_dlc_DocId>
    <_dlc_DocIdUrl xmlns="ed47ed88-0e2d-4936-a3e3-b2fc614f906c">
      <Url>https://share.autodesk.com/sales/events_programs/sales/OTC2013/_layouts/DocIdRedir.aspx?ID=UVFVKF53VTD2-4606-48</Url>
      <Description>UVFVKF53VTD2-4606-48</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BEB475-973E-4A3F-BEDF-5D94FB0B3D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47ed88-0e2d-4936-a3e3-b2fc614f90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7B1F45-2148-407E-BB55-47CC2EBAEFC8}">
  <ds:schemaRefs>
    <ds:schemaRef ds:uri="http://schemas.microsoft.com/sharepoint/events"/>
  </ds:schemaRefs>
</ds:datastoreItem>
</file>

<file path=customXml/itemProps3.xml><?xml version="1.0" encoding="utf-8"?>
<ds:datastoreItem xmlns:ds="http://schemas.openxmlformats.org/officeDocument/2006/customXml" ds:itemID="{0ABE5F35-A56E-4F23-9E39-F1CE738C70BB}">
  <ds:schemaRefs>
    <ds:schemaRef ds:uri="http://www.w3.org/XML/1998/namespace"/>
    <ds:schemaRef ds:uri="http://purl.org/dc/elements/1.1/"/>
    <ds:schemaRef ds:uri="http://schemas.microsoft.com/office/2006/metadata/properties"/>
    <ds:schemaRef ds:uri="ed47ed88-0e2d-4936-a3e3-b2fc614f906c"/>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FE763EAA-BE1A-4634-981E-29E3DD3F1C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6613</TotalTime>
  <Words>530</Words>
  <Application>Microsoft Office PowerPoint</Application>
  <PresentationFormat>自定义</PresentationFormat>
  <Paragraphs>39</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14</vt:i4>
      </vt:variant>
    </vt:vector>
  </HeadingPairs>
  <TitlesOfParts>
    <vt:vector size="21" baseType="lpstr">
      <vt:lpstr>Frutiger Next LT W1G</vt:lpstr>
      <vt:lpstr>微软雅黑</vt:lpstr>
      <vt:lpstr>Arial</vt:lpstr>
      <vt:lpstr>Calibri</vt:lpstr>
      <vt:lpstr>Wingdings</vt:lpstr>
      <vt:lpstr>Fooww Theme</vt:lpstr>
      <vt:lpstr>Custom Design</vt:lpstr>
      <vt:lpstr>PowerPoint 演示文稿</vt:lpstr>
      <vt:lpstr>我们是程序员</vt:lpstr>
      <vt:lpstr>功能开发过程</vt:lpstr>
      <vt:lpstr>资深程序员的忠告</vt:lpstr>
      <vt:lpstr>资深程序员的忠告</vt:lpstr>
      <vt:lpstr>资深程序员的忠告</vt:lpstr>
      <vt:lpstr>资深程序员的忠告</vt:lpstr>
      <vt:lpstr>资深程序员的忠告</vt:lpstr>
      <vt:lpstr>代码抽象三原则</vt:lpstr>
      <vt:lpstr>DRY原则</vt:lpstr>
      <vt:lpstr>YAGNI原则</vt:lpstr>
      <vt:lpstr>Rule Of Three原则</vt:lpstr>
      <vt:lpstr>原文链接</vt:lpstr>
      <vt:lpstr>PowerPoint 演示文稿</vt:lpstr>
    </vt:vector>
  </TitlesOfParts>
  <Company>Autodesk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Dong</dc:creator>
  <cp:lastModifiedBy>China</cp:lastModifiedBy>
  <cp:revision>385</cp:revision>
  <dcterms:created xsi:type="dcterms:W3CDTF">2012-10-19T15:38:24Z</dcterms:created>
  <dcterms:modified xsi:type="dcterms:W3CDTF">2018-09-28T02:14:56Z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0x010100D4B7EFB683BDAC4DA21FA9A0CE8F9BF9</vt:lpwstr>
  </property>
  <property fmtid="{D5CDD505-2E9C-101B-9397-08002B2CF9AE}" pid="3" name="_dlc_DocIdItemGuid">
    <vt:lpwstr>0bae515e-b881-439e-b572-331f86191e5e</vt:lpwstr>
  </property>
</Properties>
</file>