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富泉" userId="a089038d718c74fe" providerId="LiveId" clId="{ECBD3C67-FFB1-4965-A374-C1258A85FD33}"/>
    <pc:docChg chg="undo custSel addSld delSld modSld sldOrd">
      <pc:chgData name="李 富泉" userId="a089038d718c74fe" providerId="LiveId" clId="{ECBD3C67-FFB1-4965-A374-C1258A85FD33}" dt="2018-10-11T14:55:49.431" v="2453"/>
      <pc:docMkLst>
        <pc:docMk/>
      </pc:docMkLst>
      <pc:sldChg chg="modSp">
        <pc:chgData name="李 富泉" userId="a089038d718c74fe" providerId="LiveId" clId="{ECBD3C67-FFB1-4965-A374-C1258A85FD33}" dt="2018-10-10T13:02:21.291" v="291" actId="207"/>
        <pc:sldMkLst>
          <pc:docMk/>
          <pc:sldMk cId="2196892565" sldId="256"/>
        </pc:sldMkLst>
        <pc:spChg chg="mod">
          <ac:chgData name="李 富泉" userId="a089038d718c74fe" providerId="LiveId" clId="{ECBD3C67-FFB1-4965-A374-C1258A85FD33}" dt="2018-10-10T13:02:21.291" v="291" actId="207"/>
          <ac:spMkLst>
            <pc:docMk/>
            <pc:sldMk cId="2196892565" sldId="256"/>
            <ac:spMk id="3" creationId="{2E34CBE9-CC08-47A4-B895-24E86792C237}"/>
          </ac:spMkLst>
        </pc:spChg>
      </pc:sldChg>
      <pc:sldChg chg="modSp modAnim">
        <pc:chgData name="李 富泉" userId="a089038d718c74fe" providerId="LiveId" clId="{ECBD3C67-FFB1-4965-A374-C1258A85FD33}" dt="2018-10-10T14:06:11.738" v="1102"/>
        <pc:sldMkLst>
          <pc:docMk/>
          <pc:sldMk cId="2626852623" sldId="257"/>
        </pc:sldMkLst>
        <pc:spChg chg="mod">
          <ac:chgData name="李 富泉" userId="a089038d718c74fe" providerId="LiveId" clId="{ECBD3C67-FFB1-4965-A374-C1258A85FD33}" dt="2018-10-10T13:06:40.253" v="413" actId="207"/>
          <ac:spMkLst>
            <pc:docMk/>
            <pc:sldMk cId="2626852623" sldId="257"/>
            <ac:spMk id="3" creationId="{36B93CF1-5C89-462E-9A98-B99F2FE93A9C}"/>
          </ac:spMkLst>
        </pc:spChg>
      </pc:sldChg>
      <pc:sldChg chg="modSp setBg modAnim">
        <pc:chgData name="李 富泉" userId="a089038d718c74fe" providerId="LiveId" clId="{ECBD3C67-FFB1-4965-A374-C1258A85FD33}" dt="2018-10-10T14:04:51.689" v="1092"/>
        <pc:sldMkLst>
          <pc:docMk/>
          <pc:sldMk cId="3650877846" sldId="258"/>
        </pc:sldMkLst>
        <pc:spChg chg="mod">
          <ac:chgData name="李 富泉" userId="a089038d718c74fe" providerId="LiveId" clId="{ECBD3C67-FFB1-4965-A374-C1258A85FD33}" dt="2018-10-10T13:01:49.445" v="289" actId="122"/>
          <ac:spMkLst>
            <pc:docMk/>
            <pc:sldMk cId="3650877846" sldId="258"/>
            <ac:spMk id="3" creationId="{11369785-6BCA-44A7-A897-079E22159075}"/>
          </ac:spMkLst>
        </pc:spChg>
      </pc:sldChg>
      <pc:sldChg chg="delSp modSp add del">
        <pc:chgData name="李 富泉" userId="a089038d718c74fe" providerId="LiveId" clId="{ECBD3C67-FFB1-4965-A374-C1258A85FD33}" dt="2018-10-10T12:45:54.367" v="162" actId="2696"/>
        <pc:sldMkLst>
          <pc:docMk/>
          <pc:sldMk cId="557280338" sldId="259"/>
        </pc:sldMkLst>
        <pc:spChg chg="del">
          <ac:chgData name="李 富泉" userId="a089038d718c74fe" providerId="LiveId" clId="{ECBD3C67-FFB1-4965-A374-C1258A85FD33}" dt="2018-10-10T12:45:36.717" v="158" actId="478"/>
          <ac:spMkLst>
            <pc:docMk/>
            <pc:sldMk cId="557280338" sldId="259"/>
            <ac:spMk id="2" creationId="{F4F879BA-0578-4900-BB4C-1EEB8AC0D510}"/>
          </ac:spMkLst>
        </pc:spChg>
        <pc:spChg chg="mod">
          <ac:chgData name="李 富泉" userId="a089038d718c74fe" providerId="LiveId" clId="{ECBD3C67-FFB1-4965-A374-C1258A85FD33}" dt="2018-10-10T12:45:47.865" v="160"/>
          <ac:spMkLst>
            <pc:docMk/>
            <pc:sldMk cId="557280338" sldId="259"/>
            <ac:spMk id="3" creationId="{59E43BED-C381-4B03-8312-F2376A8A6E52}"/>
          </ac:spMkLst>
        </pc:spChg>
      </pc:sldChg>
      <pc:sldChg chg="modSp add modAnim">
        <pc:chgData name="李 富泉" userId="a089038d718c74fe" providerId="LiveId" clId="{ECBD3C67-FFB1-4965-A374-C1258A85FD33}" dt="2018-10-11T13:19:36.833" v="1191"/>
        <pc:sldMkLst>
          <pc:docMk/>
          <pc:sldMk cId="290789469" sldId="260"/>
        </pc:sldMkLst>
        <pc:spChg chg="mod">
          <ac:chgData name="李 富泉" userId="a089038d718c74fe" providerId="LiveId" clId="{ECBD3C67-FFB1-4965-A374-C1258A85FD33}" dt="2018-10-11T13:19:36.833" v="1191"/>
          <ac:spMkLst>
            <pc:docMk/>
            <pc:sldMk cId="290789469" sldId="260"/>
            <ac:spMk id="3" creationId="{11369785-6BCA-44A7-A897-079E22159075}"/>
          </ac:spMkLst>
        </pc:spChg>
      </pc:sldChg>
      <pc:sldChg chg="modSp add modAnim">
        <pc:chgData name="李 富泉" userId="a089038d718c74fe" providerId="LiveId" clId="{ECBD3C67-FFB1-4965-A374-C1258A85FD33}" dt="2018-10-11T13:19:43.422" v="1192"/>
        <pc:sldMkLst>
          <pc:docMk/>
          <pc:sldMk cId="2546489665" sldId="261"/>
        </pc:sldMkLst>
        <pc:spChg chg="mod">
          <ac:chgData name="李 富泉" userId="a089038d718c74fe" providerId="LiveId" clId="{ECBD3C67-FFB1-4965-A374-C1258A85FD33}" dt="2018-10-11T13:19:43.422" v="1192"/>
          <ac:spMkLst>
            <pc:docMk/>
            <pc:sldMk cId="2546489665" sldId="261"/>
            <ac:spMk id="3" creationId="{11369785-6BCA-44A7-A897-079E22159075}"/>
          </ac:spMkLst>
        </pc:spChg>
      </pc:sldChg>
      <pc:sldChg chg="modSp add modAnim">
        <pc:chgData name="李 富泉" userId="a089038d718c74fe" providerId="LiveId" clId="{ECBD3C67-FFB1-4965-A374-C1258A85FD33}" dt="2018-10-10T14:14:34.755" v="1185"/>
        <pc:sldMkLst>
          <pc:docMk/>
          <pc:sldMk cId="2482307395" sldId="262"/>
        </pc:sldMkLst>
        <pc:spChg chg="mod">
          <ac:chgData name="李 富泉" userId="a089038d718c74fe" providerId="LiveId" clId="{ECBD3C67-FFB1-4965-A374-C1258A85FD33}" dt="2018-10-10T14:03:32.797" v="1084"/>
          <ac:spMkLst>
            <pc:docMk/>
            <pc:sldMk cId="2482307395" sldId="262"/>
            <ac:spMk id="3" creationId="{11369785-6BCA-44A7-A897-079E22159075}"/>
          </ac:spMkLst>
        </pc:spChg>
      </pc:sldChg>
      <pc:sldChg chg="modSp add del">
        <pc:chgData name="李 富泉" userId="a089038d718c74fe" providerId="LiveId" clId="{ECBD3C67-FFB1-4965-A374-C1258A85FD33}" dt="2018-10-10T12:53:13.255" v="250" actId="2696"/>
        <pc:sldMkLst>
          <pc:docMk/>
          <pc:sldMk cId="316079746" sldId="263"/>
        </pc:sldMkLst>
        <pc:spChg chg="mod">
          <ac:chgData name="李 富泉" userId="a089038d718c74fe" providerId="LiveId" clId="{ECBD3C67-FFB1-4965-A374-C1258A85FD33}" dt="2018-10-10T12:52:55.791" v="249" actId="6549"/>
          <ac:spMkLst>
            <pc:docMk/>
            <pc:sldMk cId="316079746" sldId="263"/>
            <ac:spMk id="3" creationId="{11369785-6BCA-44A7-A897-079E22159075}"/>
          </ac:spMkLst>
        </pc:spChg>
      </pc:sldChg>
      <pc:sldChg chg="delSp modSp add del ord">
        <pc:chgData name="李 富泉" userId="a089038d718c74fe" providerId="LiveId" clId="{ECBD3C67-FFB1-4965-A374-C1258A85FD33}" dt="2018-10-10T13:01:36.466" v="287" actId="2696"/>
        <pc:sldMkLst>
          <pc:docMk/>
          <pc:sldMk cId="2702363747" sldId="263"/>
        </pc:sldMkLst>
        <pc:spChg chg="mod">
          <ac:chgData name="李 富泉" userId="a089038d718c74fe" providerId="LiveId" clId="{ECBD3C67-FFB1-4965-A374-C1258A85FD33}" dt="2018-10-10T12:53:32.026" v="259"/>
          <ac:spMkLst>
            <pc:docMk/>
            <pc:sldMk cId="2702363747" sldId="263"/>
            <ac:spMk id="2" creationId="{CB0FA86E-D332-4B81-93F5-AC6FD9F5A280}"/>
          </ac:spMkLst>
        </pc:spChg>
        <pc:spChg chg="del mod">
          <ac:chgData name="李 富泉" userId="a089038d718c74fe" providerId="LiveId" clId="{ECBD3C67-FFB1-4965-A374-C1258A85FD33}" dt="2018-10-10T13:00:27.549" v="281" actId="478"/>
          <ac:spMkLst>
            <pc:docMk/>
            <pc:sldMk cId="2702363747" sldId="263"/>
            <ac:spMk id="3" creationId="{C217B0D8-87A3-46A2-9521-9C9DF9327A10}"/>
          </ac:spMkLst>
        </pc:spChg>
      </pc:sldChg>
      <pc:sldChg chg="add del">
        <pc:chgData name="李 富泉" userId="a089038d718c74fe" providerId="LiveId" clId="{ECBD3C67-FFB1-4965-A374-C1258A85FD33}" dt="2018-10-10T12:54:21.864" v="261" actId="2696"/>
        <pc:sldMkLst>
          <pc:docMk/>
          <pc:sldMk cId="1176341348" sldId="264"/>
        </pc:sldMkLst>
      </pc:sldChg>
      <pc:sldChg chg="modSp add modAnim">
        <pc:chgData name="李 富泉" userId="a089038d718c74fe" providerId="LiveId" clId="{ECBD3C67-FFB1-4965-A374-C1258A85FD33}" dt="2018-10-11T13:19:25.960" v="1190" actId="20577"/>
        <pc:sldMkLst>
          <pc:docMk/>
          <pc:sldMk cId="3385959573" sldId="264"/>
        </pc:sldMkLst>
        <pc:spChg chg="mod">
          <ac:chgData name="李 富泉" userId="a089038d718c74fe" providerId="LiveId" clId="{ECBD3C67-FFB1-4965-A374-C1258A85FD33}" dt="2018-10-11T13:19:25.960" v="1190" actId="20577"/>
          <ac:spMkLst>
            <pc:docMk/>
            <pc:sldMk cId="3385959573" sldId="264"/>
            <ac:spMk id="3" creationId="{11369785-6BCA-44A7-A897-079E22159075}"/>
          </ac:spMkLst>
        </pc:spChg>
      </pc:sldChg>
      <pc:sldChg chg="delSp modSp add">
        <pc:chgData name="李 富泉" userId="a089038d718c74fe" providerId="LiveId" clId="{ECBD3C67-FFB1-4965-A374-C1258A85FD33}" dt="2018-10-10T13:01:55.746" v="290" actId="14100"/>
        <pc:sldMkLst>
          <pc:docMk/>
          <pc:sldMk cId="3534384381" sldId="265"/>
        </pc:sldMkLst>
        <pc:spChg chg="mod">
          <ac:chgData name="李 富泉" userId="a089038d718c74fe" providerId="LiveId" clId="{ECBD3C67-FFB1-4965-A374-C1258A85FD33}" dt="2018-10-10T13:01:55.746" v="290" actId="14100"/>
          <ac:spMkLst>
            <pc:docMk/>
            <pc:sldMk cId="3534384381" sldId="265"/>
            <ac:spMk id="2" creationId="{CB0FA86E-D332-4B81-93F5-AC6FD9F5A280}"/>
          </ac:spMkLst>
        </pc:spChg>
        <pc:spChg chg="del">
          <ac:chgData name="李 富泉" userId="a089038d718c74fe" providerId="LiveId" clId="{ECBD3C67-FFB1-4965-A374-C1258A85FD33}" dt="2018-10-10T13:00:22.288" v="280" actId="478"/>
          <ac:spMkLst>
            <pc:docMk/>
            <pc:sldMk cId="3534384381" sldId="265"/>
            <ac:spMk id="3" creationId="{C217B0D8-87A3-46A2-9521-9C9DF9327A10}"/>
          </ac:spMkLst>
        </pc:spChg>
      </pc:sldChg>
      <pc:sldChg chg="addSp modSp add ord modAnim">
        <pc:chgData name="李 富泉" userId="a089038d718c74fe" providerId="LiveId" clId="{ECBD3C67-FFB1-4965-A374-C1258A85FD33}" dt="2018-10-11T14:51:43.401" v="2397"/>
        <pc:sldMkLst>
          <pc:docMk/>
          <pc:sldMk cId="2390622040" sldId="266"/>
        </pc:sldMkLst>
        <pc:spChg chg="mod">
          <ac:chgData name="李 富泉" userId="a089038d718c74fe" providerId="LiveId" clId="{ECBD3C67-FFB1-4965-A374-C1258A85FD33}" dt="2018-10-11T13:38:37.294" v="1354" actId="2711"/>
          <ac:spMkLst>
            <pc:docMk/>
            <pc:sldMk cId="2390622040" sldId="266"/>
            <ac:spMk id="3" creationId="{11369785-6BCA-44A7-A897-079E22159075}"/>
          </ac:spMkLst>
        </pc:spChg>
        <pc:spChg chg="add mod">
          <ac:chgData name="李 富泉" userId="a089038d718c74fe" providerId="LiveId" clId="{ECBD3C67-FFB1-4965-A374-C1258A85FD33}" dt="2018-10-11T13:30:33.501" v="1275" actId="1076"/>
          <ac:spMkLst>
            <pc:docMk/>
            <pc:sldMk cId="2390622040" sldId="266"/>
            <ac:spMk id="5" creationId="{B2EB04EB-BECB-4AE6-81D1-FE96AF0BFEF1}"/>
          </ac:spMkLst>
        </pc:spChg>
        <pc:picChg chg="add mod">
          <ac:chgData name="李 富泉" userId="a089038d718c74fe" providerId="LiveId" clId="{ECBD3C67-FFB1-4965-A374-C1258A85FD33}" dt="2018-10-11T13:30:08.617" v="1271" actId="1076"/>
          <ac:picMkLst>
            <pc:docMk/>
            <pc:sldMk cId="2390622040" sldId="266"/>
            <ac:picMk id="2" creationId="{3E7B5FDC-BA51-4FD2-9C21-EA1CE3A5D1FD}"/>
          </ac:picMkLst>
        </pc:picChg>
        <pc:picChg chg="add mod">
          <ac:chgData name="李 富泉" userId="a089038d718c74fe" providerId="LiveId" clId="{ECBD3C67-FFB1-4965-A374-C1258A85FD33}" dt="2018-10-11T13:30:10.188" v="1272" actId="1076"/>
          <ac:picMkLst>
            <pc:docMk/>
            <pc:sldMk cId="2390622040" sldId="266"/>
            <ac:picMk id="4" creationId="{0065CD74-416B-4673-9AB0-847A7FE800B6}"/>
          </ac:picMkLst>
        </pc:picChg>
      </pc:sldChg>
      <pc:sldChg chg="add del">
        <pc:chgData name="李 富泉" userId="a089038d718c74fe" providerId="LiveId" clId="{ECBD3C67-FFB1-4965-A374-C1258A85FD33}" dt="2018-10-10T13:03:54.352" v="304" actId="2696"/>
        <pc:sldMkLst>
          <pc:docMk/>
          <pc:sldMk cId="3554015495" sldId="267"/>
        </pc:sldMkLst>
      </pc:sldChg>
      <pc:sldChg chg="addSp modSp add modAnim">
        <pc:chgData name="李 富泉" userId="a089038d718c74fe" providerId="LiveId" clId="{ECBD3C67-FFB1-4965-A374-C1258A85FD33}" dt="2018-10-11T14:51:36.727" v="2396"/>
        <pc:sldMkLst>
          <pc:docMk/>
          <pc:sldMk cId="3713828687" sldId="267"/>
        </pc:sldMkLst>
        <pc:spChg chg="mod">
          <ac:chgData name="李 富泉" userId="a089038d718c74fe" providerId="LiveId" clId="{ECBD3C67-FFB1-4965-A374-C1258A85FD33}" dt="2018-10-11T13:39:29.655" v="1397" actId="20577"/>
          <ac:spMkLst>
            <pc:docMk/>
            <pc:sldMk cId="3713828687" sldId="267"/>
            <ac:spMk id="3" creationId="{11369785-6BCA-44A7-A897-079E22159075}"/>
          </ac:spMkLst>
        </pc:spChg>
        <pc:spChg chg="add mod">
          <ac:chgData name="李 富泉" userId="a089038d718c74fe" providerId="LiveId" clId="{ECBD3C67-FFB1-4965-A374-C1258A85FD33}" dt="2018-10-11T13:43:46.107" v="1407" actId="1076"/>
          <ac:spMkLst>
            <pc:docMk/>
            <pc:sldMk cId="3713828687" sldId="267"/>
            <ac:spMk id="4" creationId="{C1CF08EF-D4E6-4C76-B59F-C6EAE6FCF298}"/>
          </ac:spMkLst>
        </pc:spChg>
        <pc:picChg chg="add mod">
          <ac:chgData name="李 富泉" userId="a089038d718c74fe" providerId="LiveId" clId="{ECBD3C67-FFB1-4965-A374-C1258A85FD33}" dt="2018-10-11T13:43:48.740" v="1408" actId="1076"/>
          <ac:picMkLst>
            <pc:docMk/>
            <pc:sldMk cId="3713828687" sldId="267"/>
            <ac:picMk id="2" creationId="{434C582B-0B17-4642-8ADD-F35EA423928E}"/>
          </ac:picMkLst>
        </pc:picChg>
        <pc:picChg chg="add mod">
          <ac:chgData name="李 富泉" userId="a089038d718c74fe" providerId="LiveId" clId="{ECBD3C67-FFB1-4965-A374-C1258A85FD33}" dt="2018-10-11T13:43:42.280" v="1406" actId="1076"/>
          <ac:picMkLst>
            <pc:docMk/>
            <pc:sldMk cId="3713828687" sldId="267"/>
            <ac:picMk id="5" creationId="{A32C931C-D610-4AB1-A831-7A866438CD11}"/>
          </ac:picMkLst>
        </pc:picChg>
      </pc:sldChg>
      <pc:sldChg chg="addSp modSp add modAnim">
        <pc:chgData name="李 富泉" userId="a089038d718c74fe" providerId="LiveId" clId="{ECBD3C67-FFB1-4965-A374-C1258A85FD33}" dt="2018-10-11T14:52:26.168" v="2404"/>
        <pc:sldMkLst>
          <pc:docMk/>
          <pc:sldMk cId="373917209" sldId="268"/>
        </pc:sldMkLst>
        <pc:spChg chg="mod">
          <ac:chgData name="李 富泉" userId="a089038d718c74fe" providerId="LiveId" clId="{ECBD3C67-FFB1-4965-A374-C1258A85FD33}" dt="2018-10-11T13:46:33.026" v="1512" actId="20577"/>
          <ac:spMkLst>
            <pc:docMk/>
            <pc:sldMk cId="373917209" sldId="268"/>
            <ac:spMk id="3" creationId="{11369785-6BCA-44A7-A897-079E22159075}"/>
          </ac:spMkLst>
        </pc:spChg>
        <pc:spChg chg="add mod">
          <ac:chgData name="李 富泉" userId="a089038d718c74fe" providerId="LiveId" clId="{ECBD3C67-FFB1-4965-A374-C1258A85FD33}" dt="2018-10-11T13:58:20.237" v="1701" actId="1076"/>
          <ac:spMkLst>
            <pc:docMk/>
            <pc:sldMk cId="373917209" sldId="268"/>
            <ac:spMk id="5" creationId="{A40E7F2E-CC08-4FBC-A7CF-DB2FA4E95165}"/>
          </ac:spMkLst>
        </pc:spChg>
        <pc:picChg chg="add mod">
          <ac:chgData name="李 富泉" userId="a089038d718c74fe" providerId="LiveId" clId="{ECBD3C67-FFB1-4965-A374-C1258A85FD33}" dt="2018-10-11T13:47:51.734" v="1514" actId="1076"/>
          <ac:picMkLst>
            <pc:docMk/>
            <pc:sldMk cId="373917209" sldId="268"/>
            <ac:picMk id="2" creationId="{45128CD7-8061-437B-95B3-14AF90A0B0FF}"/>
          </ac:picMkLst>
        </pc:picChg>
        <pc:picChg chg="add mod">
          <ac:chgData name="李 富泉" userId="a089038d718c74fe" providerId="LiveId" clId="{ECBD3C67-FFB1-4965-A374-C1258A85FD33}" dt="2018-10-11T13:48:28.960" v="1519" actId="1076"/>
          <ac:picMkLst>
            <pc:docMk/>
            <pc:sldMk cId="373917209" sldId="268"/>
            <ac:picMk id="4" creationId="{79104E67-2357-4ECE-8CDD-B32290819063}"/>
          </ac:picMkLst>
        </pc:picChg>
      </pc:sldChg>
      <pc:sldChg chg="add del">
        <pc:chgData name="李 富泉" userId="a089038d718c74fe" providerId="LiveId" clId="{ECBD3C67-FFB1-4965-A374-C1258A85FD33}" dt="2018-10-10T13:03:55.912" v="305" actId="2696"/>
        <pc:sldMkLst>
          <pc:docMk/>
          <pc:sldMk cId="1311322157" sldId="268"/>
        </pc:sldMkLst>
      </pc:sldChg>
      <pc:sldChg chg="addSp delSp modSp add modAnim">
        <pc:chgData name="李 富泉" userId="a089038d718c74fe" providerId="LiveId" clId="{ECBD3C67-FFB1-4965-A374-C1258A85FD33}" dt="2018-10-11T14:52:54.725" v="2412"/>
        <pc:sldMkLst>
          <pc:docMk/>
          <pc:sldMk cId="2273609340" sldId="269"/>
        </pc:sldMkLst>
        <pc:spChg chg="mod">
          <ac:chgData name="李 富泉" userId="a089038d718c74fe" providerId="LiveId" clId="{ECBD3C67-FFB1-4965-A374-C1258A85FD33}" dt="2018-10-11T13:58:07.485" v="1698" actId="20577"/>
          <ac:spMkLst>
            <pc:docMk/>
            <pc:sldMk cId="2273609340" sldId="269"/>
            <ac:spMk id="3" creationId="{11369785-6BCA-44A7-A897-079E22159075}"/>
          </ac:spMkLst>
        </pc:spChg>
        <pc:spChg chg="add mod">
          <ac:chgData name="李 富泉" userId="a089038d718c74fe" providerId="LiveId" clId="{ECBD3C67-FFB1-4965-A374-C1258A85FD33}" dt="2018-10-11T13:58:25.284" v="1703" actId="1076"/>
          <ac:spMkLst>
            <pc:docMk/>
            <pc:sldMk cId="2273609340" sldId="269"/>
            <ac:spMk id="7" creationId="{CA8F2166-421E-4718-B2EC-545A9677A0FD}"/>
          </ac:spMkLst>
        </pc:spChg>
        <pc:picChg chg="add mod">
          <ac:chgData name="李 富泉" userId="a089038d718c74fe" providerId="LiveId" clId="{ECBD3C67-FFB1-4965-A374-C1258A85FD33}" dt="2018-10-11T13:58:11.450" v="1699" actId="1076"/>
          <ac:picMkLst>
            <pc:docMk/>
            <pc:sldMk cId="2273609340" sldId="269"/>
            <ac:picMk id="2" creationId="{74239966-2D56-4FFA-835D-4231ADDA1E92}"/>
          </ac:picMkLst>
        </pc:picChg>
        <pc:picChg chg="add del mod">
          <ac:chgData name="李 富泉" userId="a089038d718c74fe" providerId="LiveId" clId="{ECBD3C67-FFB1-4965-A374-C1258A85FD33}" dt="2018-10-11T13:57:24.666" v="1684" actId="478"/>
          <ac:picMkLst>
            <pc:docMk/>
            <pc:sldMk cId="2273609340" sldId="269"/>
            <ac:picMk id="4" creationId="{91D87ABC-BF5F-4092-9A77-7FD80B4D8956}"/>
          </ac:picMkLst>
        </pc:picChg>
        <pc:picChg chg="add del mod">
          <ac:chgData name="李 富泉" userId="a089038d718c74fe" providerId="LiveId" clId="{ECBD3C67-FFB1-4965-A374-C1258A85FD33}" dt="2018-10-11T13:57:47.315" v="1689" actId="478"/>
          <ac:picMkLst>
            <pc:docMk/>
            <pc:sldMk cId="2273609340" sldId="269"/>
            <ac:picMk id="5" creationId="{CF4087CD-EEE0-44AB-AEFD-9888F8FD9ED7}"/>
          </ac:picMkLst>
        </pc:picChg>
        <pc:picChg chg="add mod">
          <ac:chgData name="李 富泉" userId="a089038d718c74fe" providerId="LiveId" clId="{ECBD3C67-FFB1-4965-A374-C1258A85FD33}" dt="2018-10-11T13:58:14.473" v="1700" actId="1076"/>
          <ac:picMkLst>
            <pc:docMk/>
            <pc:sldMk cId="2273609340" sldId="269"/>
            <ac:picMk id="6" creationId="{FBE8E2D6-2FDF-4859-9F4F-611CB2F03C11}"/>
          </ac:picMkLst>
        </pc:picChg>
      </pc:sldChg>
      <pc:sldChg chg="addSp modSp add modAnim">
        <pc:chgData name="李 富泉" userId="a089038d718c74fe" providerId="LiveId" clId="{ECBD3C67-FFB1-4965-A374-C1258A85FD33}" dt="2018-10-11T14:53:32.625" v="2421"/>
        <pc:sldMkLst>
          <pc:docMk/>
          <pc:sldMk cId="263256202" sldId="270"/>
        </pc:sldMkLst>
        <pc:spChg chg="mod">
          <ac:chgData name="李 富泉" userId="a089038d718c74fe" providerId="LiveId" clId="{ECBD3C67-FFB1-4965-A374-C1258A85FD33}" dt="2018-10-11T14:05:32.663" v="1804" actId="20577"/>
          <ac:spMkLst>
            <pc:docMk/>
            <pc:sldMk cId="263256202" sldId="270"/>
            <ac:spMk id="3" creationId="{11369785-6BCA-44A7-A897-079E22159075}"/>
          </ac:spMkLst>
        </pc:spChg>
        <pc:spChg chg="add mod">
          <ac:chgData name="李 富泉" userId="a089038d718c74fe" providerId="LiveId" clId="{ECBD3C67-FFB1-4965-A374-C1258A85FD33}" dt="2018-10-11T14:06:25.066" v="1820" actId="1076"/>
          <ac:spMkLst>
            <pc:docMk/>
            <pc:sldMk cId="263256202" sldId="270"/>
            <ac:spMk id="5" creationId="{F434FB35-24EB-4CA9-9CB0-AF9A28D4DF2B}"/>
          </ac:spMkLst>
        </pc:spChg>
        <pc:picChg chg="add mod">
          <ac:chgData name="李 富泉" userId="a089038d718c74fe" providerId="LiveId" clId="{ECBD3C67-FFB1-4965-A374-C1258A85FD33}" dt="2018-10-11T14:06:25.435" v="1821" actId="1076"/>
          <ac:picMkLst>
            <pc:docMk/>
            <pc:sldMk cId="263256202" sldId="270"/>
            <ac:picMk id="2" creationId="{7D2C75B6-4B4C-419B-85B3-80A1388AE84C}"/>
          </ac:picMkLst>
        </pc:picChg>
        <pc:picChg chg="add mod">
          <ac:chgData name="李 富泉" userId="a089038d718c74fe" providerId="LiveId" clId="{ECBD3C67-FFB1-4965-A374-C1258A85FD33}" dt="2018-10-11T14:06:24.686" v="1819" actId="1076"/>
          <ac:picMkLst>
            <pc:docMk/>
            <pc:sldMk cId="263256202" sldId="270"/>
            <ac:picMk id="4" creationId="{1FE748FE-09DD-4F02-9787-7AE03FE98726}"/>
          </ac:picMkLst>
        </pc:picChg>
      </pc:sldChg>
      <pc:sldChg chg="addSp modSp add modAnim">
        <pc:chgData name="李 富泉" userId="a089038d718c74fe" providerId="LiveId" clId="{ECBD3C67-FFB1-4965-A374-C1258A85FD33}" dt="2018-10-11T14:54:16.968" v="2429"/>
        <pc:sldMkLst>
          <pc:docMk/>
          <pc:sldMk cId="3110967448" sldId="271"/>
        </pc:sldMkLst>
        <pc:spChg chg="mod">
          <ac:chgData name="李 富泉" userId="a089038d718c74fe" providerId="LiveId" clId="{ECBD3C67-FFB1-4965-A374-C1258A85FD33}" dt="2018-10-11T14:10:25.462" v="1963" actId="15"/>
          <ac:spMkLst>
            <pc:docMk/>
            <pc:sldMk cId="3110967448" sldId="271"/>
            <ac:spMk id="3" creationId="{11369785-6BCA-44A7-A897-079E22159075}"/>
          </ac:spMkLst>
        </pc:spChg>
        <pc:spChg chg="add mod">
          <ac:chgData name="李 富泉" userId="a089038d718c74fe" providerId="LiveId" clId="{ECBD3C67-FFB1-4965-A374-C1258A85FD33}" dt="2018-10-11T14:10:21.844" v="1961" actId="1076"/>
          <ac:spMkLst>
            <pc:docMk/>
            <pc:sldMk cId="3110967448" sldId="271"/>
            <ac:spMk id="5" creationId="{2FBD8BE8-EBAF-435F-AE4B-C6B00ACA0E18}"/>
          </ac:spMkLst>
        </pc:spChg>
        <pc:picChg chg="add mod">
          <ac:chgData name="李 富泉" userId="a089038d718c74fe" providerId="LiveId" clId="{ECBD3C67-FFB1-4965-A374-C1258A85FD33}" dt="2018-10-11T14:09:20.694" v="1957" actId="1076"/>
          <ac:picMkLst>
            <pc:docMk/>
            <pc:sldMk cId="3110967448" sldId="271"/>
            <ac:picMk id="2" creationId="{0E719228-7890-461F-8FA2-60D287774154}"/>
          </ac:picMkLst>
        </pc:picChg>
        <pc:picChg chg="add mod">
          <ac:chgData name="李 富泉" userId="a089038d718c74fe" providerId="LiveId" clId="{ECBD3C67-FFB1-4965-A374-C1258A85FD33}" dt="2018-10-11T14:10:14.301" v="1959" actId="1076"/>
          <ac:picMkLst>
            <pc:docMk/>
            <pc:sldMk cId="3110967448" sldId="271"/>
            <ac:picMk id="4" creationId="{28DAD5E8-6C41-450C-858B-AC8EFF687E7A}"/>
          </ac:picMkLst>
        </pc:picChg>
      </pc:sldChg>
      <pc:sldChg chg="addSp modSp add modAnim">
        <pc:chgData name="李 富泉" userId="a089038d718c74fe" providerId="LiveId" clId="{ECBD3C67-FFB1-4965-A374-C1258A85FD33}" dt="2018-10-11T14:54:47.929" v="2436"/>
        <pc:sldMkLst>
          <pc:docMk/>
          <pc:sldMk cId="3194546384" sldId="272"/>
        </pc:sldMkLst>
        <pc:spChg chg="mod">
          <ac:chgData name="李 富泉" userId="a089038d718c74fe" providerId="LiveId" clId="{ECBD3C67-FFB1-4965-A374-C1258A85FD33}" dt="2018-10-11T14:14:43.801" v="2073" actId="20577"/>
          <ac:spMkLst>
            <pc:docMk/>
            <pc:sldMk cId="3194546384" sldId="272"/>
            <ac:spMk id="3" creationId="{11369785-6BCA-44A7-A897-079E22159075}"/>
          </ac:spMkLst>
        </pc:spChg>
        <pc:spChg chg="add mod">
          <ac:chgData name="李 富泉" userId="a089038d718c74fe" providerId="LiveId" clId="{ECBD3C67-FFB1-4965-A374-C1258A85FD33}" dt="2018-10-11T14:15:00.134" v="2079" actId="1076"/>
          <ac:spMkLst>
            <pc:docMk/>
            <pc:sldMk cId="3194546384" sldId="272"/>
            <ac:spMk id="5" creationId="{A7DA81AE-1EB1-4522-B788-E06C498EF3A0}"/>
          </ac:spMkLst>
        </pc:spChg>
        <pc:picChg chg="add mod">
          <ac:chgData name="李 富泉" userId="a089038d718c74fe" providerId="LiveId" clId="{ECBD3C67-FFB1-4965-A374-C1258A85FD33}" dt="2018-10-11T14:14:46.079" v="2075" actId="1076"/>
          <ac:picMkLst>
            <pc:docMk/>
            <pc:sldMk cId="3194546384" sldId="272"/>
            <ac:picMk id="2" creationId="{03B42B2F-A7D8-4C0E-BCCD-E57F6B6C36A1}"/>
          </ac:picMkLst>
        </pc:picChg>
        <pc:picChg chg="add mod">
          <ac:chgData name="李 富泉" userId="a089038d718c74fe" providerId="LiveId" clId="{ECBD3C67-FFB1-4965-A374-C1258A85FD33}" dt="2018-10-11T14:14:53.870" v="2077" actId="1076"/>
          <ac:picMkLst>
            <pc:docMk/>
            <pc:sldMk cId="3194546384" sldId="272"/>
            <ac:picMk id="4" creationId="{EF936B3C-BE0B-4618-A8B3-F905E90854FE}"/>
          </ac:picMkLst>
        </pc:picChg>
      </pc:sldChg>
      <pc:sldChg chg="addSp delSp modSp add delAnim modAnim">
        <pc:chgData name="李 富泉" userId="a089038d718c74fe" providerId="LiveId" clId="{ECBD3C67-FFB1-4965-A374-C1258A85FD33}" dt="2018-10-11T14:55:19.109" v="2445"/>
        <pc:sldMkLst>
          <pc:docMk/>
          <pc:sldMk cId="1953176599" sldId="273"/>
        </pc:sldMkLst>
        <pc:spChg chg="mod">
          <ac:chgData name="李 富泉" userId="a089038d718c74fe" providerId="LiveId" clId="{ECBD3C67-FFB1-4965-A374-C1258A85FD33}" dt="2018-10-11T14:38:40.548" v="2338" actId="20577"/>
          <ac:spMkLst>
            <pc:docMk/>
            <pc:sldMk cId="1953176599" sldId="273"/>
            <ac:spMk id="3" creationId="{11369785-6BCA-44A7-A897-079E22159075}"/>
          </ac:spMkLst>
        </pc:spChg>
        <pc:spChg chg="add del mod">
          <ac:chgData name="李 富泉" userId="a089038d718c74fe" providerId="LiveId" clId="{ECBD3C67-FFB1-4965-A374-C1258A85FD33}" dt="2018-10-11T14:40:09.128" v="2355" actId="478"/>
          <ac:spMkLst>
            <pc:docMk/>
            <pc:sldMk cId="1953176599" sldId="273"/>
            <ac:spMk id="5" creationId="{0A16EB56-C7F8-4FF6-B69D-C80EE1C1B0CF}"/>
          </ac:spMkLst>
        </pc:spChg>
        <pc:spChg chg="add mod">
          <ac:chgData name="李 富泉" userId="a089038d718c74fe" providerId="LiveId" clId="{ECBD3C67-FFB1-4965-A374-C1258A85FD33}" dt="2018-10-11T14:49:16.946" v="2377" actId="1076"/>
          <ac:spMkLst>
            <pc:docMk/>
            <pc:sldMk cId="1953176599" sldId="273"/>
            <ac:spMk id="9" creationId="{B685AA20-5F6E-4704-89ED-3D564021F2EC}"/>
          </ac:spMkLst>
        </pc:spChg>
        <pc:picChg chg="add del mod">
          <ac:chgData name="李 富泉" userId="a089038d718c74fe" providerId="LiveId" clId="{ECBD3C67-FFB1-4965-A374-C1258A85FD33}" dt="2018-10-11T14:40:06.837" v="2354" actId="478"/>
          <ac:picMkLst>
            <pc:docMk/>
            <pc:sldMk cId="1953176599" sldId="273"/>
            <ac:picMk id="2" creationId="{208438C2-8019-4139-A7A1-8515360D8A3D}"/>
          </ac:picMkLst>
        </pc:picChg>
        <pc:picChg chg="add del mod">
          <ac:chgData name="李 富泉" userId="a089038d718c74fe" providerId="LiveId" clId="{ECBD3C67-FFB1-4965-A374-C1258A85FD33}" dt="2018-10-11T14:40:06.837" v="2354" actId="478"/>
          <ac:picMkLst>
            <pc:docMk/>
            <pc:sldMk cId="1953176599" sldId="273"/>
            <ac:picMk id="4" creationId="{BE60CE08-AB30-4EE0-BF83-962BE81CBE43}"/>
          </ac:picMkLst>
        </pc:picChg>
        <pc:picChg chg="add del mod">
          <ac:chgData name="李 富泉" userId="a089038d718c74fe" providerId="LiveId" clId="{ECBD3C67-FFB1-4965-A374-C1258A85FD33}" dt="2018-10-11T14:43:17.818" v="2359" actId="478"/>
          <ac:picMkLst>
            <pc:docMk/>
            <pc:sldMk cId="1953176599" sldId="273"/>
            <ac:picMk id="6" creationId="{D969B991-5EB1-4545-9F96-67AD2E425109}"/>
          </ac:picMkLst>
        </pc:picChg>
        <pc:picChg chg="add mod">
          <ac:chgData name="李 富泉" userId="a089038d718c74fe" providerId="LiveId" clId="{ECBD3C67-FFB1-4965-A374-C1258A85FD33}" dt="2018-10-11T14:49:04.777" v="2373" actId="1076"/>
          <ac:picMkLst>
            <pc:docMk/>
            <pc:sldMk cId="1953176599" sldId="273"/>
            <ac:picMk id="7" creationId="{AD92C635-AA89-487F-A605-F0B7287CAE56}"/>
          </ac:picMkLst>
        </pc:picChg>
        <pc:picChg chg="add mod">
          <ac:chgData name="李 富泉" userId="a089038d718c74fe" providerId="LiveId" clId="{ECBD3C67-FFB1-4965-A374-C1258A85FD33}" dt="2018-10-11T14:49:02.985" v="2372" actId="1076"/>
          <ac:picMkLst>
            <pc:docMk/>
            <pc:sldMk cId="1953176599" sldId="273"/>
            <ac:picMk id="8" creationId="{B7554B45-B86A-4BCE-AF17-B0BB21BF49DD}"/>
          </ac:picMkLst>
        </pc:picChg>
      </pc:sldChg>
      <pc:sldChg chg="modSp add del">
        <pc:chgData name="李 富泉" userId="a089038d718c74fe" providerId="LiveId" clId="{ECBD3C67-FFB1-4965-A374-C1258A85FD33}" dt="2018-10-10T13:06:00.468" v="406" actId="2696"/>
        <pc:sldMkLst>
          <pc:docMk/>
          <pc:sldMk cId="958187088" sldId="274"/>
        </pc:sldMkLst>
        <pc:spChg chg="mod">
          <ac:chgData name="李 富泉" userId="a089038d718c74fe" providerId="LiveId" clId="{ECBD3C67-FFB1-4965-A374-C1258A85FD33}" dt="2018-10-10T13:05:43.079" v="392"/>
          <ac:spMkLst>
            <pc:docMk/>
            <pc:sldMk cId="958187088" sldId="274"/>
            <ac:spMk id="3" creationId="{11369785-6BCA-44A7-A897-079E22159075}"/>
          </ac:spMkLst>
        </pc:spChg>
      </pc:sldChg>
      <pc:sldChg chg="addSp modSp add modAnim">
        <pc:chgData name="李 富泉" userId="a089038d718c74fe" providerId="LiveId" clId="{ECBD3C67-FFB1-4965-A374-C1258A85FD33}" dt="2018-10-11T14:55:49.431" v="2453"/>
        <pc:sldMkLst>
          <pc:docMk/>
          <pc:sldMk cId="3834263445" sldId="274"/>
        </pc:sldMkLst>
        <pc:spChg chg="mod">
          <ac:chgData name="李 富泉" userId="a089038d718c74fe" providerId="LiveId" clId="{ECBD3C67-FFB1-4965-A374-C1258A85FD33}" dt="2018-10-11T14:21:44.053" v="2334" actId="20577"/>
          <ac:spMkLst>
            <pc:docMk/>
            <pc:sldMk cId="3834263445" sldId="274"/>
            <ac:spMk id="3" creationId="{11369785-6BCA-44A7-A897-079E22159075}"/>
          </ac:spMkLst>
        </pc:spChg>
        <pc:spChg chg="add">
          <ac:chgData name="李 富泉" userId="a089038d718c74fe" providerId="LiveId" clId="{ECBD3C67-FFB1-4965-A374-C1258A85FD33}" dt="2018-10-11T14:40:02.080" v="2353"/>
          <ac:spMkLst>
            <pc:docMk/>
            <pc:sldMk cId="3834263445" sldId="274"/>
            <ac:spMk id="6" creationId="{F6DD241B-80A3-4AF9-A553-A14D332AE99E}"/>
          </ac:spMkLst>
        </pc:spChg>
        <pc:picChg chg="add">
          <ac:chgData name="李 富泉" userId="a089038d718c74fe" providerId="LiveId" clId="{ECBD3C67-FFB1-4965-A374-C1258A85FD33}" dt="2018-10-11T14:40:02.080" v="2353"/>
          <ac:picMkLst>
            <pc:docMk/>
            <pc:sldMk cId="3834263445" sldId="274"/>
            <ac:picMk id="4" creationId="{BC78E8A2-46A8-4129-B5FF-4FD10FDE14AA}"/>
          </ac:picMkLst>
        </pc:picChg>
        <pc:picChg chg="add">
          <ac:chgData name="李 富泉" userId="a089038d718c74fe" providerId="LiveId" clId="{ECBD3C67-FFB1-4965-A374-C1258A85FD33}" dt="2018-10-11T14:40:02.080" v="2353"/>
          <ac:picMkLst>
            <pc:docMk/>
            <pc:sldMk cId="3834263445" sldId="274"/>
            <ac:picMk id="5" creationId="{D11B3534-AD87-497B-85D2-D9CB9DE0F2A2}"/>
          </ac:picMkLst>
        </pc:picChg>
      </pc:sldChg>
      <pc:sldChg chg="delSp modSp add">
        <pc:chgData name="李 富泉" userId="a089038d718c74fe" providerId="LiveId" clId="{ECBD3C67-FFB1-4965-A374-C1258A85FD33}" dt="2018-10-11T14:50:12.761" v="2387" actId="207"/>
        <pc:sldMkLst>
          <pc:docMk/>
          <pc:sldMk cId="2799407898" sldId="275"/>
        </pc:sldMkLst>
        <pc:spChg chg="del">
          <ac:chgData name="李 富泉" userId="a089038d718c74fe" providerId="LiveId" clId="{ECBD3C67-FFB1-4965-A374-C1258A85FD33}" dt="2018-10-11T14:49:27.521" v="2379" actId="478"/>
          <ac:spMkLst>
            <pc:docMk/>
            <pc:sldMk cId="2799407898" sldId="275"/>
            <ac:spMk id="2" creationId="{592E2BC3-0F0C-4A7E-9EA4-194028EDDA24}"/>
          </ac:spMkLst>
        </pc:spChg>
        <pc:spChg chg="mod">
          <ac:chgData name="李 富泉" userId="a089038d718c74fe" providerId="LiveId" clId="{ECBD3C67-FFB1-4965-A374-C1258A85FD33}" dt="2018-10-11T14:50:12.761" v="2387" actId="207"/>
          <ac:spMkLst>
            <pc:docMk/>
            <pc:sldMk cId="2799407898" sldId="275"/>
            <ac:spMk id="3" creationId="{93835FF1-32D7-449D-8B8F-92F76BE53357}"/>
          </ac:spMkLst>
        </pc:spChg>
      </pc:sldChg>
      <pc:sldChg chg="add del">
        <pc:chgData name="李 富泉" userId="a089038d718c74fe" providerId="LiveId" clId="{ECBD3C67-FFB1-4965-A374-C1258A85FD33}" dt="2018-10-10T13:05:49.657" v="393" actId="2696"/>
        <pc:sldMkLst>
          <pc:docMk/>
          <pc:sldMk cId="4162636697" sldId="275"/>
        </pc:sldMkLst>
      </pc:sldChg>
      <pc:sldChg chg="add del">
        <pc:chgData name="李 富泉" userId="a089038d718c74fe" providerId="LiveId" clId="{ECBD3C67-FFB1-4965-A374-C1258A85FD33}" dt="2018-10-10T13:05:56.124" v="394" actId="2696"/>
        <pc:sldMkLst>
          <pc:docMk/>
          <pc:sldMk cId="313890481" sldId="276"/>
        </pc:sldMkLst>
      </pc:sldChg>
      <pc:sldChg chg="add del">
        <pc:chgData name="李 富泉" userId="a089038d718c74fe" providerId="LiveId" clId="{ECBD3C67-FFB1-4965-A374-C1258A85FD33}" dt="2018-10-10T13:05:57.084" v="395" actId="2696"/>
        <pc:sldMkLst>
          <pc:docMk/>
          <pc:sldMk cId="1218770082" sldId="277"/>
        </pc:sldMkLst>
      </pc:sldChg>
      <pc:sldChg chg="add del">
        <pc:chgData name="李 富泉" userId="a089038d718c74fe" providerId="LiveId" clId="{ECBD3C67-FFB1-4965-A374-C1258A85FD33}" dt="2018-10-10T13:05:57.579" v="396" actId="2696"/>
        <pc:sldMkLst>
          <pc:docMk/>
          <pc:sldMk cId="2037500199" sldId="278"/>
        </pc:sldMkLst>
      </pc:sldChg>
      <pc:sldChg chg="add del">
        <pc:chgData name="李 富泉" userId="a089038d718c74fe" providerId="LiveId" clId="{ECBD3C67-FFB1-4965-A374-C1258A85FD33}" dt="2018-10-10T13:05:57.973" v="397" actId="2696"/>
        <pc:sldMkLst>
          <pc:docMk/>
          <pc:sldMk cId="1024977584" sldId="279"/>
        </pc:sldMkLst>
      </pc:sldChg>
      <pc:sldChg chg="add del">
        <pc:chgData name="李 富泉" userId="a089038d718c74fe" providerId="LiveId" clId="{ECBD3C67-FFB1-4965-A374-C1258A85FD33}" dt="2018-10-10T13:05:58.307" v="398" actId="2696"/>
        <pc:sldMkLst>
          <pc:docMk/>
          <pc:sldMk cId="2656530786" sldId="280"/>
        </pc:sldMkLst>
      </pc:sldChg>
      <pc:sldChg chg="add del">
        <pc:chgData name="李 富泉" userId="a089038d718c74fe" providerId="LiveId" clId="{ECBD3C67-FFB1-4965-A374-C1258A85FD33}" dt="2018-10-10T13:05:58.579" v="399" actId="2696"/>
        <pc:sldMkLst>
          <pc:docMk/>
          <pc:sldMk cId="114950798" sldId="281"/>
        </pc:sldMkLst>
      </pc:sldChg>
      <pc:sldChg chg="add del">
        <pc:chgData name="李 富泉" userId="a089038d718c74fe" providerId="LiveId" clId="{ECBD3C67-FFB1-4965-A374-C1258A85FD33}" dt="2018-10-10T13:05:58.801" v="400" actId="2696"/>
        <pc:sldMkLst>
          <pc:docMk/>
          <pc:sldMk cId="296045191" sldId="282"/>
        </pc:sldMkLst>
      </pc:sldChg>
      <pc:sldChg chg="add del">
        <pc:chgData name="李 富泉" userId="a089038d718c74fe" providerId="LiveId" clId="{ECBD3C67-FFB1-4965-A374-C1258A85FD33}" dt="2018-10-10T13:05:59.403" v="401" actId="2696"/>
        <pc:sldMkLst>
          <pc:docMk/>
          <pc:sldMk cId="4230873501" sldId="283"/>
        </pc:sldMkLst>
      </pc:sldChg>
      <pc:sldChg chg="add del">
        <pc:chgData name="李 富泉" userId="a089038d718c74fe" providerId="LiveId" clId="{ECBD3C67-FFB1-4965-A374-C1258A85FD33}" dt="2018-10-10T13:05:59.619" v="402" actId="2696"/>
        <pc:sldMkLst>
          <pc:docMk/>
          <pc:sldMk cId="3044745775" sldId="284"/>
        </pc:sldMkLst>
      </pc:sldChg>
      <pc:sldChg chg="add del">
        <pc:chgData name="李 富泉" userId="a089038d718c74fe" providerId="LiveId" clId="{ECBD3C67-FFB1-4965-A374-C1258A85FD33}" dt="2018-10-10T13:05:59.824" v="403" actId="2696"/>
        <pc:sldMkLst>
          <pc:docMk/>
          <pc:sldMk cId="166551440" sldId="285"/>
        </pc:sldMkLst>
      </pc:sldChg>
      <pc:sldChg chg="add del">
        <pc:chgData name="李 富泉" userId="a089038d718c74fe" providerId="LiveId" clId="{ECBD3C67-FFB1-4965-A374-C1258A85FD33}" dt="2018-10-10T13:06:00.056" v="404" actId="2696"/>
        <pc:sldMkLst>
          <pc:docMk/>
          <pc:sldMk cId="1333381928" sldId="286"/>
        </pc:sldMkLst>
      </pc:sldChg>
      <pc:sldChg chg="add del">
        <pc:chgData name="李 富泉" userId="a089038d718c74fe" providerId="LiveId" clId="{ECBD3C67-FFB1-4965-A374-C1258A85FD33}" dt="2018-10-10T13:06:00.283" v="405" actId="2696"/>
        <pc:sldMkLst>
          <pc:docMk/>
          <pc:sldMk cId="2183007738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2170A-0740-404C-8A0D-98E25E89B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重构</a:t>
            </a:r>
            <a:r>
              <a:rPr lang="en-US" altLang="zh-CN" dirty="0"/>
              <a:t>-</a:t>
            </a:r>
            <a:r>
              <a:rPr lang="zh-CN" altLang="en-US" dirty="0"/>
              <a:t>改善既有代码的设计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34CBE9-CC08-47A4-B895-24E86792C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重新组织函数</a:t>
            </a:r>
          </a:p>
        </p:txBody>
      </p:sp>
    </p:spTree>
    <p:extLst>
      <p:ext uri="{BB962C8B-B14F-4D97-AF65-F5344CB8AC3E}">
        <p14:creationId xmlns:p14="http://schemas.microsoft.com/office/powerpoint/2010/main" val="21968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9785-6BCA-44A7-A897-079E2215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3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内联函数</a:t>
            </a:r>
            <a:r>
              <a:rPr lang="en-US" altLang="zh-CN" dirty="0">
                <a:solidFill>
                  <a:schemeClr val="tx1"/>
                </a:solidFill>
              </a:rPr>
              <a:t>(Inline Method)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：一个函数的本体与名称同样清楚易懂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：在函数调用点插入函数本体，然后移除该函数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4C582B-0B17-4642-8ADD-F35EA4239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098" y="2086143"/>
            <a:ext cx="3876190" cy="1342857"/>
          </a:xfrm>
          <a:prstGeom prst="rect">
            <a:avLst/>
          </a:prstGeom>
        </p:spPr>
      </p:pic>
      <p:sp>
        <p:nvSpPr>
          <p:cNvPr id="4" name="箭头: 下 3">
            <a:extLst>
              <a:ext uri="{FF2B5EF4-FFF2-40B4-BE49-F238E27FC236}">
                <a16:creationId xmlns:a16="http://schemas.microsoft.com/office/drawing/2014/main" id="{C1CF08EF-D4E6-4C76-B59F-C6EAE6FCF298}"/>
              </a:ext>
            </a:extLst>
          </p:cNvPr>
          <p:cNvSpPr/>
          <p:nvPr/>
        </p:nvSpPr>
        <p:spPr>
          <a:xfrm>
            <a:off x="3587002" y="3646852"/>
            <a:ext cx="119230" cy="352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2C931C-D610-4AB1-A831-7A866438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098" y="4179807"/>
            <a:ext cx="3723809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9785-6BCA-44A7-A897-079E2215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3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内联临时变量</a:t>
            </a:r>
            <a:r>
              <a:rPr lang="en-US" altLang="zh-CN" dirty="0">
                <a:solidFill>
                  <a:schemeClr val="tx1"/>
                </a:solidFill>
              </a:rPr>
              <a:t>(Inline Temp)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：你有一个临时变量，只被一个简单表达式赋值一次，而它妨碍了其他重构手法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：将所有对该变量的引用动作，替换为对它赋值的那个表达式本身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128CD7-8061-437B-95B3-14AF90A0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21" y="2643128"/>
            <a:ext cx="3257143" cy="4476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104E67-2357-4ECE-8CDD-B32290819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35" y="4031984"/>
            <a:ext cx="2961905" cy="361905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A40E7F2E-CC08-4FBC-A7CF-DB2FA4E95165}"/>
              </a:ext>
            </a:extLst>
          </p:cNvPr>
          <p:cNvSpPr/>
          <p:nvPr/>
        </p:nvSpPr>
        <p:spPr>
          <a:xfrm>
            <a:off x="3591072" y="3349543"/>
            <a:ext cx="119230" cy="352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1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9785-6BCA-44A7-A897-079E2215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3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以查询取代临时变量</a:t>
            </a:r>
            <a:r>
              <a:rPr lang="en-US" altLang="zh-CN" dirty="0">
                <a:solidFill>
                  <a:schemeClr val="tx1"/>
                </a:solidFill>
              </a:rPr>
              <a:t>(Replace Temp with Query)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：你的程序以一个临时变量保存某一表达式的运算结果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：将这个表达式提炼到一个独立函数中。将这个临时变量的所有引用点替换为对新函数的调用。此后，新函数可被其他函数使用。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239966-2D56-4FFA-835D-4231ADDA1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50" y="2490503"/>
            <a:ext cx="3304762" cy="1038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E8E2D6-2FDF-4859-9F4F-611CB2F03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55" y="4212166"/>
            <a:ext cx="3380952" cy="1904762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CA8F2166-421E-4718-B2EC-545A9677A0FD}"/>
              </a:ext>
            </a:extLst>
          </p:cNvPr>
          <p:cNvSpPr/>
          <p:nvPr/>
        </p:nvSpPr>
        <p:spPr>
          <a:xfrm>
            <a:off x="3096123" y="3694213"/>
            <a:ext cx="119230" cy="352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9785-6BCA-44A7-A897-079E2215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3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引入解释性变量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：你有一个非常复杂的表达式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：将该复杂表达式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或其中一部分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的结果放进一个临时变量，以此变量名称来解释表达式用途。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2C75B6-4B4C-419B-85B3-80A1388A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343" y="2480295"/>
            <a:ext cx="4009524" cy="10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FE748FE-09DD-4F02-9787-7AE03FE98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19" y="4124959"/>
            <a:ext cx="5228571" cy="1400000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F434FB35-24EB-4CA9-9CB0-AF9A28D4DF2B}"/>
              </a:ext>
            </a:extLst>
          </p:cNvPr>
          <p:cNvSpPr/>
          <p:nvPr/>
        </p:nvSpPr>
        <p:spPr>
          <a:xfrm>
            <a:off x="4221489" y="3626458"/>
            <a:ext cx="119230" cy="352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9785-6BCA-44A7-A897-079E2215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3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分解临时变量</a:t>
            </a:r>
            <a:r>
              <a:rPr lang="en-US" altLang="zh-CN" dirty="0">
                <a:solidFill>
                  <a:schemeClr val="tx1"/>
                </a:solidFill>
              </a:rPr>
              <a:t>(Split Temporary Variable)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：你的程序有某个临时变量被赋值超过一次，它既不是循环变量，也不被用于收集计算结果。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：针对每次赋值，创造一个独立、对应的临时变量。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719228-7890-461F-8FA2-60D28777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04" y="2483938"/>
            <a:ext cx="3228571" cy="866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DAD5E8-6C41-450C-858B-AC8EFF687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867" y="4087593"/>
            <a:ext cx="3904762" cy="914286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2FBD8BE8-EBAF-435F-AE4B-C6B00ACA0E18}"/>
              </a:ext>
            </a:extLst>
          </p:cNvPr>
          <p:cNvSpPr/>
          <p:nvPr/>
        </p:nvSpPr>
        <p:spPr>
          <a:xfrm>
            <a:off x="3436689" y="3542930"/>
            <a:ext cx="119230" cy="352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9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9785-6BCA-44A7-A897-079E2215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3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移除对参数的赋值</a:t>
            </a:r>
            <a:r>
              <a:rPr lang="en-US" altLang="zh-CN" dirty="0">
                <a:solidFill>
                  <a:schemeClr val="tx1"/>
                </a:solidFill>
              </a:rPr>
              <a:t>(Remove Assignments to Parameters)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：代码对一个参数进行赋值。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：以一个临时变量取代该参数的位置。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B42B2F-A7D8-4C0E-BCCD-E57F6B6C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56" y="2248048"/>
            <a:ext cx="4333333" cy="11809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F936B3C-BE0B-4618-A8B3-F905E908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856" y="4141978"/>
            <a:ext cx="4371429" cy="1409524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A7DA81AE-1EB1-4522-B788-E06C498EF3A0}"/>
              </a:ext>
            </a:extLst>
          </p:cNvPr>
          <p:cNvSpPr/>
          <p:nvPr/>
        </p:nvSpPr>
        <p:spPr>
          <a:xfrm>
            <a:off x="3292292" y="3628239"/>
            <a:ext cx="119230" cy="352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4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9785-6BCA-44A7-A897-079E2215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3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函数对象取代函数</a:t>
            </a:r>
            <a:r>
              <a:rPr lang="en-US" altLang="zh-CN" dirty="0">
                <a:solidFill>
                  <a:schemeClr val="tx1"/>
                </a:solidFill>
              </a:rPr>
              <a:t>(Replace Method with Method Object)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：你有一个大型函数，其中对局部变量的使用使你无法采用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提炼函数</a:t>
            </a:r>
            <a:r>
              <a:rPr lang="en-US" altLang="zh-CN" dirty="0">
                <a:solidFill>
                  <a:schemeClr val="tx1"/>
                </a:solidFill>
              </a:rPr>
              <a:t>(Extract Method</a:t>
            </a:r>
            <a:r>
              <a:rPr lang="en-US" altLang="zh-CN" dirty="0" smtClean="0">
                <a:solidFill>
                  <a:schemeClr val="tx1"/>
                </a:solidFill>
              </a:rPr>
              <a:t>)”</a:t>
            </a:r>
            <a:r>
              <a:rPr lang="zh-CN" altLang="en-US" dirty="0" smtClean="0">
                <a:solidFill>
                  <a:schemeClr val="tx1"/>
                </a:solidFill>
              </a:rPr>
              <a:t>这一重构手段。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：将这个函数放进一个单独对象中，局部变量变成了对象内的字段。然后可以在同一个对象中将这个大型函数分解为多个小型函数。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92C635-AA89-487F-A605-F0B7287C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97" y="3287436"/>
            <a:ext cx="2952381" cy="15142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554B45-B86A-4BCE-AF17-B0BB21BF4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0927"/>
            <a:ext cx="2287593" cy="4156137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B685AA20-5F6E-4704-89ED-3D564021F2EC}"/>
              </a:ext>
            </a:extLst>
          </p:cNvPr>
          <p:cNvSpPr/>
          <p:nvPr/>
        </p:nvSpPr>
        <p:spPr>
          <a:xfrm rot="16200000">
            <a:off x="5213174" y="3868410"/>
            <a:ext cx="119230" cy="352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9785-6BCA-44A7-A897-079E2215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3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替换算法</a:t>
            </a:r>
            <a:r>
              <a:rPr lang="en-US" altLang="zh-CN" dirty="0">
                <a:solidFill>
                  <a:schemeClr val="tx1"/>
                </a:solidFill>
              </a:rPr>
              <a:t>(Substitute Algorithm)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：你想要把某个算法替换为另一个更清晰的算法。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：将函数本体替换为另一个算法。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78E8A2-46A8-4129-B5FF-4FD10FDE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02" y="2231471"/>
            <a:ext cx="3196206" cy="37852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1B3534-AD87-497B-85D2-D9CB9DE0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134" y="3057900"/>
            <a:ext cx="6187393" cy="2132409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F6DD241B-80A3-4AF9-A553-A14D332AE99E}"/>
              </a:ext>
            </a:extLst>
          </p:cNvPr>
          <p:cNvSpPr/>
          <p:nvPr/>
        </p:nvSpPr>
        <p:spPr>
          <a:xfrm rot="16200000">
            <a:off x="4719756" y="3771766"/>
            <a:ext cx="119230" cy="352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35FF1-32D7-449D-8B8F-92F76BE5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699649" cy="55639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dirty="0">
                <a:solidFill>
                  <a:schemeClr val="tx1"/>
                </a:solidFill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994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EE6EF-E042-4BE5-86DA-D9DD0A3D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9495"/>
            <a:ext cx="8534400" cy="1507067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93CF1-5C89-462E-9A98-B99F2FE9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02" y="1893815"/>
            <a:ext cx="8534400" cy="38945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介绍一些坏代码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重新组织函数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提炼函数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内联函数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过大的类</a:t>
            </a:r>
            <a:endParaRPr lang="en-US" altLang="zh-CN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过长参数化</a:t>
            </a:r>
            <a:endParaRPr lang="en-US" altLang="zh-CN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62685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9785-6BCA-44A7-A897-079E2215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3272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36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一些常见的坏代码</a:t>
            </a:r>
          </a:p>
        </p:txBody>
      </p:sp>
    </p:spTree>
    <p:extLst>
      <p:ext uri="{BB962C8B-B14F-4D97-AF65-F5344CB8AC3E}">
        <p14:creationId xmlns:p14="http://schemas.microsoft.com/office/powerpoint/2010/main" val="3650877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9785-6BCA-44A7-A897-079E2215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3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</a:rPr>
              <a:t>重复代码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</a:rPr>
              <a:t>过长函数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</a:rPr>
              <a:t>过</a:t>
            </a:r>
            <a:r>
              <a:rPr lang="zh-CN" altLang="en-US" dirty="0">
                <a:solidFill>
                  <a:schemeClr val="tx1"/>
                </a:solidFill>
              </a:rPr>
              <a:t>大的类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过长参数列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发散式变化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一个对象因为多种不同的变化而需要修改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霰弹式修改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每遇到一种变化， 需要在许多不同的类内做出许多小修改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95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9785-6BCA-44A7-A897-079E2215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3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依恋情结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例如某个函数为了计算某个值，从另一个对象那调用</a:t>
            </a:r>
            <a:r>
              <a:rPr lang="zh-CN" altLang="en-US" dirty="0" smtClean="0">
                <a:solidFill>
                  <a:schemeClr val="tx1"/>
                </a:solidFill>
              </a:rPr>
              <a:t>了一</a:t>
            </a:r>
            <a:r>
              <a:rPr lang="zh-CN" altLang="en-US" dirty="0" smtClean="0">
                <a:solidFill>
                  <a:schemeClr val="tx1"/>
                </a:solidFill>
              </a:rPr>
              <a:t>大半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取值函数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数据泥团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几个类中相同的字段、许多函数签名中相同的参数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SWITCH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冗赘类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一些与超类相差无几的子</a:t>
            </a:r>
            <a:r>
              <a:rPr lang="zh-CN" altLang="en-US" dirty="0" smtClean="0">
                <a:solidFill>
                  <a:schemeClr val="tx1"/>
                </a:solidFill>
              </a:rPr>
              <a:t>类和因为</a:t>
            </a:r>
            <a:r>
              <a:rPr lang="zh-CN" altLang="en-US" dirty="0">
                <a:solidFill>
                  <a:schemeClr val="tx1"/>
                </a:solidFill>
              </a:rPr>
              <a:t>变化而失去存在价值的类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夸夸其谈未来性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针对想象之中未来会出现的问题而做出一些非必要的事情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8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9785-6BCA-44A7-A897-079E2215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3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令人迷惑的暂时字段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过度耦合的消息链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用户向一个对象请求另一个对象，然后再向后者请求另一个对象，然后再请求另一个对象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这就是消息链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狎昵关系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两个类过于亲密，花费太多时间去探究彼此的</a:t>
            </a:r>
            <a:r>
              <a:rPr lang="en-US" altLang="zh-CN" dirty="0">
                <a:solidFill>
                  <a:schemeClr val="tx1"/>
                </a:solidFill>
              </a:rPr>
              <a:t>private</a:t>
            </a:r>
            <a:r>
              <a:rPr lang="zh-CN" altLang="en-US" dirty="0">
                <a:solidFill>
                  <a:schemeClr val="tx1"/>
                </a:solidFill>
              </a:rPr>
              <a:t>成分。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往往出现在继承链中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异曲同工的类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48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9785-6BCA-44A7-A897-079E2215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3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纯稚的数据类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只拥有一些字段，以及用于访问（读写）这些字段的函数。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疑问：</a:t>
            </a:r>
            <a:r>
              <a:rPr lang="en-US" altLang="zh-CN" dirty="0">
                <a:solidFill>
                  <a:schemeClr val="tx1"/>
                </a:solidFill>
              </a:rPr>
              <a:t>Model </a:t>
            </a:r>
            <a:r>
              <a:rPr lang="zh-CN" altLang="en-US" dirty="0">
                <a:solidFill>
                  <a:schemeClr val="tx1"/>
                </a:solidFill>
              </a:rPr>
              <a:t>和 实体类？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被拒绝的遗赠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子类继承了超类，实际中却只使用了超类的一小部分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过多的注释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3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FA86E-D332-4B81-93F5-AC6FD9F5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761792" cy="5127771"/>
          </a:xfrm>
        </p:spPr>
        <p:txBody>
          <a:bodyPr/>
          <a:lstStyle/>
          <a:p>
            <a:pPr algn="ctr"/>
            <a:r>
              <a:rPr lang="zh-CN" altLang="en-US" dirty="0"/>
              <a:t>重新组织函数</a:t>
            </a:r>
          </a:p>
        </p:txBody>
      </p:sp>
    </p:spTree>
    <p:extLst>
      <p:ext uri="{BB962C8B-B14F-4D97-AF65-F5344CB8AC3E}">
        <p14:creationId xmlns:p14="http://schemas.microsoft.com/office/powerpoint/2010/main" val="35343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9785-6BCA-44A7-A897-079E2215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203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提炼函数</a:t>
            </a:r>
            <a:r>
              <a:rPr lang="en-US" altLang="zh-CN" dirty="0">
                <a:solidFill>
                  <a:schemeClr val="tx1"/>
                </a:solidFill>
              </a:rPr>
              <a:t>(Extract Method)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：你有一段代码可以被组织在一起并独立出来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：将这段代码放进一个独立函数中，并让函数名称解释该函数的用途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7B5FDC-BA51-4FD2-9C21-EA1CE3A5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32" y="2194065"/>
            <a:ext cx="3552381" cy="13523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65CD74-416B-4673-9AB0-847A7FE80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432" y="4127556"/>
            <a:ext cx="3457143" cy="1676190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B2EB04EB-BECB-4AE6-81D1-FE96AF0BFEF1}"/>
              </a:ext>
            </a:extLst>
          </p:cNvPr>
          <p:cNvSpPr/>
          <p:nvPr/>
        </p:nvSpPr>
        <p:spPr>
          <a:xfrm>
            <a:off x="3894392" y="3660832"/>
            <a:ext cx="119230" cy="352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735</Words>
  <Application>Microsoft Office PowerPoint</Application>
  <PresentationFormat>宽屏</PresentationFormat>
  <Paragraphs>131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幼圆</vt:lpstr>
      <vt:lpstr>Century Gothic</vt:lpstr>
      <vt:lpstr>Wingdings</vt:lpstr>
      <vt:lpstr>Wingdings 3</vt:lpstr>
      <vt:lpstr>切片</vt:lpstr>
      <vt:lpstr>重构-改善既有代码的设计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重新组织函数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重构-改善既有代码的设计</dc:title>
  <dc:creator>李 富泉</dc:creator>
  <cp:lastModifiedBy>China</cp:lastModifiedBy>
  <cp:revision>15</cp:revision>
  <dcterms:created xsi:type="dcterms:W3CDTF">2018-10-09T13:28:50Z</dcterms:created>
  <dcterms:modified xsi:type="dcterms:W3CDTF">2018-10-12T06:10:35Z</dcterms:modified>
</cp:coreProperties>
</file>