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  <p:sldMasterId id="2147483667" r:id="rId6"/>
  </p:sldMasterIdLst>
  <p:notesMasterIdLst>
    <p:notesMasterId r:id="rId18"/>
  </p:notesMasterIdLst>
  <p:handoutMasterIdLst>
    <p:handoutMasterId r:id="rId19"/>
  </p:handoutMasterIdLst>
  <p:sldIdLst>
    <p:sldId id="292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280" r:id="rId17"/>
  </p:sldIdLst>
  <p:sldSz cx="16257588" cy="9144000"/>
  <p:notesSz cx="6858000" cy="9144000"/>
  <p:defaultTextStyle>
    <a:defPPr>
      <a:defRPr lang="en-US"/>
    </a:defPPr>
    <a:lvl1pPr marL="0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6735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3469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20203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6939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3673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40407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47141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3876" algn="l" defTabSz="9067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11"/>
    <a:srgbClr val="0B3700"/>
    <a:srgbClr val="2288CC"/>
    <a:srgbClr val="008888"/>
    <a:srgbClr val="1155AA"/>
    <a:srgbClr val="FF3300"/>
    <a:srgbClr val="FFCC00"/>
    <a:srgbClr val="87BC40"/>
    <a:srgbClr val="32BCAD"/>
    <a:srgbClr val="00A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8" autoAdjust="0"/>
    <p:restoredTop sz="96702" autoAdjust="0"/>
  </p:normalViewPr>
  <p:slideViewPr>
    <p:cSldViewPr snapToGrid="0" snapToObjects="1">
      <p:cViewPr>
        <p:scale>
          <a:sx n="80" d="100"/>
          <a:sy n="80" d="100"/>
        </p:scale>
        <p:origin x="-894" y="-252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94B3D-D6F4-4786-9375-39797460BEF1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48D49B-4A03-470B-BA8F-A99F5D0AB266}">
      <dgm:prSet/>
      <dgm:spPr>
        <a:solidFill>
          <a:srgbClr val="FF0000"/>
        </a:solidFill>
      </dgm:spPr>
      <dgm:t>
        <a:bodyPr/>
        <a:lstStyle/>
        <a:p>
          <a:pPr rtl="0"/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困惑的</a:t>
          </a:r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98%</a:t>
          </a:r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来自于冲突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C4FEA5-C0E3-48AE-A5BB-07466C5781C2}" type="parTrans" cxnId="{3A03F9D9-D3C4-42F5-9232-E6A491D7518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A129E4-CA80-4873-9F3C-67BAB75E4D62}" type="sibTrans" cxnId="{3A03F9D9-D3C4-42F5-9232-E6A491D7518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FEB54-2D7E-4A1F-8E58-6F2769B5AF72}">
      <dgm:prSet/>
      <dgm:spPr>
        <a:solidFill>
          <a:srgbClr val="2288CC"/>
        </a:solidFill>
      </dgm:spPr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冲突的</a:t>
          </a:r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98%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来自于矛盾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65340D-54E0-4904-A273-EF7DD0F9506B}" type="parTrans" cxnId="{4A418F63-88D7-47E8-A5AF-87D9052CA50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E997F6-5090-4999-9A7B-1957E9C1D064}" type="sibTrans" cxnId="{4A418F63-88D7-47E8-A5AF-87D9052CA50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7E7C27-ECD0-4EA0-84AC-4B68DE1368D3}">
      <dgm:prSet/>
      <dgm:spPr>
        <a:solidFill>
          <a:srgbClr val="FFC000"/>
        </a:solidFill>
      </dgm:spPr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矛盾的</a:t>
          </a:r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98%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来自于误会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D0C15A-35A4-411F-871F-93D0932D3234}" type="parTrans" cxnId="{9E082C03-235E-41B1-8A12-76EFFCC701D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DFE89-98D2-4AF8-974E-4D9BE8812C18}" type="sibTrans" cxnId="{9E082C03-235E-41B1-8A12-76EFFCC701D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3F19F0-D7F7-4CC6-AAFF-796D506317F5}">
      <dgm:prSet/>
      <dgm:spPr>
        <a:solidFill>
          <a:srgbClr val="00B050"/>
        </a:solidFill>
      </dgm:spPr>
      <dgm:t>
        <a:bodyPr/>
        <a:lstStyle/>
        <a:p>
          <a:pPr rtl="0"/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误会的</a:t>
          </a:r>
          <a:r>
            <a:rPr 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98%</a:t>
          </a:r>
          <a:r>
            <a:rPr lang="zh-CN" smtClean="0">
              <a:latin typeface="微软雅黑" panose="020B0503020204020204" pitchFamily="34" charset="-122"/>
              <a:ea typeface="微软雅黑" panose="020B0503020204020204" pitchFamily="34" charset="-122"/>
            </a:rPr>
            <a:t>来自于性格</a:t>
          </a:r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2CE9B2-ACBD-4E91-8F27-8D5F540B7758}" type="parTrans" cxnId="{16DB71B4-B583-43E6-BEE6-56BAC4CEFE0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2ABE4A-5890-4457-BC58-66B83848E280}" type="sibTrans" cxnId="{16DB71B4-B583-43E6-BEE6-56BAC4CEFE0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9D63D6-12C6-4FC6-A2F0-D75A15FB707C}" type="pres">
      <dgm:prSet presAssocID="{A8894B3D-D6F4-4786-9375-39797460BEF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9A685C-1ED5-45F7-BDA0-3C7589EE7969}" type="pres">
      <dgm:prSet presAssocID="{E248D49B-4A03-470B-BA8F-A99F5D0AB26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C27240-A7D7-480D-8EEF-921CC9232070}" type="pres">
      <dgm:prSet presAssocID="{26A129E4-CA80-4873-9F3C-67BAB75E4D62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36C9A775-DA4A-49BD-9697-DB073F9EF6C7}" type="pres">
      <dgm:prSet presAssocID="{26A129E4-CA80-4873-9F3C-67BAB75E4D62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2A40A675-8CE0-472A-8C2A-B43106791B5B}" type="pres">
      <dgm:prSet presAssocID="{65AFEB54-2D7E-4A1F-8E58-6F2769B5AF7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0655C9-426D-4704-8F4B-34588BD673AB}" type="pres">
      <dgm:prSet presAssocID="{66E997F6-5090-4999-9A7B-1957E9C1D06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5ACB8EA1-AB7F-4A3B-9251-A3ADFF2C82B1}" type="pres">
      <dgm:prSet presAssocID="{66E997F6-5090-4999-9A7B-1957E9C1D06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9B70940-D2DB-48B5-8AE2-E2030D94DB10}" type="pres">
      <dgm:prSet presAssocID="{B17E7C27-ECD0-4EA0-84AC-4B68DE1368D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E9E1A7-4966-441E-99C2-9B541873EE6B}" type="pres">
      <dgm:prSet presAssocID="{C8FDFE89-98D2-4AF8-974E-4D9BE8812C18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EAD53FD1-005D-4915-B7D0-F88B711FA706}" type="pres">
      <dgm:prSet presAssocID="{C8FDFE89-98D2-4AF8-974E-4D9BE8812C18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47D3F608-0B82-415F-9856-8C82A0B54F57}" type="pres">
      <dgm:prSet presAssocID="{873F19F0-D7F7-4CC6-AAFF-796D506317F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C55B0D-6415-41C0-8304-ABD8BC383196}" type="presOf" srcId="{C8FDFE89-98D2-4AF8-974E-4D9BE8812C18}" destId="{EAD53FD1-005D-4915-B7D0-F88B711FA706}" srcOrd="1" destOrd="0" presId="urn:microsoft.com/office/officeart/2005/8/layout/process1"/>
    <dgm:cxn modelId="{3A03F9D9-D3C4-42F5-9232-E6A491D75186}" srcId="{A8894B3D-D6F4-4786-9375-39797460BEF1}" destId="{E248D49B-4A03-470B-BA8F-A99F5D0AB266}" srcOrd="0" destOrd="0" parTransId="{74C4FEA5-C0E3-48AE-A5BB-07466C5781C2}" sibTransId="{26A129E4-CA80-4873-9F3C-67BAB75E4D62}"/>
    <dgm:cxn modelId="{352ECB76-CF4A-4D7B-B356-74162810753C}" type="presOf" srcId="{66E997F6-5090-4999-9A7B-1957E9C1D064}" destId="{000655C9-426D-4704-8F4B-34588BD673AB}" srcOrd="0" destOrd="0" presId="urn:microsoft.com/office/officeart/2005/8/layout/process1"/>
    <dgm:cxn modelId="{9E082C03-235E-41B1-8A12-76EFFCC701DC}" srcId="{A8894B3D-D6F4-4786-9375-39797460BEF1}" destId="{B17E7C27-ECD0-4EA0-84AC-4B68DE1368D3}" srcOrd="2" destOrd="0" parTransId="{EFD0C15A-35A4-411F-871F-93D0932D3234}" sibTransId="{C8FDFE89-98D2-4AF8-974E-4D9BE8812C18}"/>
    <dgm:cxn modelId="{C9744B6C-D47F-49CE-9149-4C75C2FACCF2}" type="presOf" srcId="{65AFEB54-2D7E-4A1F-8E58-6F2769B5AF72}" destId="{2A40A675-8CE0-472A-8C2A-B43106791B5B}" srcOrd="0" destOrd="0" presId="urn:microsoft.com/office/officeart/2005/8/layout/process1"/>
    <dgm:cxn modelId="{11D16107-E7A7-4125-9ECA-AD799C87865B}" type="presOf" srcId="{C8FDFE89-98D2-4AF8-974E-4D9BE8812C18}" destId="{B3E9E1A7-4966-441E-99C2-9B541873EE6B}" srcOrd="0" destOrd="0" presId="urn:microsoft.com/office/officeart/2005/8/layout/process1"/>
    <dgm:cxn modelId="{C9646884-15A0-4515-BCCD-D8E9F304D870}" type="presOf" srcId="{873F19F0-D7F7-4CC6-AAFF-796D506317F5}" destId="{47D3F608-0B82-415F-9856-8C82A0B54F57}" srcOrd="0" destOrd="0" presId="urn:microsoft.com/office/officeart/2005/8/layout/process1"/>
    <dgm:cxn modelId="{94BA1B51-0BE2-4BAC-851E-0AC6BEEBC3FA}" type="presOf" srcId="{A8894B3D-D6F4-4786-9375-39797460BEF1}" destId="{D09D63D6-12C6-4FC6-A2F0-D75A15FB707C}" srcOrd="0" destOrd="0" presId="urn:microsoft.com/office/officeart/2005/8/layout/process1"/>
    <dgm:cxn modelId="{4049DB44-2046-4F55-8768-0E40BE981375}" type="presOf" srcId="{26A129E4-CA80-4873-9F3C-67BAB75E4D62}" destId="{36C9A775-DA4A-49BD-9697-DB073F9EF6C7}" srcOrd="1" destOrd="0" presId="urn:microsoft.com/office/officeart/2005/8/layout/process1"/>
    <dgm:cxn modelId="{16DB71B4-B583-43E6-BEE6-56BAC4CEFE03}" srcId="{A8894B3D-D6F4-4786-9375-39797460BEF1}" destId="{873F19F0-D7F7-4CC6-AAFF-796D506317F5}" srcOrd="3" destOrd="0" parTransId="{122CE9B2-ACBD-4E91-8F27-8D5F540B7758}" sibTransId="{062ABE4A-5890-4457-BC58-66B83848E280}"/>
    <dgm:cxn modelId="{D111CAA6-8519-46BB-9501-099CC0E3304D}" type="presOf" srcId="{66E997F6-5090-4999-9A7B-1957E9C1D064}" destId="{5ACB8EA1-AB7F-4A3B-9251-A3ADFF2C82B1}" srcOrd="1" destOrd="0" presId="urn:microsoft.com/office/officeart/2005/8/layout/process1"/>
    <dgm:cxn modelId="{4A418F63-88D7-47E8-A5AF-87D9052CA502}" srcId="{A8894B3D-D6F4-4786-9375-39797460BEF1}" destId="{65AFEB54-2D7E-4A1F-8E58-6F2769B5AF72}" srcOrd="1" destOrd="0" parTransId="{D665340D-54E0-4904-A273-EF7DD0F9506B}" sibTransId="{66E997F6-5090-4999-9A7B-1957E9C1D064}"/>
    <dgm:cxn modelId="{9FFCB43A-CF2C-435D-8A97-0504A71E5480}" type="presOf" srcId="{E248D49B-4A03-470B-BA8F-A99F5D0AB266}" destId="{A99A685C-1ED5-45F7-BDA0-3C7589EE7969}" srcOrd="0" destOrd="0" presId="urn:microsoft.com/office/officeart/2005/8/layout/process1"/>
    <dgm:cxn modelId="{5A36FEB1-68F4-4FCD-AC75-328C8D54F8FD}" type="presOf" srcId="{26A129E4-CA80-4873-9F3C-67BAB75E4D62}" destId="{5AC27240-A7D7-480D-8EEF-921CC9232070}" srcOrd="0" destOrd="0" presId="urn:microsoft.com/office/officeart/2005/8/layout/process1"/>
    <dgm:cxn modelId="{225A83DA-CFFD-469E-959F-CF7214FF6CA2}" type="presOf" srcId="{B17E7C27-ECD0-4EA0-84AC-4B68DE1368D3}" destId="{49B70940-D2DB-48B5-8AE2-E2030D94DB10}" srcOrd="0" destOrd="0" presId="urn:microsoft.com/office/officeart/2005/8/layout/process1"/>
    <dgm:cxn modelId="{ECFB772F-E7D2-48DB-96EB-923466A2C129}" type="presParOf" srcId="{D09D63D6-12C6-4FC6-A2F0-D75A15FB707C}" destId="{A99A685C-1ED5-45F7-BDA0-3C7589EE7969}" srcOrd="0" destOrd="0" presId="urn:microsoft.com/office/officeart/2005/8/layout/process1"/>
    <dgm:cxn modelId="{8681514F-4EBE-4FB4-BA80-72C8937C5CFB}" type="presParOf" srcId="{D09D63D6-12C6-4FC6-A2F0-D75A15FB707C}" destId="{5AC27240-A7D7-480D-8EEF-921CC9232070}" srcOrd="1" destOrd="0" presId="urn:microsoft.com/office/officeart/2005/8/layout/process1"/>
    <dgm:cxn modelId="{10CA0F10-63AE-435A-AF8E-971D9A9EDF7F}" type="presParOf" srcId="{5AC27240-A7D7-480D-8EEF-921CC9232070}" destId="{36C9A775-DA4A-49BD-9697-DB073F9EF6C7}" srcOrd="0" destOrd="0" presId="urn:microsoft.com/office/officeart/2005/8/layout/process1"/>
    <dgm:cxn modelId="{523D4376-E9B1-4682-B6B3-15B2524E1F75}" type="presParOf" srcId="{D09D63D6-12C6-4FC6-A2F0-D75A15FB707C}" destId="{2A40A675-8CE0-472A-8C2A-B43106791B5B}" srcOrd="2" destOrd="0" presId="urn:microsoft.com/office/officeart/2005/8/layout/process1"/>
    <dgm:cxn modelId="{ECA4427C-522F-4E6B-8B98-73EBD98E485C}" type="presParOf" srcId="{D09D63D6-12C6-4FC6-A2F0-D75A15FB707C}" destId="{000655C9-426D-4704-8F4B-34588BD673AB}" srcOrd="3" destOrd="0" presId="urn:microsoft.com/office/officeart/2005/8/layout/process1"/>
    <dgm:cxn modelId="{795CA2D1-C057-47D7-B6ED-5CBC0C834B54}" type="presParOf" srcId="{000655C9-426D-4704-8F4B-34588BD673AB}" destId="{5ACB8EA1-AB7F-4A3B-9251-A3ADFF2C82B1}" srcOrd="0" destOrd="0" presId="urn:microsoft.com/office/officeart/2005/8/layout/process1"/>
    <dgm:cxn modelId="{9FA4D2DE-FD11-4FF5-ADBC-1F507F42F0AA}" type="presParOf" srcId="{D09D63D6-12C6-4FC6-A2F0-D75A15FB707C}" destId="{49B70940-D2DB-48B5-8AE2-E2030D94DB10}" srcOrd="4" destOrd="0" presId="urn:microsoft.com/office/officeart/2005/8/layout/process1"/>
    <dgm:cxn modelId="{B8BAADC9-BC24-436A-A798-21955A0F6F55}" type="presParOf" srcId="{D09D63D6-12C6-4FC6-A2F0-D75A15FB707C}" destId="{B3E9E1A7-4966-441E-99C2-9B541873EE6B}" srcOrd="5" destOrd="0" presId="urn:microsoft.com/office/officeart/2005/8/layout/process1"/>
    <dgm:cxn modelId="{023A3093-4A6D-4104-A1BB-6C40C38A29E4}" type="presParOf" srcId="{B3E9E1A7-4966-441E-99C2-9B541873EE6B}" destId="{EAD53FD1-005D-4915-B7D0-F88B711FA706}" srcOrd="0" destOrd="0" presId="urn:microsoft.com/office/officeart/2005/8/layout/process1"/>
    <dgm:cxn modelId="{AE2B03E1-2E5E-47FE-A90E-8B5359D2F574}" type="presParOf" srcId="{D09D63D6-12C6-4FC6-A2F0-D75A15FB707C}" destId="{47D3F608-0B82-415F-9856-8C82A0B54F5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0C7851-58F3-400F-A46D-0EEE45FEE7E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B5A9A4-8E85-4630-A12E-74C92F548C7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红色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009AD2-437C-431C-AF67-25FF013AA4D8}" type="parTrans" cxnId="{666949D6-A22E-4651-BB51-F55A27D5EB2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B7228C-5498-4C3F-A0F7-25BF93DC50F1}" type="sibTrans" cxnId="{666949D6-A22E-4651-BB51-F55A27D5EB2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1DC971-EBBF-41D8-9268-6267DF54ED3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蓝色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2A761C-8D4E-4FF8-B875-B5D8B10490EA}" type="parTrans" cxnId="{77DE7F79-7D51-4E88-96BE-D2391E8CD30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504286-89A9-4B57-9299-AEFCEAB6B7CC}" type="sibTrans" cxnId="{77DE7F79-7D51-4E88-96BE-D2391E8CD30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DE7BA9-D4BF-4EA7-8E4F-CB745F2BEBAE}">
      <dgm:prSet phldrT="[文本]"/>
      <dgm:spPr>
        <a:solidFill>
          <a:srgbClr val="FFCC00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黄色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5CBE5C-A26B-495A-AA67-0B18CF1BC6B8}" type="parTrans" cxnId="{63D82313-4E79-41A0-B2B5-A20114043AE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53C4FF-7310-4BA4-A4F6-149ADA8D6449}" type="sibTrans" cxnId="{63D82313-4E79-41A0-B2B5-A20114043AE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2B6010-A5F3-49FD-99F7-D3902B17B171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绿色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22340C-D1C9-42C6-917E-D7FBF18ABD4D}" type="parTrans" cxnId="{1F70B6BD-93F5-4B79-85F4-EBE93532DF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E2A473-F126-4638-9E52-5BDDEC3CB327}" type="sibTrans" cxnId="{1F70B6BD-93F5-4B79-85F4-EBE93532DF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4A4342-05C2-41BF-B582-25C15139C10C}" type="pres">
      <dgm:prSet presAssocID="{710C7851-58F3-400F-A46D-0EEE45FEE7E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AD4D0E-45E7-43BC-AACB-89653D210E72}" type="pres">
      <dgm:prSet presAssocID="{710C7851-58F3-400F-A46D-0EEE45FEE7E3}" presName="diamond" presStyleLbl="bgShp" presStyleIdx="0" presStyleCnt="1"/>
      <dgm:spPr/>
    </dgm:pt>
    <dgm:pt modelId="{B7D14B14-FDA4-42A8-9ADC-0D5BC644C53D}" type="pres">
      <dgm:prSet presAssocID="{710C7851-58F3-400F-A46D-0EEE45FEE7E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3EFAA2-0FAF-4281-A911-16A997A4BA8E}" type="pres">
      <dgm:prSet presAssocID="{710C7851-58F3-400F-A46D-0EEE45FEE7E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865AF0-5A14-48A9-A129-3B9DB4CFB803}" type="pres">
      <dgm:prSet presAssocID="{710C7851-58F3-400F-A46D-0EEE45FEE7E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F3D205-D20F-4979-BA24-78984F84B6A2}" type="pres">
      <dgm:prSet presAssocID="{710C7851-58F3-400F-A46D-0EEE45FEE7E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790A54-26AD-4C08-9339-81570BA6308A}" type="presOf" srcId="{64B5A9A4-8E85-4630-A12E-74C92F548C7E}" destId="{B7D14B14-FDA4-42A8-9ADC-0D5BC644C53D}" srcOrd="0" destOrd="0" presId="urn:microsoft.com/office/officeart/2005/8/layout/matrix3"/>
    <dgm:cxn modelId="{1F70B6BD-93F5-4B79-85F4-EBE93532DFF1}" srcId="{710C7851-58F3-400F-A46D-0EEE45FEE7E3}" destId="{E12B6010-A5F3-49FD-99F7-D3902B17B171}" srcOrd="3" destOrd="0" parTransId="{3722340C-D1C9-42C6-917E-D7FBF18ABD4D}" sibTransId="{A1E2A473-F126-4638-9E52-5BDDEC3CB327}"/>
    <dgm:cxn modelId="{63D82313-4E79-41A0-B2B5-A20114043AE9}" srcId="{710C7851-58F3-400F-A46D-0EEE45FEE7E3}" destId="{21DE7BA9-D4BF-4EA7-8E4F-CB745F2BEBAE}" srcOrd="2" destOrd="0" parTransId="{E45CBE5C-A26B-495A-AA67-0B18CF1BC6B8}" sibTransId="{B953C4FF-7310-4BA4-A4F6-149ADA8D6449}"/>
    <dgm:cxn modelId="{D4E0E18B-8CE4-43E3-85C8-B5C5A86DB3CD}" type="presOf" srcId="{21DE7BA9-D4BF-4EA7-8E4F-CB745F2BEBAE}" destId="{D5865AF0-5A14-48A9-A129-3B9DB4CFB803}" srcOrd="0" destOrd="0" presId="urn:microsoft.com/office/officeart/2005/8/layout/matrix3"/>
    <dgm:cxn modelId="{04690CB3-10E4-40D9-BBDF-D9C3EE12AD41}" type="presOf" srcId="{710C7851-58F3-400F-A46D-0EEE45FEE7E3}" destId="{264A4342-05C2-41BF-B582-25C15139C10C}" srcOrd="0" destOrd="0" presId="urn:microsoft.com/office/officeart/2005/8/layout/matrix3"/>
    <dgm:cxn modelId="{87E9057F-94D4-450D-9055-963724CBC1E3}" type="presOf" srcId="{E12B6010-A5F3-49FD-99F7-D3902B17B171}" destId="{FBF3D205-D20F-4979-BA24-78984F84B6A2}" srcOrd="0" destOrd="0" presId="urn:microsoft.com/office/officeart/2005/8/layout/matrix3"/>
    <dgm:cxn modelId="{A1C3F0A6-7E9A-4171-BBEC-417A5E20E93E}" type="presOf" srcId="{741DC971-EBBF-41D8-9268-6267DF54ED3A}" destId="{743EFAA2-0FAF-4281-A911-16A997A4BA8E}" srcOrd="0" destOrd="0" presId="urn:microsoft.com/office/officeart/2005/8/layout/matrix3"/>
    <dgm:cxn modelId="{666949D6-A22E-4651-BB51-F55A27D5EB26}" srcId="{710C7851-58F3-400F-A46D-0EEE45FEE7E3}" destId="{64B5A9A4-8E85-4630-A12E-74C92F548C7E}" srcOrd="0" destOrd="0" parTransId="{82009AD2-437C-431C-AF67-25FF013AA4D8}" sibTransId="{17B7228C-5498-4C3F-A0F7-25BF93DC50F1}"/>
    <dgm:cxn modelId="{77DE7F79-7D51-4E88-96BE-D2391E8CD30D}" srcId="{710C7851-58F3-400F-A46D-0EEE45FEE7E3}" destId="{741DC971-EBBF-41D8-9268-6267DF54ED3A}" srcOrd="1" destOrd="0" parTransId="{792A761C-8D4E-4FF8-B875-B5D8B10490EA}" sibTransId="{77504286-89A9-4B57-9299-AEFCEAB6B7CC}"/>
    <dgm:cxn modelId="{ECDFCD52-8075-4572-92D0-C0D0EFB9B3D2}" type="presParOf" srcId="{264A4342-05C2-41BF-B582-25C15139C10C}" destId="{02AD4D0E-45E7-43BC-AACB-89653D210E72}" srcOrd="0" destOrd="0" presId="urn:microsoft.com/office/officeart/2005/8/layout/matrix3"/>
    <dgm:cxn modelId="{9C3268FA-78CF-4B14-90DE-558BE2B8E283}" type="presParOf" srcId="{264A4342-05C2-41BF-B582-25C15139C10C}" destId="{B7D14B14-FDA4-42A8-9ADC-0D5BC644C53D}" srcOrd="1" destOrd="0" presId="urn:microsoft.com/office/officeart/2005/8/layout/matrix3"/>
    <dgm:cxn modelId="{7F0AE733-B75A-453D-9CDA-FEE15F6FFD2F}" type="presParOf" srcId="{264A4342-05C2-41BF-B582-25C15139C10C}" destId="{743EFAA2-0FAF-4281-A911-16A997A4BA8E}" srcOrd="2" destOrd="0" presId="urn:microsoft.com/office/officeart/2005/8/layout/matrix3"/>
    <dgm:cxn modelId="{C27FE8CE-EC6F-4779-85C4-16E6FB900CC1}" type="presParOf" srcId="{264A4342-05C2-41BF-B582-25C15139C10C}" destId="{D5865AF0-5A14-48A9-A129-3B9DB4CFB803}" srcOrd="3" destOrd="0" presId="urn:microsoft.com/office/officeart/2005/8/layout/matrix3"/>
    <dgm:cxn modelId="{B61AB49D-215F-4C53-A2B0-9CB21269A980}" type="presParOf" srcId="{264A4342-05C2-41BF-B582-25C15139C10C}" destId="{FBF3D205-D20F-4979-BA24-78984F84B6A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0C7851-58F3-400F-A46D-0EEE45FEE7E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B5A9A4-8E85-4630-A12E-74C92F548C7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红色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009AD2-437C-431C-AF67-25FF013AA4D8}" type="parTrans" cxnId="{666949D6-A22E-4651-BB51-F55A27D5EB2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B7228C-5498-4C3F-A0F7-25BF93DC50F1}" type="sibTrans" cxnId="{666949D6-A22E-4651-BB51-F55A27D5EB2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1DC971-EBBF-41D8-9268-6267DF54ED3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蓝色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2A761C-8D4E-4FF8-B875-B5D8B10490EA}" type="parTrans" cxnId="{77DE7F79-7D51-4E88-96BE-D2391E8CD30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504286-89A9-4B57-9299-AEFCEAB6B7CC}" type="sibTrans" cxnId="{77DE7F79-7D51-4E88-96BE-D2391E8CD30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DE7BA9-D4BF-4EA7-8E4F-CB745F2BEBAE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黄色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5CBE5C-A26B-495A-AA67-0B18CF1BC6B8}" type="parTrans" cxnId="{63D82313-4E79-41A0-B2B5-A20114043AE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53C4FF-7310-4BA4-A4F6-149ADA8D6449}" type="sibTrans" cxnId="{63D82313-4E79-41A0-B2B5-A20114043AE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2B6010-A5F3-49FD-99F7-D3902B17B171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绿色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22340C-D1C9-42C6-917E-D7FBF18ABD4D}" type="parTrans" cxnId="{1F70B6BD-93F5-4B79-85F4-EBE93532DF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E2A473-F126-4638-9E52-5BDDEC3CB327}" type="sibTrans" cxnId="{1F70B6BD-93F5-4B79-85F4-EBE93532DFF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4A4342-05C2-41BF-B582-25C15139C10C}" type="pres">
      <dgm:prSet presAssocID="{710C7851-58F3-400F-A46D-0EEE45FEE7E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AD4D0E-45E7-43BC-AACB-89653D210E72}" type="pres">
      <dgm:prSet presAssocID="{710C7851-58F3-400F-A46D-0EEE45FEE7E3}" presName="diamond" presStyleLbl="bgShp" presStyleIdx="0" presStyleCnt="1"/>
      <dgm:spPr/>
    </dgm:pt>
    <dgm:pt modelId="{B7D14B14-FDA4-42A8-9ADC-0D5BC644C53D}" type="pres">
      <dgm:prSet presAssocID="{710C7851-58F3-400F-A46D-0EEE45FEE7E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3EFAA2-0FAF-4281-A911-16A997A4BA8E}" type="pres">
      <dgm:prSet presAssocID="{710C7851-58F3-400F-A46D-0EEE45FEE7E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865AF0-5A14-48A9-A129-3B9DB4CFB803}" type="pres">
      <dgm:prSet presAssocID="{710C7851-58F3-400F-A46D-0EEE45FEE7E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F3D205-D20F-4979-BA24-78984F84B6A2}" type="pres">
      <dgm:prSet presAssocID="{710C7851-58F3-400F-A46D-0EEE45FEE7E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70B6BD-93F5-4B79-85F4-EBE93532DFF1}" srcId="{710C7851-58F3-400F-A46D-0EEE45FEE7E3}" destId="{E12B6010-A5F3-49FD-99F7-D3902B17B171}" srcOrd="3" destOrd="0" parTransId="{3722340C-D1C9-42C6-917E-D7FBF18ABD4D}" sibTransId="{A1E2A473-F126-4638-9E52-5BDDEC3CB327}"/>
    <dgm:cxn modelId="{63D82313-4E79-41A0-B2B5-A20114043AE9}" srcId="{710C7851-58F3-400F-A46D-0EEE45FEE7E3}" destId="{21DE7BA9-D4BF-4EA7-8E4F-CB745F2BEBAE}" srcOrd="2" destOrd="0" parTransId="{E45CBE5C-A26B-495A-AA67-0B18CF1BC6B8}" sibTransId="{B953C4FF-7310-4BA4-A4F6-149ADA8D6449}"/>
    <dgm:cxn modelId="{2B6D05B9-833F-495E-98AB-5587701EFF11}" type="presOf" srcId="{710C7851-58F3-400F-A46D-0EEE45FEE7E3}" destId="{264A4342-05C2-41BF-B582-25C15139C10C}" srcOrd="0" destOrd="0" presId="urn:microsoft.com/office/officeart/2005/8/layout/matrix3"/>
    <dgm:cxn modelId="{4704D47D-46C7-42BC-91AC-1C24EB3CD31A}" type="presOf" srcId="{741DC971-EBBF-41D8-9268-6267DF54ED3A}" destId="{743EFAA2-0FAF-4281-A911-16A997A4BA8E}" srcOrd="0" destOrd="0" presId="urn:microsoft.com/office/officeart/2005/8/layout/matrix3"/>
    <dgm:cxn modelId="{1DE872A9-0298-48DB-8536-52DEB5145149}" type="presOf" srcId="{21DE7BA9-D4BF-4EA7-8E4F-CB745F2BEBAE}" destId="{D5865AF0-5A14-48A9-A129-3B9DB4CFB803}" srcOrd="0" destOrd="0" presId="urn:microsoft.com/office/officeart/2005/8/layout/matrix3"/>
    <dgm:cxn modelId="{1E8C3607-C7D8-4078-9E2E-F25CEFA6276E}" type="presOf" srcId="{64B5A9A4-8E85-4630-A12E-74C92F548C7E}" destId="{B7D14B14-FDA4-42A8-9ADC-0D5BC644C53D}" srcOrd="0" destOrd="0" presId="urn:microsoft.com/office/officeart/2005/8/layout/matrix3"/>
    <dgm:cxn modelId="{C99AF300-269E-4FFA-A6ED-FBDDC2CBFF1D}" type="presOf" srcId="{E12B6010-A5F3-49FD-99F7-D3902B17B171}" destId="{FBF3D205-D20F-4979-BA24-78984F84B6A2}" srcOrd="0" destOrd="0" presId="urn:microsoft.com/office/officeart/2005/8/layout/matrix3"/>
    <dgm:cxn modelId="{666949D6-A22E-4651-BB51-F55A27D5EB26}" srcId="{710C7851-58F3-400F-A46D-0EEE45FEE7E3}" destId="{64B5A9A4-8E85-4630-A12E-74C92F548C7E}" srcOrd="0" destOrd="0" parTransId="{82009AD2-437C-431C-AF67-25FF013AA4D8}" sibTransId="{17B7228C-5498-4C3F-A0F7-25BF93DC50F1}"/>
    <dgm:cxn modelId="{77DE7F79-7D51-4E88-96BE-D2391E8CD30D}" srcId="{710C7851-58F3-400F-A46D-0EEE45FEE7E3}" destId="{741DC971-EBBF-41D8-9268-6267DF54ED3A}" srcOrd="1" destOrd="0" parTransId="{792A761C-8D4E-4FF8-B875-B5D8B10490EA}" sibTransId="{77504286-89A9-4B57-9299-AEFCEAB6B7CC}"/>
    <dgm:cxn modelId="{6F9EC30E-1F73-4FCC-A482-9115E9665383}" type="presParOf" srcId="{264A4342-05C2-41BF-B582-25C15139C10C}" destId="{02AD4D0E-45E7-43BC-AACB-89653D210E72}" srcOrd="0" destOrd="0" presId="urn:microsoft.com/office/officeart/2005/8/layout/matrix3"/>
    <dgm:cxn modelId="{5EEB8C85-5E2D-4403-B3F9-6D8DB0ABFBF1}" type="presParOf" srcId="{264A4342-05C2-41BF-B582-25C15139C10C}" destId="{B7D14B14-FDA4-42A8-9ADC-0D5BC644C53D}" srcOrd="1" destOrd="0" presId="urn:microsoft.com/office/officeart/2005/8/layout/matrix3"/>
    <dgm:cxn modelId="{FF0DA06F-9EF7-4C81-8742-1AECF7425D55}" type="presParOf" srcId="{264A4342-05C2-41BF-B582-25C15139C10C}" destId="{743EFAA2-0FAF-4281-A911-16A997A4BA8E}" srcOrd="2" destOrd="0" presId="urn:microsoft.com/office/officeart/2005/8/layout/matrix3"/>
    <dgm:cxn modelId="{A3D4F221-CA28-4647-BB20-2A6BE3700167}" type="presParOf" srcId="{264A4342-05C2-41BF-B582-25C15139C10C}" destId="{D5865AF0-5A14-48A9-A129-3B9DB4CFB803}" srcOrd="3" destOrd="0" presId="urn:microsoft.com/office/officeart/2005/8/layout/matrix3"/>
    <dgm:cxn modelId="{70D3AB74-C670-4FC1-9647-3C0E825DF0F0}" type="presParOf" srcId="{264A4342-05C2-41BF-B582-25C15139C10C}" destId="{FBF3D205-D20F-4979-BA24-78984F84B6A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417205-3D6D-4F35-AA31-F6998D43A50E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B0397A6-B48A-4461-82DE-473DD8AB394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影响力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4C00D4-6CCA-4458-9E0C-A9ADD587F21C}" type="parTrans" cxnId="{0810263F-760E-45D2-BA17-787C1A647F1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DA24BE-29E7-4548-8524-AA3E7F1D12A0}" type="sibTrans" cxnId="{0810263F-760E-45D2-BA17-787C1A647F1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0CE2ED-68F3-4145-9C87-3097FB71FD8C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区分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583DA1-DAC7-489D-8D5F-C54135E26233}" type="parTrans" cxnId="{38C84FF8-3717-4852-8AE3-8A580904DE7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03E961-8964-44CE-BDD4-9CF76CA6BF26}" type="sibTrans" cxnId="{38C84FF8-3717-4852-8AE3-8A580904DE7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257F98-0EAC-44A7-9ED6-77DA82978D0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区别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对待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99F277-A3BB-4675-998B-17D5011A5614}" type="parTrans" cxnId="{E25B35A2-7060-4923-A749-49AF0EB6386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235A5C-F4CC-4897-8B62-917BAFFEC44A}" type="sibTrans" cxnId="{E25B35A2-7060-4923-A749-49AF0EB6386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DD4B97-8FD8-41D9-931B-61B4DF4BE25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推动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合作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B0CDB4-D493-43E9-9572-31964DC8F3EB}" type="parTrans" cxnId="{051B4A76-F16A-4F6F-9C70-F38AFE2CAF9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24ED57-806F-40B4-8981-B3743C1A5E0B}" type="sibTrans" cxnId="{051B4A76-F16A-4F6F-9C70-F38AFE2CAF9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A3821-3224-44D7-8900-BBF4F7CEED2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积极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参与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3F41CC-5FA0-4FFE-9402-80B1C1EDC725}" type="parTrans" cxnId="{C03F3396-CFBF-4B71-A638-A7AF5411BC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FBFF20-3627-4DC9-937D-229BEDE68918}" type="sibTrans" cxnId="{C03F3396-CFBF-4B71-A638-A7AF5411BC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9EDB4F-0D96-4FB1-8AAE-EFC35F8BB0FA}" type="pres">
      <dgm:prSet presAssocID="{6D417205-3D6D-4F35-AA31-F6998D43A50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0DB0BE5-E6C3-4916-A175-AFC7C828A9AC}" type="pres">
      <dgm:prSet presAssocID="{EB0397A6-B48A-4461-82DE-473DD8AB3945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04F5753-1832-40AC-9AAB-A39D7BE22573}" type="pres">
      <dgm:prSet presAssocID="{3E0CE2ED-68F3-4145-9C87-3097FB71FD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6C6EB6-A7B0-4B7A-A846-80561EDABD99}" type="pres">
      <dgm:prSet presAssocID="{3E0CE2ED-68F3-4145-9C87-3097FB71FD8C}" presName="dummy" presStyleCnt="0"/>
      <dgm:spPr/>
    </dgm:pt>
    <dgm:pt modelId="{FB75868B-62FC-4C65-8ECA-74A904ABBB2E}" type="pres">
      <dgm:prSet presAssocID="{8E03E961-8964-44CE-BDD4-9CF76CA6BF26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3E050263-67A5-4FC0-A20F-9B37C9F84BA6}" type="pres">
      <dgm:prSet presAssocID="{6F257F98-0EAC-44A7-9ED6-77DA82978D0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174A2C-19F9-4F58-B990-0CD6F0C4E488}" type="pres">
      <dgm:prSet presAssocID="{6F257F98-0EAC-44A7-9ED6-77DA82978D0B}" presName="dummy" presStyleCnt="0"/>
      <dgm:spPr/>
    </dgm:pt>
    <dgm:pt modelId="{FC7C64A5-3EF2-4540-A3EB-E88E143D1EBC}" type="pres">
      <dgm:prSet presAssocID="{FC235A5C-F4CC-4897-8B62-917BAFFEC44A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C90A7C8-37AE-4F12-A70E-57C22268BADE}" type="pres">
      <dgm:prSet presAssocID="{57DD4B97-8FD8-41D9-931B-61B4DF4BE25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BAAF1-0C6C-4A9A-931C-DF52982D6102}" type="pres">
      <dgm:prSet presAssocID="{57DD4B97-8FD8-41D9-931B-61B4DF4BE251}" presName="dummy" presStyleCnt="0"/>
      <dgm:spPr/>
    </dgm:pt>
    <dgm:pt modelId="{50B4D5BC-A58F-4ED6-B558-9BEA2B492FC2}" type="pres">
      <dgm:prSet presAssocID="{F924ED57-806F-40B4-8981-B3743C1A5E0B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9726B904-F23F-4842-8FCA-8504CB9BAB48}" type="pres">
      <dgm:prSet presAssocID="{84CA3821-3224-44D7-8900-BBF4F7CEED2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408BA3-4833-4F74-8854-788EFBD32509}" type="pres">
      <dgm:prSet presAssocID="{84CA3821-3224-44D7-8900-BBF4F7CEED2B}" presName="dummy" presStyleCnt="0"/>
      <dgm:spPr/>
    </dgm:pt>
    <dgm:pt modelId="{7F782953-E2EE-43F7-BD60-F03818E1A742}" type="pres">
      <dgm:prSet presAssocID="{2FFBFF20-3627-4DC9-937D-229BEDE68918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0696926-F115-4A76-B91D-277401A3182B}" type="presOf" srcId="{FC235A5C-F4CC-4897-8B62-917BAFFEC44A}" destId="{FC7C64A5-3EF2-4540-A3EB-E88E143D1EBC}" srcOrd="0" destOrd="0" presId="urn:microsoft.com/office/officeart/2005/8/layout/radial6"/>
    <dgm:cxn modelId="{C03F3396-CFBF-4B71-A638-A7AF5411BC73}" srcId="{EB0397A6-B48A-4461-82DE-473DD8AB3945}" destId="{84CA3821-3224-44D7-8900-BBF4F7CEED2B}" srcOrd="3" destOrd="0" parTransId="{473F41CC-5FA0-4FFE-9402-80B1C1EDC725}" sibTransId="{2FFBFF20-3627-4DC9-937D-229BEDE68918}"/>
    <dgm:cxn modelId="{38C84FF8-3717-4852-8AE3-8A580904DE74}" srcId="{EB0397A6-B48A-4461-82DE-473DD8AB3945}" destId="{3E0CE2ED-68F3-4145-9C87-3097FB71FD8C}" srcOrd="0" destOrd="0" parTransId="{5C583DA1-DAC7-489D-8D5F-C54135E26233}" sibTransId="{8E03E961-8964-44CE-BDD4-9CF76CA6BF26}"/>
    <dgm:cxn modelId="{F739386D-6C99-466B-8294-2DF91AC857B4}" type="presOf" srcId="{2FFBFF20-3627-4DC9-937D-229BEDE68918}" destId="{7F782953-E2EE-43F7-BD60-F03818E1A742}" srcOrd="0" destOrd="0" presId="urn:microsoft.com/office/officeart/2005/8/layout/radial6"/>
    <dgm:cxn modelId="{7310B649-C657-4F6C-8429-C65BE3D50107}" type="presOf" srcId="{F924ED57-806F-40B4-8981-B3743C1A5E0B}" destId="{50B4D5BC-A58F-4ED6-B558-9BEA2B492FC2}" srcOrd="0" destOrd="0" presId="urn:microsoft.com/office/officeart/2005/8/layout/radial6"/>
    <dgm:cxn modelId="{29859721-EEAA-4F7E-A361-29F77090B956}" type="presOf" srcId="{6F257F98-0EAC-44A7-9ED6-77DA82978D0B}" destId="{3E050263-67A5-4FC0-A20F-9B37C9F84BA6}" srcOrd="0" destOrd="0" presId="urn:microsoft.com/office/officeart/2005/8/layout/radial6"/>
    <dgm:cxn modelId="{8DAF37AF-FD7B-4D7D-997D-46C2EF4A47D8}" type="presOf" srcId="{EB0397A6-B48A-4461-82DE-473DD8AB3945}" destId="{F0DB0BE5-E6C3-4916-A175-AFC7C828A9AC}" srcOrd="0" destOrd="0" presId="urn:microsoft.com/office/officeart/2005/8/layout/radial6"/>
    <dgm:cxn modelId="{9D4FB147-F056-4F77-98B0-01FBEA317CAF}" type="presOf" srcId="{57DD4B97-8FD8-41D9-931B-61B4DF4BE251}" destId="{3C90A7C8-37AE-4F12-A70E-57C22268BADE}" srcOrd="0" destOrd="0" presId="urn:microsoft.com/office/officeart/2005/8/layout/radial6"/>
    <dgm:cxn modelId="{AFB90C9A-31DB-40BB-9C2A-879C58D2EC9A}" type="presOf" srcId="{6D417205-3D6D-4F35-AA31-F6998D43A50E}" destId="{E59EDB4F-0D96-4FB1-8AAE-EFC35F8BB0FA}" srcOrd="0" destOrd="0" presId="urn:microsoft.com/office/officeart/2005/8/layout/radial6"/>
    <dgm:cxn modelId="{0810263F-760E-45D2-BA17-787C1A647F16}" srcId="{6D417205-3D6D-4F35-AA31-F6998D43A50E}" destId="{EB0397A6-B48A-4461-82DE-473DD8AB3945}" srcOrd="0" destOrd="0" parTransId="{884C00D4-6CCA-4458-9E0C-A9ADD587F21C}" sibTransId="{D4DA24BE-29E7-4548-8524-AA3E7F1D12A0}"/>
    <dgm:cxn modelId="{E25B35A2-7060-4923-A749-49AF0EB63863}" srcId="{EB0397A6-B48A-4461-82DE-473DD8AB3945}" destId="{6F257F98-0EAC-44A7-9ED6-77DA82978D0B}" srcOrd="1" destOrd="0" parTransId="{8799F277-A3BB-4675-998B-17D5011A5614}" sibTransId="{FC235A5C-F4CC-4897-8B62-917BAFFEC44A}"/>
    <dgm:cxn modelId="{7B554329-2764-42C7-871A-ACB3CE4214C3}" type="presOf" srcId="{8E03E961-8964-44CE-BDD4-9CF76CA6BF26}" destId="{FB75868B-62FC-4C65-8ECA-74A904ABBB2E}" srcOrd="0" destOrd="0" presId="urn:microsoft.com/office/officeart/2005/8/layout/radial6"/>
    <dgm:cxn modelId="{051B4A76-F16A-4F6F-9C70-F38AFE2CAF97}" srcId="{EB0397A6-B48A-4461-82DE-473DD8AB3945}" destId="{57DD4B97-8FD8-41D9-931B-61B4DF4BE251}" srcOrd="2" destOrd="0" parTransId="{3BB0CDB4-D493-43E9-9572-31964DC8F3EB}" sibTransId="{F924ED57-806F-40B4-8981-B3743C1A5E0B}"/>
    <dgm:cxn modelId="{49006AE9-EB0D-4459-AB72-84E4712B5BC2}" type="presOf" srcId="{3E0CE2ED-68F3-4145-9C87-3097FB71FD8C}" destId="{F04F5753-1832-40AC-9AAB-A39D7BE22573}" srcOrd="0" destOrd="0" presId="urn:microsoft.com/office/officeart/2005/8/layout/radial6"/>
    <dgm:cxn modelId="{260A7948-2D3D-46A7-AB64-9313524D82FD}" type="presOf" srcId="{84CA3821-3224-44D7-8900-BBF4F7CEED2B}" destId="{9726B904-F23F-4842-8FCA-8504CB9BAB48}" srcOrd="0" destOrd="0" presId="urn:microsoft.com/office/officeart/2005/8/layout/radial6"/>
    <dgm:cxn modelId="{72ACC3C0-758E-4F5E-B006-97D77A8CAF26}" type="presParOf" srcId="{E59EDB4F-0D96-4FB1-8AAE-EFC35F8BB0FA}" destId="{F0DB0BE5-E6C3-4916-A175-AFC7C828A9AC}" srcOrd="0" destOrd="0" presId="urn:microsoft.com/office/officeart/2005/8/layout/radial6"/>
    <dgm:cxn modelId="{4178B34C-D0BC-46A6-8155-10A6979810EB}" type="presParOf" srcId="{E59EDB4F-0D96-4FB1-8AAE-EFC35F8BB0FA}" destId="{F04F5753-1832-40AC-9AAB-A39D7BE22573}" srcOrd="1" destOrd="0" presId="urn:microsoft.com/office/officeart/2005/8/layout/radial6"/>
    <dgm:cxn modelId="{546A0C40-C335-401E-B99C-62E7FE004220}" type="presParOf" srcId="{E59EDB4F-0D96-4FB1-8AAE-EFC35F8BB0FA}" destId="{266C6EB6-A7B0-4B7A-A846-80561EDABD99}" srcOrd="2" destOrd="0" presId="urn:microsoft.com/office/officeart/2005/8/layout/radial6"/>
    <dgm:cxn modelId="{C151732E-0B77-4572-B12E-7B6DC0BE92B6}" type="presParOf" srcId="{E59EDB4F-0D96-4FB1-8AAE-EFC35F8BB0FA}" destId="{FB75868B-62FC-4C65-8ECA-74A904ABBB2E}" srcOrd="3" destOrd="0" presId="urn:microsoft.com/office/officeart/2005/8/layout/radial6"/>
    <dgm:cxn modelId="{4FB70624-642E-4D45-8AF2-0E72CE7F73E2}" type="presParOf" srcId="{E59EDB4F-0D96-4FB1-8AAE-EFC35F8BB0FA}" destId="{3E050263-67A5-4FC0-A20F-9B37C9F84BA6}" srcOrd="4" destOrd="0" presId="urn:microsoft.com/office/officeart/2005/8/layout/radial6"/>
    <dgm:cxn modelId="{115A412C-CF55-4C9C-A9E2-8EFF84A480F4}" type="presParOf" srcId="{E59EDB4F-0D96-4FB1-8AAE-EFC35F8BB0FA}" destId="{46174A2C-19F9-4F58-B990-0CD6F0C4E488}" srcOrd="5" destOrd="0" presId="urn:microsoft.com/office/officeart/2005/8/layout/radial6"/>
    <dgm:cxn modelId="{3E7E9148-A73A-4F2B-8E6E-F7756361E219}" type="presParOf" srcId="{E59EDB4F-0D96-4FB1-8AAE-EFC35F8BB0FA}" destId="{FC7C64A5-3EF2-4540-A3EB-E88E143D1EBC}" srcOrd="6" destOrd="0" presId="urn:microsoft.com/office/officeart/2005/8/layout/radial6"/>
    <dgm:cxn modelId="{0E66A0E6-E43C-489D-A4F1-1BA1FE690D58}" type="presParOf" srcId="{E59EDB4F-0D96-4FB1-8AAE-EFC35F8BB0FA}" destId="{3C90A7C8-37AE-4F12-A70E-57C22268BADE}" srcOrd="7" destOrd="0" presId="urn:microsoft.com/office/officeart/2005/8/layout/radial6"/>
    <dgm:cxn modelId="{C276EC9A-ED7D-4A33-A1F1-28B3046DD3AC}" type="presParOf" srcId="{E59EDB4F-0D96-4FB1-8AAE-EFC35F8BB0FA}" destId="{A0EBAAF1-0C6C-4A9A-931C-DF52982D6102}" srcOrd="8" destOrd="0" presId="urn:microsoft.com/office/officeart/2005/8/layout/radial6"/>
    <dgm:cxn modelId="{EF590203-4EEA-46CD-8113-E485E97A5F9E}" type="presParOf" srcId="{E59EDB4F-0D96-4FB1-8AAE-EFC35F8BB0FA}" destId="{50B4D5BC-A58F-4ED6-B558-9BEA2B492FC2}" srcOrd="9" destOrd="0" presId="urn:microsoft.com/office/officeart/2005/8/layout/radial6"/>
    <dgm:cxn modelId="{81237434-DC7D-40BD-A3F5-2B15E7D5D358}" type="presParOf" srcId="{E59EDB4F-0D96-4FB1-8AAE-EFC35F8BB0FA}" destId="{9726B904-F23F-4842-8FCA-8504CB9BAB48}" srcOrd="10" destOrd="0" presId="urn:microsoft.com/office/officeart/2005/8/layout/radial6"/>
    <dgm:cxn modelId="{5CBDACE8-B411-47C9-BABE-9ACB3A2D053E}" type="presParOf" srcId="{E59EDB4F-0D96-4FB1-8AAE-EFC35F8BB0FA}" destId="{35408BA3-4833-4F74-8854-788EFBD32509}" srcOrd="11" destOrd="0" presId="urn:microsoft.com/office/officeart/2005/8/layout/radial6"/>
    <dgm:cxn modelId="{917DB8FC-119C-4A46-9C49-D4295D5DAC74}" type="presParOf" srcId="{E59EDB4F-0D96-4FB1-8AAE-EFC35F8BB0FA}" destId="{7F782953-E2EE-43F7-BD60-F03818E1A74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A685C-1ED5-45F7-BDA0-3C7589EE7969}">
      <dsp:nvSpPr>
        <dsp:cNvPr id="0" name=""/>
        <dsp:cNvSpPr/>
      </dsp:nvSpPr>
      <dsp:spPr>
        <a:xfrm>
          <a:off x="6430" y="2334763"/>
          <a:ext cx="2811370" cy="168682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困惑的</a:t>
          </a:r>
          <a:r>
            <a:rPr lang="en-US" sz="3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98%</a:t>
          </a:r>
          <a:r>
            <a:rPr lang="zh-CN" sz="3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来自于冲突</a:t>
          </a:r>
          <a:endParaRPr lang="zh-CN" sz="3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835" y="2384168"/>
        <a:ext cx="2712560" cy="1588012"/>
      </dsp:txXfrm>
    </dsp:sp>
    <dsp:sp modelId="{5AC27240-A7D7-480D-8EEF-921CC9232070}">
      <dsp:nvSpPr>
        <dsp:cNvPr id="0" name=""/>
        <dsp:cNvSpPr/>
      </dsp:nvSpPr>
      <dsp:spPr>
        <a:xfrm>
          <a:off x="3098937" y="2829565"/>
          <a:ext cx="596010" cy="697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98937" y="2969009"/>
        <a:ext cx="417207" cy="418331"/>
      </dsp:txXfrm>
    </dsp:sp>
    <dsp:sp modelId="{2A40A675-8CE0-472A-8C2A-B43106791B5B}">
      <dsp:nvSpPr>
        <dsp:cNvPr id="0" name=""/>
        <dsp:cNvSpPr/>
      </dsp:nvSpPr>
      <dsp:spPr>
        <a:xfrm>
          <a:off x="3942349" y="2334763"/>
          <a:ext cx="2811370" cy="1686822"/>
        </a:xfrm>
        <a:prstGeom prst="roundRect">
          <a:avLst>
            <a:gd name="adj" fmla="val 10000"/>
          </a:avLst>
        </a:prstGeom>
        <a:solidFill>
          <a:srgbClr val="2288CC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冲突的</a:t>
          </a:r>
          <a:r>
            <a:rPr lang="en-US" sz="33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98%</a:t>
          </a:r>
          <a:r>
            <a:rPr lang="zh-CN" sz="33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来自于矛盾</a:t>
          </a:r>
          <a:endParaRPr lang="zh-CN" sz="33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91754" y="2384168"/>
        <a:ext cx="2712560" cy="1588012"/>
      </dsp:txXfrm>
    </dsp:sp>
    <dsp:sp modelId="{000655C9-426D-4704-8F4B-34588BD673AB}">
      <dsp:nvSpPr>
        <dsp:cNvPr id="0" name=""/>
        <dsp:cNvSpPr/>
      </dsp:nvSpPr>
      <dsp:spPr>
        <a:xfrm>
          <a:off x="7034856" y="2829565"/>
          <a:ext cx="596010" cy="697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34856" y="2969009"/>
        <a:ext cx="417207" cy="418331"/>
      </dsp:txXfrm>
    </dsp:sp>
    <dsp:sp modelId="{49B70940-D2DB-48B5-8AE2-E2030D94DB10}">
      <dsp:nvSpPr>
        <dsp:cNvPr id="0" name=""/>
        <dsp:cNvSpPr/>
      </dsp:nvSpPr>
      <dsp:spPr>
        <a:xfrm>
          <a:off x="7878268" y="2334763"/>
          <a:ext cx="2811370" cy="1686822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矛盾的</a:t>
          </a:r>
          <a:r>
            <a:rPr lang="en-US" sz="33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98%</a:t>
          </a:r>
          <a:r>
            <a:rPr lang="zh-CN" sz="33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来自于误会</a:t>
          </a:r>
          <a:endParaRPr lang="zh-CN" sz="33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27673" y="2384168"/>
        <a:ext cx="2712560" cy="1588012"/>
      </dsp:txXfrm>
    </dsp:sp>
    <dsp:sp modelId="{B3E9E1A7-4966-441E-99C2-9B541873EE6B}">
      <dsp:nvSpPr>
        <dsp:cNvPr id="0" name=""/>
        <dsp:cNvSpPr/>
      </dsp:nvSpPr>
      <dsp:spPr>
        <a:xfrm>
          <a:off x="10970775" y="2829565"/>
          <a:ext cx="596010" cy="697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970775" y="2969009"/>
        <a:ext cx="417207" cy="418331"/>
      </dsp:txXfrm>
    </dsp:sp>
    <dsp:sp modelId="{47D3F608-0B82-415F-9856-8C82A0B54F57}">
      <dsp:nvSpPr>
        <dsp:cNvPr id="0" name=""/>
        <dsp:cNvSpPr/>
      </dsp:nvSpPr>
      <dsp:spPr>
        <a:xfrm>
          <a:off x="11814187" y="2334763"/>
          <a:ext cx="2811370" cy="168682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误会的</a:t>
          </a:r>
          <a:r>
            <a:rPr lang="en-US" sz="33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98%</a:t>
          </a:r>
          <a:r>
            <a:rPr lang="zh-CN" sz="33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来自于性格</a:t>
          </a:r>
          <a:endParaRPr lang="zh-CN" sz="33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863592" y="2384168"/>
        <a:ext cx="2712560" cy="1588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D4D0E-45E7-43BC-AACB-89653D210E72}">
      <dsp:nvSpPr>
        <dsp:cNvPr id="0" name=""/>
        <dsp:cNvSpPr/>
      </dsp:nvSpPr>
      <dsp:spPr>
        <a:xfrm>
          <a:off x="0" y="203406"/>
          <a:ext cx="5949537" cy="594953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14B14-FDA4-42A8-9ADC-0D5BC644C53D}">
      <dsp:nvSpPr>
        <dsp:cNvPr id="0" name=""/>
        <dsp:cNvSpPr/>
      </dsp:nvSpPr>
      <dsp:spPr>
        <a:xfrm>
          <a:off x="565206" y="768612"/>
          <a:ext cx="2320319" cy="2320319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红色</a:t>
          </a:r>
          <a:endParaRPr lang="en-US" altLang="zh-CN" sz="3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sz="3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8475" y="881881"/>
        <a:ext cx="2093781" cy="2093781"/>
      </dsp:txXfrm>
    </dsp:sp>
    <dsp:sp modelId="{743EFAA2-0FAF-4281-A911-16A997A4BA8E}">
      <dsp:nvSpPr>
        <dsp:cNvPr id="0" name=""/>
        <dsp:cNvSpPr/>
      </dsp:nvSpPr>
      <dsp:spPr>
        <a:xfrm>
          <a:off x="3064011" y="768612"/>
          <a:ext cx="2320319" cy="2320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蓝色</a:t>
          </a:r>
          <a:endParaRPr lang="en-US" altLang="zh-CN" sz="3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sz="3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77280" y="881881"/>
        <a:ext cx="2093781" cy="2093781"/>
      </dsp:txXfrm>
    </dsp:sp>
    <dsp:sp modelId="{D5865AF0-5A14-48A9-A129-3B9DB4CFB803}">
      <dsp:nvSpPr>
        <dsp:cNvPr id="0" name=""/>
        <dsp:cNvSpPr/>
      </dsp:nvSpPr>
      <dsp:spPr>
        <a:xfrm>
          <a:off x="565206" y="3267418"/>
          <a:ext cx="2320319" cy="2320319"/>
        </a:xfrm>
        <a:prstGeom prst="roundRect">
          <a:avLst/>
        </a:prstGeom>
        <a:solidFill>
          <a:srgbClr val="FFC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黄色</a:t>
          </a:r>
          <a:endParaRPr lang="en-US" altLang="zh-CN" sz="3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sz="3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8475" y="3380687"/>
        <a:ext cx="2093781" cy="2093781"/>
      </dsp:txXfrm>
    </dsp:sp>
    <dsp:sp modelId="{FBF3D205-D20F-4979-BA24-78984F84B6A2}">
      <dsp:nvSpPr>
        <dsp:cNvPr id="0" name=""/>
        <dsp:cNvSpPr/>
      </dsp:nvSpPr>
      <dsp:spPr>
        <a:xfrm>
          <a:off x="3064011" y="3267418"/>
          <a:ext cx="2320319" cy="2320319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绿色</a:t>
          </a:r>
          <a:endParaRPr lang="en-US" altLang="zh-CN" sz="3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sz="3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77280" y="3380687"/>
        <a:ext cx="2093781" cy="20937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D4D0E-45E7-43BC-AACB-89653D210E72}">
      <dsp:nvSpPr>
        <dsp:cNvPr id="0" name=""/>
        <dsp:cNvSpPr/>
      </dsp:nvSpPr>
      <dsp:spPr>
        <a:xfrm>
          <a:off x="0" y="203406"/>
          <a:ext cx="5949537" cy="594953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14B14-FDA4-42A8-9ADC-0D5BC644C53D}">
      <dsp:nvSpPr>
        <dsp:cNvPr id="0" name=""/>
        <dsp:cNvSpPr/>
      </dsp:nvSpPr>
      <dsp:spPr>
        <a:xfrm>
          <a:off x="565206" y="768612"/>
          <a:ext cx="2320319" cy="2320319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红色</a:t>
          </a:r>
          <a:endParaRPr lang="en-US" altLang="zh-CN" sz="3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sz="3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8475" y="881881"/>
        <a:ext cx="2093781" cy="2093781"/>
      </dsp:txXfrm>
    </dsp:sp>
    <dsp:sp modelId="{743EFAA2-0FAF-4281-A911-16A997A4BA8E}">
      <dsp:nvSpPr>
        <dsp:cNvPr id="0" name=""/>
        <dsp:cNvSpPr/>
      </dsp:nvSpPr>
      <dsp:spPr>
        <a:xfrm>
          <a:off x="3064011" y="768612"/>
          <a:ext cx="2320319" cy="2320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蓝色</a:t>
          </a:r>
          <a:endParaRPr lang="en-US" altLang="zh-CN" sz="3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sz="3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77280" y="881881"/>
        <a:ext cx="2093781" cy="2093781"/>
      </dsp:txXfrm>
    </dsp:sp>
    <dsp:sp modelId="{D5865AF0-5A14-48A9-A129-3B9DB4CFB803}">
      <dsp:nvSpPr>
        <dsp:cNvPr id="0" name=""/>
        <dsp:cNvSpPr/>
      </dsp:nvSpPr>
      <dsp:spPr>
        <a:xfrm>
          <a:off x="565206" y="3267418"/>
          <a:ext cx="2320319" cy="2320319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黄色</a:t>
          </a:r>
          <a:endParaRPr lang="en-US" altLang="zh-CN" sz="3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sz="3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8475" y="3380687"/>
        <a:ext cx="2093781" cy="2093781"/>
      </dsp:txXfrm>
    </dsp:sp>
    <dsp:sp modelId="{FBF3D205-D20F-4979-BA24-78984F84B6A2}">
      <dsp:nvSpPr>
        <dsp:cNvPr id="0" name=""/>
        <dsp:cNvSpPr/>
      </dsp:nvSpPr>
      <dsp:spPr>
        <a:xfrm>
          <a:off x="3064011" y="3267418"/>
          <a:ext cx="2320319" cy="2320319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绿色</a:t>
          </a:r>
          <a:endParaRPr lang="en-US" altLang="zh-CN" sz="3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sz="3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77280" y="3380687"/>
        <a:ext cx="2093781" cy="209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82953-E2EE-43F7-BD60-F03818E1A742}">
      <dsp:nvSpPr>
        <dsp:cNvPr id="0" name=""/>
        <dsp:cNvSpPr/>
      </dsp:nvSpPr>
      <dsp:spPr>
        <a:xfrm>
          <a:off x="4869481" y="731662"/>
          <a:ext cx="4893025" cy="4893025"/>
        </a:xfrm>
        <a:prstGeom prst="blockArc">
          <a:avLst>
            <a:gd name="adj1" fmla="val 10800000"/>
            <a:gd name="adj2" fmla="val 16200000"/>
            <a:gd name="adj3" fmla="val 463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4D5BC-A58F-4ED6-B558-9BEA2B492FC2}">
      <dsp:nvSpPr>
        <dsp:cNvPr id="0" name=""/>
        <dsp:cNvSpPr/>
      </dsp:nvSpPr>
      <dsp:spPr>
        <a:xfrm>
          <a:off x="4869481" y="731662"/>
          <a:ext cx="4893025" cy="4893025"/>
        </a:xfrm>
        <a:prstGeom prst="blockArc">
          <a:avLst>
            <a:gd name="adj1" fmla="val 5400000"/>
            <a:gd name="adj2" fmla="val 10800000"/>
            <a:gd name="adj3" fmla="val 463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C64A5-3EF2-4540-A3EB-E88E143D1EBC}">
      <dsp:nvSpPr>
        <dsp:cNvPr id="0" name=""/>
        <dsp:cNvSpPr/>
      </dsp:nvSpPr>
      <dsp:spPr>
        <a:xfrm>
          <a:off x="4869481" y="731662"/>
          <a:ext cx="4893025" cy="4893025"/>
        </a:xfrm>
        <a:prstGeom prst="blockArc">
          <a:avLst>
            <a:gd name="adj1" fmla="val 0"/>
            <a:gd name="adj2" fmla="val 5400000"/>
            <a:gd name="adj3" fmla="val 463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5868B-62FC-4C65-8ECA-74A904ABBB2E}">
      <dsp:nvSpPr>
        <dsp:cNvPr id="0" name=""/>
        <dsp:cNvSpPr/>
      </dsp:nvSpPr>
      <dsp:spPr>
        <a:xfrm>
          <a:off x="4869481" y="731662"/>
          <a:ext cx="4893025" cy="4893025"/>
        </a:xfrm>
        <a:prstGeom prst="blockArc">
          <a:avLst>
            <a:gd name="adj1" fmla="val 16200000"/>
            <a:gd name="adj2" fmla="val 0"/>
            <a:gd name="adj3" fmla="val 463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B0BE5-E6C3-4916-A175-AFC7C828A9AC}">
      <dsp:nvSpPr>
        <dsp:cNvPr id="0" name=""/>
        <dsp:cNvSpPr/>
      </dsp:nvSpPr>
      <dsp:spPr>
        <a:xfrm>
          <a:off x="6190731" y="2052912"/>
          <a:ext cx="2250525" cy="22505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影响力</a:t>
          </a:r>
          <a:endParaRPr lang="zh-CN" altLang="en-US" sz="3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20313" y="2382494"/>
        <a:ext cx="1591361" cy="1591361"/>
      </dsp:txXfrm>
    </dsp:sp>
    <dsp:sp modelId="{F04F5753-1832-40AC-9AAB-A39D7BE22573}">
      <dsp:nvSpPr>
        <dsp:cNvPr id="0" name=""/>
        <dsp:cNvSpPr/>
      </dsp:nvSpPr>
      <dsp:spPr>
        <a:xfrm>
          <a:off x="6528310" y="691"/>
          <a:ext cx="1575367" cy="15753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区分</a:t>
          </a:r>
          <a:endParaRPr lang="en-US" altLang="zh-CN" sz="2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性格</a:t>
          </a:r>
          <a:endParaRPr lang="zh-CN" alt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59017" y="231398"/>
        <a:ext cx="1113953" cy="1113953"/>
      </dsp:txXfrm>
    </dsp:sp>
    <dsp:sp modelId="{3E050263-67A5-4FC0-A20F-9B37C9F84BA6}">
      <dsp:nvSpPr>
        <dsp:cNvPr id="0" name=""/>
        <dsp:cNvSpPr/>
      </dsp:nvSpPr>
      <dsp:spPr>
        <a:xfrm>
          <a:off x="8918109" y="2390491"/>
          <a:ext cx="1575367" cy="15753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区别</a:t>
          </a:r>
          <a:endParaRPr lang="en-US" altLang="zh-CN" sz="2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对待</a:t>
          </a:r>
          <a:endParaRPr lang="zh-CN" alt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148816" y="2621198"/>
        <a:ext cx="1113953" cy="1113953"/>
      </dsp:txXfrm>
    </dsp:sp>
    <dsp:sp modelId="{3C90A7C8-37AE-4F12-A70E-57C22268BADE}">
      <dsp:nvSpPr>
        <dsp:cNvPr id="0" name=""/>
        <dsp:cNvSpPr/>
      </dsp:nvSpPr>
      <dsp:spPr>
        <a:xfrm>
          <a:off x="6528310" y="4780290"/>
          <a:ext cx="1575367" cy="15753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推动</a:t>
          </a:r>
          <a:endParaRPr lang="en-US" altLang="zh-CN" sz="2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合作</a:t>
          </a:r>
          <a:endParaRPr lang="zh-CN" alt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59017" y="5010997"/>
        <a:ext cx="1113953" cy="1113953"/>
      </dsp:txXfrm>
    </dsp:sp>
    <dsp:sp modelId="{9726B904-F23F-4842-8FCA-8504CB9BAB48}">
      <dsp:nvSpPr>
        <dsp:cNvPr id="0" name=""/>
        <dsp:cNvSpPr/>
      </dsp:nvSpPr>
      <dsp:spPr>
        <a:xfrm>
          <a:off x="4138510" y="2390491"/>
          <a:ext cx="1575367" cy="15753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积极</a:t>
          </a:r>
          <a:endParaRPr lang="en-US" altLang="zh-CN" sz="2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参与</a:t>
          </a:r>
          <a:endParaRPr lang="zh-CN" alt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69217" y="2621198"/>
        <a:ext cx="1113953" cy="111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C2776-B9DD-1946-9831-785CA23AC1F1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CB827-1CCB-B349-98A7-AAC485CBB6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1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C7DD-7A43-8947-A922-8561F0BA9BCC}" type="datetime1">
              <a:rPr lang="en-US" smtClean="0"/>
              <a:t>8/31/2018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9330B-B1DA-214B-A229-0CB8492B91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906735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813469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720203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626939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533673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440407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347141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253876" algn="l" defTabSz="906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17651" y="2527832"/>
            <a:ext cx="15022286" cy="4088336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006" tIns="51003" rIns="102006" bIns="51003" rtlCol="0" anchor="ctr"/>
          <a:lstStyle/>
          <a:p>
            <a:pPr algn="ctr"/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208946" y="3397498"/>
            <a:ext cx="11839697" cy="1606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4500" b="1" baseline="0">
                <a:solidFill>
                  <a:srgbClr val="1155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5000" dirty="0" smtClean="0"/>
              <a:t>Main title can extend over one or two lines</a:t>
            </a:r>
            <a:endParaRPr lang="en-US" sz="5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208945" y="5313750"/>
            <a:ext cx="11839697" cy="5163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3200" b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03404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2880" y="1890187"/>
            <a:ext cx="14631908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9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2880" y="366186"/>
            <a:ext cx="14631830" cy="15240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812880" y="1890187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8261452" y="1890186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3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"/>
            <a:ext cx="16257588" cy="8246561"/>
          </a:xfrm>
          <a:prstGeom prst="rect">
            <a:avLst/>
          </a:prstGeom>
        </p:spPr>
        <p:txBody>
          <a:bodyPr lIns="0" tIns="0" rIns="0" bIns="0" anchor="ctr" anchorCtr="1">
            <a:normAutofit/>
          </a:bodyPr>
          <a:lstStyle>
            <a:lvl1pPr marL="0" indent="0" algn="ctr">
              <a:spcBef>
                <a:spcPts val="0"/>
              </a:spcBef>
              <a:buNone/>
              <a:defRPr sz="14000" b="1" i="0">
                <a:solidFill>
                  <a:srgbClr val="1155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46574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61374" y="1890186"/>
            <a:ext cx="7183336" cy="2880986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2880" y="366186"/>
            <a:ext cx="14631830" cy="15240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261374" y="4771173"/>
            <a:ext cx="7183336" cy="2309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812880" y="1890187"/>
            <a:ext cx="7183257" cy="63563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80051" indent="-56103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45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473444" indent="-51003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2266836" indent="-459029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3173571" indent="-408025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7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4080306" indent="-357022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261374" y="5136888"/>
            <a:ext cx="7183336" cy="2880986"/>
          </a:xfrm>
          <a:prstGeom prst="rect">
            <a:avLst/>
          </a:prstGeom>
        </p:spPr>
        <p:txBody>
          <a:bodyPr vert="horz" lIns="102006" tIns="51003" rIns="102006" bIns="51003"/>
          <a:lstStyle>
            <a:lvl1pPr marL="0" indent="0">
              <a:buClr>
                <a:schemeClr val="accent4"/>
              </a:buClr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261374" y="8017875"/>
            <a:ext cx="7183336" cy="2309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 baseline="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dirty="0" smtClean="0"/>
              <a:t>Image credit line goes here</a:t>
            </a:r>
            <a:endParaRPr lang="en-US" dirty="0"/>
          </a:p>
        </p:txBody>
      </p:sp>
      <p:pic>
        <p:nvPicPr>
          <p:cNvPr id="8" name="Picture 5" descr="otc_ppt_footer_band_16x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0"/>
            <a:ext cx="16256000" cy="50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44" y="8628352"/>
            <a:ext cx="1642167" cy="51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35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0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12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53" r:id="rId3"/>
    <p:sldLayoutId id="2147483649" r:id="rId4"/>
    <p:sldLayoutId id="2147483662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06735" rtl="0" eaLnBrk="1" latinLnBrk="0" hangingPunct="1">
        <a:spcBef>
          <a:spcPct val="0"/>
        </a:spcBef>
        <a:buNone/>
        <a:defRPr sz="5000" b="1" i="0" kern="1200" baseline="0">
          <a:solidFill>
            <a:srgbClr val="1B58A8"/>
          </a:solidFill>
          <a:latin typeface="Frutiger Next LT W1G"/>
          <a:ea typeface="+mj-ea"/>
          <a:cs typeface="Frutiger Next LT W1G"/>
        </a:defRPr>
      </a:lvl1pPr>
    </p:titleStyle>
    <p:bodyStyle>
      <a:lvl1pPr marL="765047" indent="-765047" algn="l" defTabSz="906735" rtl="0" eaLnBrk="1" latinLnBrk="0" hangingPunct="1">
        <a:spcBef>
          <a:spcPts val="0"/>
        </a:spcBef>
        <a:buFont typeface="Wingdings" charset="2"/>
        <a:buChar char="§"/>
        <a:defRPr sz="5000" b="0" i="0" kern="1200" baseline="0">
          <a:solidFill>
            <a:schemeClr val="tx1"/>
          </a:solidFill>
          <a:latin typeface="Frutiger Next LT W1G"/>
          <a:ea typeface="+mn-ea"/>
          <a:cs typeface="Frutiger Next LT W1G"/>
        </a:defRPr>
      </a:lvl1pPr>
      <a:lvl2pPr marL="1473444" indent="-566709" algn="l" defTabSz="906735" rtl="0" eaLnBrk="1" latinLnBrk="0" hangingPunct="1">
        <a:spcBef>
          <a:spcPct val="20000"/>
        </a:spcBef>
        <a:buFont typeface="Wingdings" charset="2"/>
        <a:buChar char="§"/>
        <a:defRPr sz="40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2pPr>
      <a:lvl3pPr marL="2266836" indent="-453367" algn="l" defTabSz="906735" rtl="0" eaLnBrk="1" latinLnBrk="0" hangingPunct="1">
        <a:spcBef>
          <a:spcPct val="20000"/>
        </a:spcBef>
        <a:buFont typeface="Wingdings" charset="2"/>
        <a:buChar char="§"/>
        <a:defRPr sz="36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3pPr>
      <a:lvl4pPr marL="3173571" indent="-453367" algn="l" defTabSz="906735" rtl="0" eaLnBrk="1" latinLnBrk="0" hangingPunct="1">
        <a:spcBef>
          <a:spcPct val="20000"/>
        </a:spcBef>
        <a:buFont typeface="Wingdings" charset="2"/>
        <a:buChar char="§"/>
        <a:defRPr sz="30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4pPr>
      <a:lvl5pPr marL="4080306" indent="-453367" algn="l" defTabSz="906735" rtl="0" eaLnBrk="1" latinLnBrk="0" hangingPunct="1">
        <a:spcBef>
          <a:spcPct val="20000"/>
        </a:spcBef>
        <a:buFont typeface="Wingdings" charset="2"/>
        <a:buChar char="§"/>
        <a:defRPr sz="2700" b="0" i="0" kern="1200">
          <a:solidFill>
            <a:schemeClr val="tx1"/>
          </a:solidFill>
          <a:latin typeface="Frutiger Next LT W1G"/>
          <a:ea typeface="+mn-ea"/>
          <a:cs typeface="Frutiger Next LT W1G"/>
        </a:defRPr>
      </a:lvl5pPr>
      <a:lvl6pPr marL="4987040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93775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00509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07243" indent="-453367" algn="l" defTabSz="906735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6735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3469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203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6939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33673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40407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47141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53876" algn="l" defTabSz="90673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67" y="2822296"/>
            <a:ext cx="10058400" cy="31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2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txStyles>
    <p:titleStyle>
      <a:lvl1pPr algn="ctr" defTabSz="51003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524" indent="-382524" algn="l" defTabSz="51003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8802" indent="-318770" algn="l" defTabSz="51003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5080" indent="-255016" algn="l" defTabSz="51003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5111" indent="-255016" algn="l" defTabSz="51003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5143" indent="-255016" algn="l" defTabSz="51003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5175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5206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5239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5270" indent="-255016" algn="l" defTabSz="51003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0032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063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0096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0127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0159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0191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70222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255" algn="l" defTabSz="5100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14239" y="3397498"/>
            <a:ext cx="13229110" cy="1606783"/>
          </a:xfrm>
        </p:spPr>
        <p:txBody>
          <a:bodyPr/>
          <a:lstStyle/>
          <a:p>
            <a:r>
              <a:rPr lang="zh-CN" altLang="en-US" sz="6000" dirty="0"/>
              <a:t>学会整合各种性格的人协助你完成工作</a:t>
            </a:r>
            <a:endParaRPr lang="en-US" altLang="zh-CN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Frank (Xiangyang) Dong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093120"/>
              </p:ext>
            </p:extLst>
          </p:nvPr>
        </p:nvGraphicFramePr>
        <p:xfrm>
          <a:off x="812800" y="1890713"/>
          <a:ext cx="14631988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钻石法则 </a:t>
            </a:r>
            <a:r>
              <a:rPr lang="en-US" altLang="zh-CN" dirty="0"/>
              <a:t>–</a:t>
            </a:r>
            <a:r>
              <a:rPr lang="en-US" altLang="zh-CN" dirty="0" smtClean="0"/>
              <a:t> </a:t>
            </a:r>
            <a:r>
              <a:rPr lang="zh-CN" altLang="en-US" dirty="0" smtClean="0"/>
              <a:t>推动事情朝你想要的方向前进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83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DB0BE5-E6C3-4916-A175-AFC7C828A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0DB0BE5-E6C3-4916-A175-AFC7C828A9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4F5753-1832-40AC-9AAB-A39D7BE225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04F5753-1832-40AC-9AAB-A39D7BE225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75868B-62FC-4C65-8ECA-74A904ABBB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FB75868B-62FC-4C65-8ECA-74A904ABBB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050263-67A5-4FC0-A20F-9B37C9F84B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3E050263-67A5-4FC0-A20F-9B37C9F84B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7C64A5-3EF2-4540-A3EB-E88E143D1E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FC7C64A5-3EF2-4540-A3EB-E88E143D1E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90A7C8-37AE-4F12-A70E-57C22268B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3C90A7C8-37AE-4F12-A70E-57C22268BA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B4D5BC-A58F-4ED6-B558-9BEA2B492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50B4D5BC-A58F-4ED6-B558-9BEA2B492F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26B904-F23F-4842-8FCA-8504CB9BA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9726B904-F23F-4842-8FCA-8504CB9BAB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782953-E2EE-43F7-BD60-F03818E1A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7F782953-E2EE-43F7-BD60-F03818E1A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6084" y="4987096"/>
            <a:ext cx="206019" cy="657010"/>
          </a:xfrm>
          <a:prstGeom prst="rect">
            <a:avLst/>
          </a:prstGeom>
          <a:noFill/>
        </p:spPr>
        <p:txBody>
          <a:bodyPr wrap="none" lIns="102006" tIns="51003" rIns="102006" bIns="51003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我们沟通的目标是什么？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1283" y="2811417"/>
            <a:ext cx="6628572" cy="287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Grp="1" noChangeAspect="1" noChangeArrowheads="1"/>
          </p:cNvPicPr>
          <p:nvPr>
            <p:ph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1" y="2802221"/>
            <a:ext cx="5638096" cy="453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 rot="20008313">
            <a:off x="2548462" y="3679703"/>
            <a:ext cx="367921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是非曲直？</a:t>
            </a:r>
            <a:endParaRPr lang="en-US" altLang="zh-CN" sz="54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高低对错？</a:t>
            </a:r>
            <a:endParaRPr lang="en-US" altLang="zh-CN" sz="54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5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两败俱伤？</a:t>
            </a:r>
            <a:endParaRPr lang="zh-CN" altLang="en-US" sz="54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57345" y="6291884"/>
            <a:ext cx="8571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合作是为了完成</a:t>
            </a:r>
            <a:r>
              <a:rPr lang="zh-CN" alt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自己的</a:t>
            </a:r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64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911937"/>
              </p:ext>
            </p:extLst>
          </p:nvPr>
        </p:nvGraphicFramePr>
        <p:xfrm>
          <a:off x="812800" y="1890713"/>
          <a:ext cx="14631988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工作中的合作问题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13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9A685C-1ED5-45F7-BDA0-3C7589EE79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99A685C-1ED5-45F7-BDA0-3C7589EE79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C27240-A7D7-480D-8EEF-921CC92320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5AC27240-A7D7-480D-8EEF-921CC92320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40A675-8CE0-472A-8C2A-B43106791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2A40A675-8CE0-472A-8C2A-B43106791B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0655C9-426D-4704-8F4B-34588BD67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000655C9-426D-4704-8F4B-34588BD67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B70940-D2DB-48B5-8AE2-E2030D94D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49B70940-D2DB-48B5-8AE2-E2030D94DB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E9E1A7-4966-441E-99C2-9B541873E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B3E9E1A7-4966-441E-99C2-9B541873EE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D3F608-0B82-415F-9856-8C82A0B54F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47D3F608-0B82-415F-9856-8C82A0B54F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性格色彩分析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红色性格的人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45" y="4001236"/>
            <a:ext cx="3118868" cy="2435191"/>
          </a:xfrm>
        </p:spPr>
      </p:pic>
      <p:sp>
        <p:nvSpPr>
          <p:cNvPr id="14" name="内容占位符 13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zh-CN" altLang="en-US" sz="3200" b="1" dirty="0" smtClean="0"/>
              <a:t>开放，直接，积极，乐观，随性</a:t>
            </a:r>
            <a:r>
              <a:rPr lang="zh-CN" altLang="en-US" sz="3200" dirty="0" smtClean="0"/>
              <a:t>，一方面有生动和活力的</a:t>
            </a:r>
            <a:r>
              <a:rPr lang="zh-CN" altLang="en-US" sz="3200" b="1" dirty="0" smtClean="0"/>
              <a:t>个性</a:t>
            </a:r>
            <a:r>
              <a:rPr lang="zh-CN" altLang="en-US" sz="3200" dirty="0" smtClean="0"/>
              <a:t>，是理想化的人，一方面会被人认为是主观的、</a:t>
            </a:r>
            <a:r>
              <a:rPr lang="zh-CN" altLang="en-US" sz="3200" b="1" dirty="0" smtClean="0"/>
              <a:t>鲁莽</a:t>
            </a:r>
            <a:r>
              <a:rPr lang="zh-CN" altLang="en-US" sz="3200" dirty="0" smtClean="0"/>
              <a:t>的、</a:t>
            </a:r>
            <a:r>
              <a:rPr lang="zh-CN" altLang="en-US" sz="3200" b="1" dirty="0" smtClean="0"/>
              <a:t>易冲动</a:t>
            </a:r>
            <a:r>
              <a:rPr lang="zh-CN" altLang="en-US" sz="3200" dirty="0" smtClean="0"/>
              <a:t>的。</a:t>
            </a:r>
            <a:endParaRPr lang="en-US" altLang="zh-CN" sz="3200" dirty="0" smtClean="0"/>
          </a:p>
          <a:p>
            <a:r>
              <a:rPr lang="zh-CN" altLang="en-US" sz="3200" b="1" dirty="0" smtClean="0"/>
              <a:t>快节奏，自发地行动和做出决策。</a:t>
            </a:r>
            <a:r>
              <a:rPr lang="zh-CN" altLang="en-US" sz="3200" dirty="0" smtClean="0"/>
              <a:t>他不关心事实和细节，容易</a:t>
            </a:r>
            <a:r>
              <a:rPr lang="zh-CN" altLang="en-US" sz="3200" b="1" dirty="0" smtClean="0"/>
              <a:t>夸大其词</a:t>
            </a:r>
            <a:r>
              <a:rPr lang="zh-CN" altLang="en-US" sz="3200" dirty="0" smtClean="0"/>
              <a:t>，并尽可能地逃避一些繁琐的工作。与分析研究相比，红色更喜欢</a:t>
            </a:r>
            <a:r>
              <a:rPr lang="zh-CN" altLang="en-US" sz="3200" b="1" dirty="0" smtClean="0"/>
              <a:t>随意猜测</a:t>
            </a:r>
            <a:r>
              <a:rPr lang="zh-CN" altLang="en-US" sz="3200" dirty="0" smtClean="0"/>
              <a:t>。他们</a:t>
            </a:r>
            <a:r>
              <a:rPr lang="zh-CN" altLang="en-US" sz="3200" b="1" dirty="0" smtClean="0"/>
              <a:t>很有创意</a:t>
            </a:r>
            <a:r>
              <a:rPr lang="zh-CN" altLang="en-US" sz="3200" dirty="0" smtClean="0"/>
              <a:t>的人，</a:t>
            </a:r>
            <a:r>
              <a:rPr lang="zh-CN" altLang="en-US" sz="3200" b="1" dirty="0" smtClean="0"/>
              <a:t>思维敏捷</a:t>
            </a:r>
            <a:r>
              <a:rPr lang="zh-CN" altLang="en-US" sz="3200" dirty="0" smtClean="0"/>
              <a:t>，对组织活动充满兴趣，能快速并</a:t>
            </a:r>
            <a:r>
              <a:rPr lang="zh-CN" altLang="en-US" sz="3200" b="1" dirty="0" smtClean="0"/>
              <a:t>热情</a:t>
            </a:r>
            <a:r>
              <a:rPr lang="zh-CN" altLang="en-US" sz="3200" dirty="0" smtClean="0"/>
              <a:t>与人相处。</a:t>
            </a:r>
            <a:endParaRPr lang="en-US" altLang="zh-CN" sz="3200" dirty="0" smtClean="0"/>
          </a:p>
          <a:p>
            <a:r>
              <a:rPr lang="zh-CN" altLang="en-US" sz="3200" b="1" dirty="0"/>
              <a:t>“元气族”</a:t>
            </a:r>
            <a:r>
              <a:rPr lang="zh-CN" altLang="en-US" sz="3200" dirty="0"/>
              <a:t>，</a:t>
            </a:r>
            <a:r>
              <a:rPr lang="zh-CN" altLang="en-US" sz="3200" b="1" dirty="0"/>
              <a:t>快乐外向的团队带动者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551" y="3743883"/>
            <a:ext cx="27717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6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性格色彩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蓝色</a:t>
            </a:r>
            <a:r>
              <a:rPr lang="zh-CN" altLang="en-US" dirty="0"/>
              <a:t>性格的人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16" y="2520106"/>
            <a:ext cx="2736381" cy="459321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zh-CN" altLang="en-US" sz="3200" dirty="0" smtClean="0"/>
              <a:t>蓝色性格的人是</a:t>
            </a:r>
            <a:r>
              <a:rPr lang="zh-CN" altLang="en-US" sz="3200" b="1" dirty="0" smtClean="0"/>
              <a:t>间接和严谨</a:t>
            </a:r>
            <a:r>
              <a:rPr lang="zh-CN" altLang="en-US" sz="3200" dirty="0" smtClean="0"/>
              <a:t>的。这类人非常</a:t>
            </a:r>
            <a:r>
              <a:rPr lang="zh-CN" altLang="en-US" sz="3200" b="1" dirty="0" smtClean="0"/>
              <a:t>注重思考</a:t>
            </a:r>
            <a:r>
              <a:rPr lang="zh-CN" altLang="en-US" sz="3200" dirty="0" smtClean="0"/>
              <a:t>过程，能够</a:t>
            </a:r>
            <a:r>
              <a:rPr lang="zh-CN" altLang="en-US" sz="3200" b="1" dirty="0" smtClean="0"/>
              <a:t>全面</a:t>
            </a:r>
            <a:r>
              <a:rPr lang="zh-CN" altLang="en-US" sz="3200" dirty="0" smtClean="0"/>
              <a:t>、</a:t>
            </a:r>
            <a:r>
              <a:rPr lang="zh-CN" altLang="en-US" sz="3200" b="1" dirty="0" smtClean="0"/>
              <a:t>系统性</a:t>
            </a:r>
            <a:r>
              <a:rPr lang="zh-CN" altLang="en-US" sz="3200" dirty="0" smtClean="0"/>
              <a:t>的解决问题。他会被人认为是</a:t>
            </a:r>
            <a:r>
              <a:rPr lang="zh-CN" altLang="en-US" sz="3200" b="1" dirty="0" smtClean="0"/>
              <a:t>有距离</a:t>
            </a:r>
            <a:r>
              <a:rPr lang="zh-CN" altLang="en-US" sz="3200" dirty="0" smtClean="0"/>
              <a:t>的、</a:t>
            </a:r>
            <a:r>
              <a:rPr lang="zh-CN" altLang="en-US" sz="3200" b="1" dirty="0" smtClean="0"/>
              <a:t>挑剔</a:t>
            </a:r>
            <a:r>
              <a:rPr lang="zh-CN" altLang="en-US" sz="3200" dirty="0" smtClean="0"/>
              <a:t>的和</a:t>
            </a:r>
            <a:r>
              <a:rPr lang="zh-CN" altLang="en-US" sz="3200" b="1" dirty="0" smtClean="0"/>
              <a:t>严肃</a:t>
            </a:r>
            <a:r>
              <a:rPr lang="zh-CN" altLang="en-US" sz="3200" dirty="0" smtClean="0"/>
              <a:t>的。他们</a:t>
            </a:r>
            <a:r>
              <a:rPr lang="zh-CN" altLang="en-US" sz="3200" b="1" dirty="0" smtClean="0"/>
              <a:t>做事缓慢</a:t>
            </a:r>
            <a:r>
              <a:rPr lang="zh-CN" altLang="en-US" sz="3200" dirty="0" smtClean="0"/>
              <a:t>，非常关心事物的安全性，任何事情都要做对，喜欢有组织、有构架的，知识性的工作环境。所以这种人热衷于</a:t>
            </a:r>
            <a:r>
              <a:rPr lang="zh-CN" altLang="en-US" sz="3200" b="1" dirty="0" smtClean="0"/>
              <a:t>收集数据</a:t>
            </a:r>
            <a:r>
              <a:rPr lang="zh-CN" altLang="en-US" sz="3200" dirty="0" smtClean="0"/>
              <a:t>，询问很多有关于细节的问题，容易</a:t>
            </a:r>
            <a:r>
              <a:rPr lang="zh-CN" altLang="en-US" sz="3200" b="1" dirty="0" smtClean="0"/>
              <a:t>多疑</a:t>
            </a:r>
            <a:r>
              <a:rPr lang="zh-CN" altLang="en-US" sz="3200" dirty="0" smtClean="0"/>
              <a:t>且喜欢将事情记录下来。他的行动和决策都是非常</a:t>
            </a:r>
            <a:r>
              <a:rPr lang="zh-CN" altLang="en-US" sz="3200" b="1" dirty="0" smtClean="0"/>
              <a:t>谨慎</a:t>
            </a:r>
            <a:r>
              <a:rPr lang="zh-CN" altLang="en-US" sz="3200" dirty="0" smtClean="0"/>
              <a:t>的。</a:t>
            </a:r>
            <a:endParaRPr lang="en-US" altLang="zh-CN" sz="3200" dirty="0" smtClean="0"/>
          </a:p>
          <a:p>
            <a:r>
              <a:rPr lang="zh-CN" altLang="en-US" sz="3200" b="1" dirty="0"/>
              <a:t>“心机蛇”，最佳执行官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04" y="2966481"/>
            <a:ext cx="32289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27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性格色彩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黄色</a:t>
            </a:r>
            <a:r>
              <a:rPr lang="zh-CN" altLang="en-US" dirty="0"/>
              <a:t>性格的人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zh-CN" altLang="en-US" sz="3200" dirty="0" smtClean="0"/>
              <a:t>非常</a:t>
            </a:r>
            <a:r>
              <a:rPr lang="zh-CN" altLang="en-US" sz="3200" b="1" dirty="0" smtClean="0"/>
              <a:t>直接，严谨</a:t>
            </a:r>
            <a:r>
              <a:rPr lang="zh-CN" altLang="en-US" sz="3200" dirty="0" smtClean="0"/>
              <a:t>，</a:t>
            </a:r>
            <a:r>
              <a:rPr lang="zh-CN" altLang="en-US" sz="3200" dirty="0"/>
              <a:t>很强的</a:t>
            </a:r>
            <a:r>
              <a:rPr lang="zh-CN" altLang="en-US" sz="3200" b="1" dirty="0"/>
              <a:t>责任感，决策力和</a:t>
            </a:r>
            <a:r>
              <a:rPr lang="zh-CN" altLang="en-US" sz="3200" b="1" dirty="0" smtClean="0"/>
              <a:t>自信心</a:t>
            </a:r>
            <a:r>
              <a:rPr lang="zh-CN" altLang="en-US" sz="3200" dirty="0" smtClean="0"/>
              <a:t>，很</a:t>
            </a:r>
            <a:r>
              <a:rPr lang="zh-CN" altLang="en-US" sz="3200" dirty="0"/>
              <a:t>强的</a:t>
            </a:r>
            <a:r>
              <a:rPr lang="zh-CN" altLang="en-US" sz="3200" b="1" dirty="0"/>
              <a:t>自我管理</a:t>
            </a:r>
            <a:r>
              <a:rPr lang="zh-CN" altLang="en-US" sz="3200" dirty="0"/>
              <a:t>能力</a:t>
            </a:r>
            <a:r>
              <a:rPr lang="zh-CN" altLang="en-US" sz="3200" dirty="0" smtClean="0"/>
              <a:t>，他们</a:t>
            </a:r>
            <a:r>
              <a:rPr lang="zh-CN" altLang="en-US" sz="3200" b="1" dirty="0"/>
              <a:t>自觉</a:t>
            </a:r>
            <a:r>
              <a:rPr lang="zh-CN" altLang="en-US" sz="3200" dirty="0"/>
              <a:t>完成工作并给自己新的任务。和别人交往时，黄色性格的人表现</a:t>
            </a:r>
            <a:r>
              <a:rPr lang="zh-CN" altLang="en-US" sz="3200" b="1" dirty="0"/>
              <a:t>冷漠</a:t>
            </a:r>
            <a:r>
              <a:rPr lang="zh-CN" altLang="en-US" sz="3200" dirty="0"/>
              <a:t>，以产出和目标为导向，善于控制他人和环境，</a:t>
            </a:r>
            <a:r>
              <a:rPr lang="zh-CN" altLang="en-US" sz="3200" b="1" dirty="0"/>
              <a:t>果断</a:t>
            </a:r>
            <a:r>
              <a:rPr lang="zh-CN" altLang="en-US" sz="3200" dirty="0"/>
              <a:t>行动和决策。他们最关心的是最后的结果。黄色性格的人行动非常</a:t>
            </a:r>
            <a:r>
              <a:rPr lang="zh-CN" altLang="en-US" sz="3200" b="1" dirty="0"/>
              <a:t>迅速</a:t>
            </a:r>
            <a:r>
              <a:rPr lang="zh-CN" altLang="en-US" sz="3200" dirty="0"/>
              <a:t>，对拖延非常</a:t>
            </a:r>
            <a:r>
              <a:rPr lang="zh-CN" altLang="en-US" sz="3200" b="1" dirty="0"/>
              <a:t>没有耐心</a:t>
            </a:r>
            <a:r>
              <a:rPr lang="zh-CN" altLang="en-US" sz="3200" dirty="0"/>
              <a:t>。当别人不能跟上他们的节奏，他会认为他们没有能力。黄色性格的人的座右铭是“我要</a:t>
            </a:r>
            <a:r>
              <a:rPr lang="zh-CN" altLang="en-US" sz="3200" b="1" dirty="0"/>
              <a:t>做得又快又好</a:t>
            </a:r>
            <a:r>
              <a:rPr lang="zh-CN" altLang="en-US" sz="3200" dirty="0"/>
              <a:t>”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b="1" dirty="0" smtClean="0"/>
              <a:t>“山林之王”</a:t>
            </a:r>
            <a:r>
              <a:rPr lang="zh-CN" altLang="en-US" sz="3200" b="1" dirty="0"/>
              <a:t>，强有力的激进指挥</a:t>
            </a:r>
            <a:r>
              <a:rPr lang="zh-CN" altLang="en-US" sz="3200" b="1" dirty="0" smtClean="0"/>
              <a:t>！</a:t>
            </a:r>
            <a:endParaRPr lang="zh-CN" altLang="en-US" sz="32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76" y="2763516"/>
            <a:ext cx="1752845" cy="4610744"/>
          </a:xfr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105" y="3241840"/>
            <a:ext cx="35814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性格色彩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绿色</a:t>
            </a:r>
            <a:r>
              <a:rPr lang="zh-CN" altLang="en-US" dirty="0"/>
              <a:t>性格的人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01" y="2865134"/>
            <a:ext cx="2710427" cy="4070055"/>
          </a:xfrm>
        </p:spPr>
      </p:pic>
      <p:sp>
        <p:nvSpPr>
          <p:cNvPr id="5" name="内容占位符 4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zh-CN" altLang="en-US" sz="3200" b="1" dirty="0" smtClean="0"/>
              <a:t>开放</a:t>
            </a:r>
            <a:r>
              <a:rPr lang="zh-CN" altLang="en-US" sz="3200" b="1" dirty="0"/>
              <a:t>的、犹豫的，亲近的、友好的，</a:t>
            </a:r>
            <a:r>
              <a:rPr lang="zh-CN" altLang="en-US" sz="3200" dirty="0"/>
              <a:t>可以提供支持和可靠的，他们是以人际为导向的人。他们追求</a:t>
            </a:r>
            <a:r>
              <a:rPr lang="zh-CN" altLang="en-US" sz="3200" b="1" dirty="0"/>
              <a:t>安全感</a:t>
            </a:r>
            <a:r>
              <a:rPr lang="zh-CN" altLang="en-US" sz="3200" dirty="0"/>
              <a:t>和</a:t>
            </a:r>
            <a:r>
              <a:rPr lang="zh-CN" altLang="en-US" sz="3200" b="1" dirty="0"/>
              <a:t>归属感</a:t>
            </a:r>
            <a:r>
              <a:rPr lang="zh-CN" altLang="en-US" sz="3200" dirty="0"/>
              <a:t>，和蓝色一样做事和决策</a:t>
            </a:r>
            <a:r>
              <a:rPr lang="zh-CN" altLang="en-US" sz="3200" b="1" dirty="0"/>
              <a:t>慢</a:t>
            </a:r>
            <a:r>
              <a:rPr lang="zh-CN" altLang="en-US" sz="3200" dirty="0"/>
              <a:t>。这种</a:t>
            </a:r>
            <a:r>
              <a:rPr lang="zh-CN" altLang="en-US" sz="3200" b="1" dirty="0"/>
              <a:t>拖延</a:t>
            </a:r>
            <a:r>
              <a:rPr lang="zh-CN" altLang="en-US" sz="3200" dirty="0"/>
              <a:t>是因为绿色不愿冒风险。因为不喜欢与人发生冲突，所以在他行动或作决策之前，他希望能够</a:t>
            </a:r>
            <a:r>
              <a:rPr lang="zh-CN" altLang="en-US" sz="3200" b="1" dirty="0"/>
              <a:t>先了解别人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感受。</a:t>
            </a:r>
            <a:r>
              <a:rPr lang="zh-CN" altLang="en-US" sz="3200" dirty="0"/>
              <a:t>绿色有很强的</a:t>
            </a:r>
            <a:r>
              <a:rPr lang="zh-CN" altLang="en-US" sz="3200" b="1" dirty="0"/>
              <a:t>劝说</a:t>
            </a:r>
            <a:r>
              <a:rPr lang="zh-CN" altLang="en-US" sz="3200" dirty="0"/>
              <a:t>能力，非常愿意支持其他人。他也是一个积极的</a:t>
            </a:r>
            <a:r>
              <a:rPr lang="zh-CN" altLang="en-US" sz="3200" b="1" dirty="0"/>
              <a:t>聆听者</a:t>
            </a:r>
            <a:r>
              <a:rPr lang="zh-CN" altLang="en-US" sz="3200" dirty="0"/>
              <a:t>。作为他的伙伴你会感觉很舒服。因为绿色很愿意听别人</a:t>
            </a:r>
            <a:r>
              <a:rPr lang="zh-CN" altLang="en-US" sz="3200" dirty="0" smtClean="0"/>
              <a:t>说。</a:t>
            </a:r>
            <a:endParaRPr lang="en-US" altLang="zh-CN" sz="3200" dirty="0" smtClean="0"/>
          </a:p>
          <a:p>
            <a:r>
              <a:rPr lang="zh-CN" altLang="en-US" sz="3200" b="1" dirty="0"/>
              <a:t>“和事佬”，和平的促进</a:t>
            </a:r>
            <a:r>
              <a:rPr lang="zh-CN" altLang="en-US" sz="3200" b="1" dirty="0" smtClean="0"/>
              <a:t>者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43" y="3098700"/>
            <a:ext cx="27813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53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性格没有好坏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如何与他们相处？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869224"/>
              </p:ext>
            </p:extLst>
          </p:nvPr>
        </p:nvGraphicFramePr>
        <p:xfrm>
          <a:off x="5154026" y="1890713"/>
          <a:ext cx="5949537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06338" y="3046481"/>
            <a:ext cx="2078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激励他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提供话题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6337" y="5928226"/>
            <a:ext cx="2078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感激他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提供空间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5962" y="3046481"/>
            <a:ext cx="2078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肯定他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提供数据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5961" y="5942080"/>
            <a:ext cx="2078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推动他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提供任务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85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性格可以改善但是无法改变 </a:t>
            </a:r>
            <a:r>
              <a:rPr lang="en-US" altLang="zh-CN" dirty="0"/>
              <a:t>– </a:t>
            </a:r>
            <a:r>
              <a:rPr lang="zh-CN" altLang="en-US" dirty="0"/>
              <a:t>如何改善自身？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838568"/>
              </p:ext>
            </p:extLst>
          </p:nvPr>
        </p:nvGraphicFramePr>
        <p:xfrm>
          <a:off x="5154026" y="1890713"/>
          <a:ext cx="5949537" cy="635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91575" y="5567542"/>
            <a:ext cx="2078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学会解释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注意合作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适当放慢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1575" y="2660067"/>
            <a:ext cx="2078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学会思考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注意实效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适当控制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34192" y="2660067"/>
            <a:ext cx="2078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学会赞美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注意效率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适当提速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34192" y="5567541"/>
            <a:ext cx="2078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学会主动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注意目标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适当开放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344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Fooww Theme">
  <a:themeElements>
    <a:clrScheme name="otc 20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BE6"/>
      </a:accent1>
      <a:accent2>
        <a:srgbClr val="87BC40"/>
      </a:accent2>
      <a:accent3>
        <a:srgbClr val="32BCAD"/>
      </a:accent3>
      <a:accent4>
        <a:srgbClr val="1B58A8"/>
      </a:accent4>
      <a:accent5>
        <a:srgbClr val="005E30"/>
      </a:accent5>
      <a:accent6>
        <a:srgbClr val="007272"/>
      </a:accent6>
      <a:hlink>
        <a:srgbClr val="007272"/>
      </a:hlink>
      <a:folHlink>
        <a:srgbClr val="0072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d47ed88-0e2d-4936-a3e3-b2fc614f906c">UVFVKF53VTD2-4606-48</_dlc_DocId>
    <_dlc_DocIdUrl xmlns="ed47ed88-0e2d-4936-a3e3-b2fc614f906c">
      <Url>https://share.autodesk.com/sales/events_programs/sales/OTC2013/_layouts/DocIdRedir.aspx?ID=UVFVKF53VTD2-4606-48</Url>
      <Description>UVFVKF53VTD2-4606-48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B7EFB683BDAC4DA21FA9A0CE8F9BF9" ma:contentTypeVersion="11" ma:contentTypeDescription="Create a new document." ma:contentTypeScope="" ma:versionID="832dc91b33ae0b0b46188eed08d2f0b5">
  <xsd:schema xmlns:xsd="http://www.w3.org/2001/XMLSchema" xmlns:xs="http://www.w3.org/2001/XMLSchema" xmlns:p="http://schemas.microsoft.com/office/2006/metadata/properties" xmlns:ns2="ed47ed88-0e2d-4936-a3e3-b2fc614f906c" targetNamespace="http://schemas.microsoft.com/office/2006/metadata/properties" ma:root="true" ma:fieldsID="0430b7cc50e9dd43dcd43ea73c4ad7ba" ns2:_="">
    <xsd:import namespace="ed47ed88-0e2d-4936-a3e3-b2fc614f906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7ed88-0e2d-4936-a3e3-b2fc614f906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ABE5F35-A56E-4F23-9E39-F1CE738C70BB}">
  <ds:schemaRefs>
    <ds:schemaRef ds:uri="http://www.w3.org/XML/1998/namespace"/>
    <ds:schemaRef ds:uri="http://purl.org/dc/elements/1.1/"/>
    <ds:schemaRef ds:uri="http://schemas.microsoft.com/office/2006/metadata/properties"/>
    <ds:schemaRef ds:uri="ed47ed88-0e2d-4936-a3e3-b2fc614f906c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E763EAA-BE1A-4634-981E-29E3DD3F1C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BEB475-973E-4A3F-BEDF-5D94FB0B3D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47ed88-0e2d-4936-a3e3-b2fc614f90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37B1F45-2148-407E-BB55-47CC2EBAEFC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5615</TotalTime>
  <Words>666</Words>
  <Application>Microsoft Office PowerPoint</Application>
  <PresentationFormat>自定义</PresentationFormat>
  <Paragraphs>73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Fooww Theme</vt:lpstr>
      <vt:lpstr>Custom Design</vt:lpstr>
      <vt:lpstr>PowerPoint 演示文稿</vt:lpstr>
      <vt:lpstr>我们沟通的目标是什么？</vt:lpstr>
      <vt:lpstr>工作中的合作问题</vt:lpstr>
      <vt:lpstr>性格色彩分析 – 红色性格的人</vt:lpstr>
      <vt:lpstr>性格色彩分析 – 蓝色性格的人</vt:lpstr>
      <vt:lpstr>性格色彩分析 – 黄色性格的人</vt:lpstr>
      <vt:lpstr>性格色彩分析 – 绿色性格的人</vt:lpstr>
      <vt:lpstr>性格没有好坏 – 如何与他们相处？</vt:lpstr>
      <vt:lpstr>性格可以改善但是无法改变 – 如何改善自身？</vt:lpstr>
      <vt:lpstr>钻石法则 – 推动事情朝你想要的方向前进</vt:lpstr>
      <vt:lpstr>PowerPoint 演示文稿</vt:lpstr>
    </vt:vector>
  </TitlesOfParts>
  <Company>Autodesk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Dong</dc:creator>
  <cp:lastModifiedBy>China</cp:lastModifiedBy>
  <cp:revision>353</cp:revision>
  <dcterms:created xsi:type="dcterms:W3CDTF">2012-10-19T15:38:24Z</dcterms:created>
  <dcterms:modified xsi:type="dcterms:W3CDTF">2018-08-31T08:24:55Z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0x010100D4B7EFB683BDAC4DA21FA9A0CE8F9BF9</vt:lpwstr>
  </property>
  <property fmtid="{D5CDD505-2E9C-101B-9397-08002B2CF9AE}" pid="3" name="_dlc_DocIdItemGuid">
    <vt:lpwstr>0bae515e-b881-439e-b572-331f86191e5e</vt:lpwstr>
  </property>
</Properties>
</file>