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67" r:id="rId6"/>
  </p:sldMasterIdLst>
  <p:notesMasterIdLst>
    <p:notesMasterId r:id="rId28"/>
  </p:notesMasterIdLst>
  <p:handoutMasterIdLst>
    <p:handoutMasterId r:id="rId29"/>
  </p:handoutMasterIdLst>
  <p:sldIdLst>
    <p:sldId id="292" r:id="rId7"/>
    <p:sldId id="307" r:id="rId8"/>
    <p:sldId id="308" r:id="rId9"/>
    <p:sldId id="306" r:id="rId10"/>
    <p:sldId id="311" r:id="rId11"/>
    <p:sldId id="322" r:id="rId12"/>
    <p:sldId id="331" r:id="rId13"/>
    <p:sldId id="318" r:id="rId14"/>
    <p:sldId id="333" r:id="rId15"/>
    <p:sldId id="339" r:id="rId16"/>
    <p:sldId id="341" r:id="rId17"/>
    <p:sldId id="343" r:id="rId18"/>
    <p:sldId id="342" r:id="rId19"/>
    <p:sldId id="338" r:id="rId20"/>
    <p:sldId id="320" r:id="rId21"/>
    <p:sldId id="313" r:id="rId22"/>
    <p:sldId id="337" r:id="rId23"/>
    <p:sldId id="317" r:id="rId24"/>
    <p:sldId id="314" r:id="rId25"/>
    <p:sldId id="344" r:id="rId26"/>
    <p:sldId id="280" r:id="rId27"/>
  </p:sldIdLst>
  <p:sldSz cx="16257588" cy="9144000"/>
  <p:notesSz cx="6858000" cy="9144000"/>
  <p:defaultTextStyle>
    <a:defPPr>
      <a:defRPr lang="en-US"/>
    </a:defPPr>
    <a:lvl1pPr marL="0" algn="l" defTabSz="906735" rtl="0" eaLnBrk="1" latinLnBrk="0" hangingPunct="1">
      <a:defRPr sz="3600" kern="1200">
        <a:solidFill>
          <a:schemeClr val="tx1"/>
        </a:solidFill>
        <a:latin typeface="+mn-lt"/>
        <a:ea typeface="+mn-ea"/>
        <a:cs typeface="+mn-cs"/>
      </a:defRPr>
    </a:lvl1pPr>
    <a:lvl2pPr marL="906735" algn="l" defTabSz="906735" rtl="0" eaLnBrk="1" latinLnBrk="0" hangingPunct="1">
      <a:defRPr sz="3600" kern="1200">
        <a:solidFill>
          <a:schemeClr val="tx1"/>
        </a:solidFill>
        <a:latin typeface="+mn-lt"/>
        <a:ea typeface="+mn-ea"/>
        <a:cs typeface="+mn-cs"/>
      </a:defRPr>
    </a:lvl2pPr>
    <a:lvl3pPr marL="1813469" algn="l" defTabSz="906735" rtl="0" eaLnBrk="1" latinLnBrk="0" hangingPunct="1">
      <a:defRPr sz="3600" kern="1200">
        <a:solidFill>
          <a:schemeClr val="tx1"/>
        </a:solidFill>
        <a:latin typeface="+mn-lt"/>
        <a:ea typeface="+mn-ea"/>
        <a:cs typeface="+mn-cs"/>
      </a:defRPr>
    </a:lvl3pPr>
    <a:lvl4pPr marL="2720203" algn="l" defTabSz="906735" rtl="0" eaLnBrk="1" latinLnBrk="0" hangingPunct="1">
      <a:defRPr sz="3600" kern="1200">
        <a:solidFill>
          <a:schemeClr val="tx1"/>
        </a:solidFill>
        <a:latin typeface="+mn-lt"/>
        <a:ea typeface="+mn-ea"/>
        <a:cs typeface="+mn-cs"/>
      </a:defRPr>
    </a:lvl4pPr>
    <a:lvl5pPr marL="3626939" algn="l" defTabSz="906735" rtl="0" eaLnBrk="1" latinLnBrk="0" hangingPunct="1">
      <a:defRPr sz="3600" kern="1200">
        <a:solidFill>
          <a:schemeClr val="tx1"/>
        </a:solidFill>
        <a:latin typeface="+mn-lt"/>
        <a:ea typeface="+mn-ea"/>
        <a:cs typeface="+mn-cs"/>
      </a:defRPr>
    </a:lvl5pPr>
    <a:lvl6pPr marL="4533673" algn="l" defTabSz="906735" rtl="0" eaLnBrk="1" latinLnBrk="0" hangingPunct="1">
      <a:defRPr sz="3600" kern="1200">
        <a:solidFill>
          <a:schemeClr val="tx1"/>
        </a:solidFill>
        <a:latin typeface="+mn-lt"/>
        <a:ea typeface="+mn-ea"/>
        <a:cs typeface="+mn-cs"/>
      </a:defRPr>
    </a:lvl6pPr>
    <a:lvl7pPr marL="5440407" algn="l" defTabSz="906735" rtl="0" eaLnBrk="1" latinLnBrk="0" hangingPunct="1">
      <a:defRPr sz="3600" kern="1200">
        <a:solidFill>
          <a:schemeClr val="tx1"/>
        </a:solidFill>
        <a:latin typeface="+mn-lt"/>
        <a:ea typeface="+mn-ea"/>
        <a:cs typeface="+mn-cs"/>
      </a:defRPr>
    </a:lvl7pPr>
    <a:lvl8pPr marL="6347141" algn="l" defTabSz="906735" rtl="0" eaLnBrk="1" latinLnBrk="0" hangingPunct="1">
      <a:defRPr sz="3600" kern="1200">
        <a:solidFill>
          <a:schemeClr val="tx1"/>
        </a:solidFill>
        <a:latin typeface="+mn-lt"/>
        <a:ea typeface="+mn-ea"/>
        <a:cs typeface="+mn-cs"/>
      </a:defRPr>
    </a:lvl8pPr>
    <a:lvl9pPr marL="7253876" algn="l" defTabSz="906735"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11"/>
    <a:srgbClr val="0B3700"/>
    <a:srgbClr val="2288CC"/>
    <a:srgbClr val="008888"/>
    <a:srgbClr val="1155AA"/>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702" autoAdjust="0"/>
  </p:normalViewPr>
  <p:slideViewPr>
    <p:cSldViewPr snapToGrid="0" snapToObjects="1">
      <p:cViewPr varScale="1">
        <p:scale>
          <a:sx n="87" d="100"/>
          <a:sy n="87" d="100"/>
        </p:scale>
        <p:origin x="234" y="84"/>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83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4AEB8-281B-4EB3-A5D9-7975ABE9E80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A68AF74A-D070-40B5-A958-654F1852DCF0}">
      <dgm:prSet/>
      <dgm:spPr/>
      <dgm:t>
        <a:bodyPr/>
        <a:lstStyle/>
        <a:p>
          <a:pPr rtl="0"/>
          <a:r>
            <a:rPr lang="zh-CN" b="0" i="0" baseline="0" smtClean="0">
              <a:latin typeface="等线" panose="02010600030101010101" pitchFamily="2" charset="-122"/>
              <a:ea typeface="等线" panose="02010600030101010101" pitchFamily="2" charset="-122"/>
            </a:rPr>
            <a:t>快思考</a:t>
          </a:r>
          <a:endParaRPr lang="zh-CN">
            <a:latin typeface="等线" panose="02010600030101010101" pitchFamily="2" charset="-122"/>
            <a:ea typeface="等线" panose="02010600030101010101" pitchFamily="2" charset="-122"/>
          </a:endParaRPr>
        </a:p>
      </dgm:t>
    </dgm:pt>
    <dgm:pt modelId="{650A3792-4BBE-4494-9844-DE5163DE7EB6}" type="parTrans" cxnId="{B89E540A-277C-47E4-9988-F08A95AE6B96}">
      <dgm:prSet/>
      <dgm:spPr/>
      <dgm:t>
        <a:bodyPr/>
        <a:lstStyle/>
        <a:p>
          <a:endParaRPr lang="zh-CN" altLang="en-US">
            <a:latin typeface="等线" panose="02010600030101010101" pitchFamily="2" charset="-122"/>
            <a:ea typeface="等线" panose="02010600030101010101" pitchFamily="2" charset="-122"/>
          </a:endParaRPr>
        </a:p>
      </dgm:t>
    </dgm:pt>
    <dgm:pt modelId="{0017A959-A460-4D00-98EA-682BCD82CE0A}" type="sibTrans" cxnId="{B89E540A-277C-47E4-9988-F08A95AE6B96}">
      <dgm:prSet/>
      <dgm:spPr/>
      <dgm:t>
        <a:bodyPr/>
        <a:lstStyle/>
        <a:p>
          <a:endParaRPr lang="zh-CN" altLang="en-US">
            <a:latin typeface="等线" panose="02010600030101010101" pitchFamily="2" charset="-122"/>
            <a:ea typeface="等线" panose="02010600030101010101" pitchFamily="2" charset="-122"/>
          </a:endParaRPr>
        </a:p>
      </dgm:t>
    </dgm:pt>
    <dgm:pt modelId="{D9731AA1-635D-44E6-9464-FC0668D4EED7}">
      <dgm:prSet/>
      <dgm:spPr/>
      <dgm:t>
        <a:bodyPr/>
        <a:lstStyle/>
        <a:p>
          <a:pPr rtl="0"/>
          <a:r>
            <a:rPr lang="zh-CN" b="0" i="0" dirty="0" smtClean="0">
              <a:latin typeface="等线" panose="02010600030101010101" pitchFamily="2" charset="-122"/>
              <a:ea typeface="等线" panose="02010600030101010101" pitchFamily="2" charset="-122"/>
            </a:rPr>
            <a:t>系统</a:t>
          </a:r>
          <a:r>
            <a:rPr lang="en-US" b="0" i="0" dirty="0" smtClean="0">
              <a:latin typeface="等线" panose="02010600030101010101" pitchFamily="2" charset="-122"/>
              <a:ea typeface="等线" panose="02010600030101010101" pitchFamily="2" charset="-122"/>
            </a:rPr>
            <a:t>1</a:t>
          </a:r>
          <a:r>
            <a:rPr lang="zh-CN" altLang="en-US" b="0" i="0" dirty="0" smtClean="0">
              <a:latin typeface="等线" panose="02010600030101010101" pitchFamily="2" charset="-122"/>
              <a:ea typeface="等线" panose="02010600030101010101" pitchFamily="2" charset="-122"/>
            </a:rPr>
            <a:t>，</a:t>
          </a:r>
          <a:r>
            <a:rPr lang="zh-CN" b="0" i="0" dirty="0" smtClean="0">
              <a:latin typeface="等线" panose="02010600030101010101" pitchFamily="2" charset="-122"/>
              <a:ea typeface="等线" panose="02010600030101010101" pitchFamily="2" charset="-122"/>
            </a:rPr>
            <a:t>直觉</a:t>
          </a:r>
          <a:endParaRPr lang="zh-CN" dirty="0">
            <a:latin typeface="等线" panose="02010600030101010101" pitchFamily="2" charset="-122"/>
            <a:ea typeface="等线" panose="02010600030101010101" pitchFamily="2" charset="-122"/>
          </a:endParaRPr>
        </a:p>
      </dgm:t>
    </dgm:pt>
    <dgm:pt modelId="{F91DF295-234D-4E60-9CF5-169484BDCB31}" type="parTrans" cxnId="{D4891AFD-D46A-427C-BFC4-955B81A3B52D}">
      <dgm:prSet/>
      <dgm:spPr/>
      <dgm:t>
        <a:bodyPr/>
        <a:lstStyle/>
        <a:p>
          <a:endParaRPr lang="zh-CN" altLang="en-US">
            <a:latin typeface="等线" panose="02010600030101010101" pitchFamily="2" charset="-122"/>
            <a:ea typeface="等线" panose="02010600030101010101" pitchFamily="2" charset="-122"/>
          </a:endParaRPr>
        </a:p>
      </dgm:t>
    </dgm:pt>
    <dgm:pt modelId="{DACEA6FE-EE03-445F-8BF0-1FE55E5D6CD8}" type="sibTrans" cxnId="{D4891AFD-D46A-427C-BFC4-955B81A3B52D}">
      <dgm:prSet/>
      <dgm:spPr/>
      <dgm:t>
        <a:bodyPr/>
        <a:lstStyle/>
        <a:p>
          <a:endParaRPr lang="zh-CN" altLang="en-US">
            <a:latin typeface="等线" panose="02010600030101010101" pitchFamily="2" charset="-122"/>
            <a:ea typeface="等线" panose="02010600030101010101" pitchFamily="2" charset="-122"/>
          </a:endParaRPr>
        </a:p>
      </dgm:t>
    </dgm:pt>
    <dgm:pt modelId="{78B4AA5E-0398-4C1B-A21F-C2BE5FE1B3B9}">
      <dgm:prSet/>
      <dgm:spPr/>
      <dgm:t>
        <a:bodyPr/>
        <a:lstStyle/>
        <a:p>
          <a:pPr rtl="0"/>
          <a:r>
            <a:rPr lang="zh-CN" b="0" i="0" baseline="0" smtClean="0">
              <a:latin typeface="等线" panose="02010600030101010101" pitchFamily="2" charset="-122"/>
              <a:ea typeface="等线" panose="02010600030101010101" pitchFamily="2" charset="-122"/>
            </a:rPr>
            <a:t>慢思考</a:t>
          </a:r>
          <a:endParaRPr lang="zh-CN">
            <a:latin typeface="等线" panose="02010600030101010101" pitchFamily="2" charset="-122"/>
            <a:ea typeface="等线" panose="02010600030101010101" pitchFamily="2" charset="-122"/>
          </a:endParaRPr>
        </a:p>
      </dgm:t>
    </dgm:pt>
    <dgm:pt modelId="{B37A4BEB-AA7B-4A40-9B7E-5F89F7C9DE78}" type="parTrans" cxnId="{7CB6E67F-86E9-4DE6-97EC-8AB909BAF315}">
      <dgm:prSet/>
      <dgm:spPr/>
      <dgm:t>
        <a:bodyPr/>
        <a:lstStyle/>
        <a:p>
          <a:endParaRPr lang="zh-CN" altLang="en-US">
            <a:latin typeface="等线" panose="02010600030101010101" pitchFamily="2" charset="-122"/>
            <a:ea typeface="等线" panose="02010600030101010101" pitchFamily="2" charset="-122"/>
          </a:endParaRPr>
        </a:p>
      </dgm:t>
    </dgm:pt>
    <dgm:pt modelId="{BFC1E758-7DF1-4A5C-957D-DC9D5F011199}" type="sibTrans" cxnId="{7CB6E67F-86E9-4DE6-97EC-8AB909BAF315}">
      <dgm:prSet/>
      <dgm:spPr/>
      <dgm:t>
        <a:bodyPr/>
        <a:lstStyle/>
        <a:p>
          <a:endParaRPr lang="zh-CN" altLang="en-US">
            <a:latin typeface="等线" panose="02010600030101010101" pitchFamily="2" charset="-122"/>
            <a:ea typeface="等线" panose="02010600030101010101" pitchFamily="2" charset="-122"/>
          </a:endParaRPr>
        </a:p>
      </dgm:t>
    </dgm:pt>
    <dgm:pt modelId="{21888FD2-B7DF-4AD5-88CB-122126EF7E2E}">
      <dgm:prSet/>
      <dgm:spPr/>
      <dgm:t>
        <a:bodyPr/>
        <a:lstStyle/>
        <a:p>
          <a:pPr rtl="0"/>
          <a:r>
            <a:rPr lang="zh-CN" b="0" i="0" dirty="0" smtClean="0">
              <a:latin typeface="等线" panose="02010600030101010101" pitchFamily="2" charset="-122"/>
              <a:ea typeface="等线" panose="02010600030101010101" pitchFamily="2" charset="-122"/>
            </a:rPr>
            <a:t>系统</a:t>
          </a:r>
          <a:r>
            <a:rPr lang="en-US" b="0" i="0" dirty="0" smtClean="0">
              <a:latin typeface="等线" panose="02010600030101010101" pitchFamily="2" charset="-122"/>
              <a:ea typeface="等线" panose="02010600030101010101" pitchFamily="2" charset="-122"/>
            </a:rPr>
            <a:t>2</a:t>
          </a:r>
          <a:r>
            <a:rPr lang="zh-CN" altLang="en-US" b="0" i="0" dirty="0" smtClean="0">
              <a:latin typeface="等线" panose="02010600030101010101" pitchFamily="2" charset="-122"/>
              <a:ea typeface="等线" panose="02010600030101010101" pitchFamily="2" charset="-122"/>
            </a:rPr>
            <a:t>，</a:t>
          </a:r>
          <a:r>
            <a:rPr lang="zh-CN" b="0" i="0" dirty="0" smtClean="0">
              <a:latin typeface="等线" panose="02010600030101010101" pitchFamily="2" charset="-122"/>
              <a:ea typeface="等线" panose="02010600030101010101" pitchFamily="2" charset="-122"/>
            </a:rPr>
            <a:t>逻辑思维</a:t>
          </a:r>
          <a:endParaRPr lang="zh-CN" dirty="0">
            <a:latin typeface="等线" panose="02010600030101010101" pitchFamily="2" charset="-122"/>
            <a:ea typeface="等线" panose="02010600030101010101" pitchFamily="2" charset="-122"/>
          </a:endParaRPr>
        </a:p>
      </dgm:t>
    </dgm:pt>
    <dgm:pt modelId="{B46968A6-7431-46BC-8D93-3758F0A6861D}" type="parTrans" cxnId="{A1E129A0-7598-4F1E-B985-AC920149A3D5}">
      <dgm:prSet/>
      <dgm:spPr/>
      <dgm:t>
        <a:bodyPr/>
        <a:lstStyle/>
        <a:p>
          <a:endParaRPr lang="zh-CN" altLang="en-US">
            <a:latin typeface="等线" panose="02010600030101010101" pitchFamily="2" charset="-122"/>
            <a:ea typeface="等线" panose="02010600030101010101" pitchFamily="2" charset="-122"/>
          </a:endParaRPr>
        </a:p>
      </dgm:t>
    </dgm:pt>
    <dgm:pt modelId="{4ED36722-6543-4A82-BBA2-880853EF5BBC}" type="sibTrans" cxnId="{A1E129A0-7598-4F1E-B985-AC920149A3D5}">
      <dgm:prSet/>
      <dgm:spPr/>
      <dgm:t>
        <a:bodyPr/>
        <a:lstStyle/>
        <a:p>
          <a:endParaRPr lang="zh-CN" altLang="en-US">
            <a:latin typeface="等线" panose="02010600030101010101" pitchFamily="2" charset="-122"/>
            <a:ea typeface="等线" panose="02010600030101010101" pitchFamily="2" charset="-122"/>
          </a:endParaRPr>
        </a:p>
      </dgm:t>
    </dgm:pt>
    <dgm:pt modelId="{34FF949F-D97A-4423-8EE3-E896F7E78274}">
      <dgm:prSet/>
      <dgm:spPr/>
      <dgm:t>
        <a:bodyPr/>
        <a:lstStyle/>
        <a:p>
          <a:pPr rtl="0"/>
          <a:r>
            <a:rPr lang="zh-CN" altLang="en-US" dirty="0" smtClean="0">
              <a:latin typeface="等线" panose="02010600030101010101" pitchFamily="2" charset="-122"/>
              <a:ea typeface="等线" panose="02010600030101010101" pitchFamily="2" charset="-122"/>
            </a:rPr>
            <a:t>大脑自主活动</a:t>
          </a:r>
          <a:endParaRPr lang="zh-CN" dirty="0">
            <a:latin typeface="等线" panose="02010600030101010101" pitchFamily="2" charset="-122"/>
            <a:ea typeface="等线" panose="02010600030101010101" pitchFamily="2" charset="-122"/>
          </a:endParaRPr>
        </a:p>
      </dgm:t>
    </dgm:pt>
    <dgm:pt modelId="{712CA4F7-9978-4CA6-8E73-4D5AAB7D8B48}" type="parTrans" cxnId="{25C13A6F-361F-49A4-9A00-6ED98F11E3AA}">
      <dgm:prSet/>
      <dgm:spPr/>
      <dgm:t>
        <a:bodyPr/>
        <a:lstStyle/>
        <a:p>
          <a:endParaRPr lang="zh-CN" altLang="en-US"/>
        </a:p>
      </dgm:t>
    </dgm:pt>
    <dgm:pt modelId="{5AA334B7-A871-4CB0-8A5F-15D18CAE9765}" type="sibTrans" cxnId="{25C13A6F-361F-49A4-9A00-6ED98F11E3AA}">
      <dgm:prSet/>
      <dgm:spPr/>
      <dgm:t>
        <a:bodyPr/>
        <a:lstStyle/>
        <a:p>
          <a:endParaRPr lang="zh-CN" altLang="en-US"/>
        </a:p>
      </dgm:t>
    </dgm:pt>
    <dgm:pt modelId="{DC76D4AE-B46E-47C8-A1A4-88847DC0C492}">
      <dgm:prSet/>
      <dgm:spPr/>
      <dgm:t>
        <a:bodyPr/>
        <a:lstStyle/>
        <a:p>
          <a:pPr rtl="0"/>
          <a:r>
            <a:rPr lang="zh-CN" altLang="en-US" b="0" i="0" dirty="0" smtClean="0">
              <a:latin typeface="等线" panose="02010600030101010101" pitchFamily="2" charset="-122"/>
              <a:ea typeface="等线" panose="02010600030101010101" pitchFamily="2" charset="-122"/>
            </a:rPr>
            <a:t>系统</a:t>
          </a:r>
          <a:r>
            <a:rPr lang="en-US" altLang="zh-CN" b="0" i="0" dirty="0" smtClean="0">
              <a:latin typeface="等线" panose="02010600030101010101" pitchFamily="2" charset="-122"/>
              <a:ea typeface="等线" panose="02010600030101010101" pitchFamily="2" charset="-122"/>
            </a:rPr>
            <a:t>1</a:t>
          </a:r>
          <a:r>
            <a:rPr lang="zh-CN" altLang="en-US" b="0" i="0" dirty="0" smtClean="0">
              <a:latin typeface="等线" panose="02010600030101010101" pitchFamily="2" charset="-122"/>
              <a:ea typeface="等线" panose="02010600030101010101" pitchFamily="2" charset="-122"/>
            </a:rPr>
            <a:t>解决不了，系统</a:t>
          </a:r>
          <a:r>
            <a:rPr lang="en-US" altLang="zh-CN" b="0" i="0" dirty="0" smtClean="0">
              <a:latin typeface="等线" panose="02010600030101010101" pitchFamily="2" charset="-122"/>
              <a:ea typeface="等线" panose="02010600030101010101" pitchFamily="2" charset="-122"/>
            </a:rPr>
            <a:t>2</a:t>
          </a:r>
          <a:r>
            <a:rPr lang="zh-CN" altLang="en-US" b="0" i="0" dirty="0" smtClean="0">
              <a:latin typeface="等线" panose="02010600030101010101" pitchFamily="2" charset="-122"/>
              <a:ea typeface="等线" panose="02010600030101010101" pitchFamily="2" charset="-122"/>
            </a:rPr>
            <a:t>上场</a:t>
          </a:r>
          <a:endParaRPr lang="zh-CN" dirty="0">
            <a:latin typeface="等线" panose="02010600030101010101" pitchFamily="2" charset="-122"/>
            <a:ea typeface="等线" panose="02010600030101010101" pitchFamily="2" charset="-122"/>
          </a:endParaRPr>
        </a:p>
      </dgm:t>
    </dgm:pt>
    <dgm:pt modelId="{F56BB58F-264A-44F6-8321-AF6DC153DC58}" type="parTrans" cxnId="{94366D6C-3814-43E7-8504-5733C4627889}">
      <dgm:prSet/>
      <dgm:spPr/>
      <dgm:t>
        <a:bodyPr/>
        <a:lstStyle/>
        <a:p>
          <a:endParaRPr lang="zh-CN" altLang="en-US"/>
        </a:p>
      </dgm:t>
    </dgm:pt>
    <dgm:pt modelId="{46767FAB-AF45-4538-99E5-D5BF02237DC0}" type="sibTrans" cxnId="{94366D6C-3814-43E7-8504-5733C4627889}">
      <dgm:prSet/>
      <dgm:spPr/>
      <dgm:t>
        <a:bodyPr/>
        <a:lstStyle/>
        <a:p>
          <a:endParaRPr lang="zh-CN" altLang="en-US"/>
        </a:p>
      </dgm:t>
    </dgm:pt>
    <dgm:pt modelId="{9EAC9886-0399-425E-99A5-65CF60419918}">
      <dgm:prSet/>
      <dgm:spPr/>
      <dgm:t>
        <a:bodyPr/>
        <a:lstStyle/>
        <a:p>
          <a:pPr rtl="0"/>
          <a:r>
            <a:rPr lang="zh-CN" altLang="en-US" b="0" i="0" dirty="0" smtClean="0">
              <a:latin typeface="等线" panose="02010600030101010101" pitchFamily="2" charset="-122"/>
              <a:ea typeface="等线" panose="02010600030101010101" pitchFamily="2" charset="-122"/>
            </a:rPr>
            <a:t>可以抑制系统</a:t>
          </a:r>
          <a:r>
            <a:rPr lang="en-US" altLang="zh-CN" b="0" i="0" dirty="0" smtClean="0">
              <a:latin typeface="等线" panose="02010600030101010101" pitchFamily="2" charset="-122"/>
              <a:ea typeface="等线" panose="02010600030101010101" pitchFamily="2" charset="-122"/>
            </a:rPr>
            <a:t>1</a:t>
          </a:r>
          <a:r>
            <a:rPr lang="zh-CN" altLang="en-US" b="0" i="0" dirty="0" smtClean="0">
              <a:latin typeface="等线" panose="02010600030101010101" pitchFamily="2" charset="-122"/>
              <a:ea typeface="等线" panose="02010600030101010101" pitchFamily="2" charset="-122"/>
            </a:rPr>
            <a:t>的冲动</a:t>
          </a:r>
          <a:endParaRPr lang="zh-CN" dirty="0">
            <a:latin typeface="等线" panose="02010600030101010101" pitchFamily="2" charset="-122"/>
            <a:ea typeface="等线" panose="02010600030101010101" pitchFamily="2" charset="-122"/>
          </a:endParaRPr>
        </a:p>
      </dgm:t>
    </dgm:pt>
    <dgm:pt modelId="{7FF3DC0D-64EC-4DE5-8E47-115A406960C8}" type="parTrans" cxnId="{D76777BC-C3B4-4076-ACB6-E9F44AB1E7E9}">
      <dgm:prSet/>
      <dgm:spPr/>
      <dgm:t>
        <a:bodyPr/>
        <a:lstStyle/>
        <a:p>
          <a:endParaRPr lang="zh-CN" altLang="en-US"/>
        </a:p>
      </dgm:t>
    </dgm:pt>
    <dgm:pt modelId="{E2F69DE7-2406-46F5-B387-CD0C7A8DBCBE}" type="sibTrans" cxnId="{D76777BC-C3B4-4076-ACB6-E9F44AB1E7E9}">
      <dgm:prSet/>
      <dgm:spPr/>
      <dgm:t>
        <a:bodyPr/>
        <a:lstStyle/>
        <a:p>
          <a:endParaRPr lang="zh-CN" altLang="en-US"/>
        </a:p>
      </dgm:t>
    </dgm:pt>
    <dgm:pt modelId="{FC78936A-36B6-4832-9E51-AA7C7D1A6A80}">
      <dgm:prSet/>
      <dgm:spPr/>
      <dgm:t>
        <a:bodyPr/>
        <a:lstStyle/>
        <a:p>
          <a:pPr rtl="0"/>
          <a:r>
            <a:rPr lang="zh-CN" altLang="en-US" dirty="0" smtClean="0">
              <a:latin typeface="等线" panose="02010600030101010101" pitchFamily="2" charset="-122"/>
              <a:ea typeface="等线" panose="02010600030101010101" pitchFamily="2" charset="-122"/>
            </a:rPr>
            <a:t>与生俱来的本能</a:t>
          </a:r>
          <a:endParaRPr lang="zh-CN" dirty="0">
            <a:latin typeface="等线" panose="02010600030101010101" pitchFamily="2" charset="-122"/>
            <a:ea typeface="等线" panose="02010600030101010101" pitchFamily="2" charset="-122"/>
          </a:endParaRPr>
        </a:p>
      </dgm:t>
    </dgm:pt>
    <dgm:pt modelId="{19694545-FA39-409A-9569-3652F5A282CF}" type="parTrans" cxnId="{BE3BD0F7-A8F8-4426-B32F-2789989FCB54}">
      <dgm:prSet/>
      <dgm:spPr/>
      <dgm:t>
        <a:bodyPr/>
        <a:lstStyle/>
        <a:p>
          <a:endParaRPr lang="zh-CN" altLang="en-US"/>
        </a:p>
      </dgm:t>
    </dgm:pt>
    <dgm:pt modelId="{4FFB135B-6226-4F5F-9DF1-B4C0F442AE89}" type="sibTrans" cxnId="{BE3BD0F7-A8F8-4426-B32F-2789989FCB54}">
      <dgm:prSet/>
      <dgm:spPr/>
      <dgm:t>
        <a:bodyPr/>
        <a:lstStyle/>
        <a:p>
          <a:endParaRPr lang="zh-CN" altLang="en-US"/>
        </a:p>
      </dgm:t>
    </dgm:pt>
    <dgm:pt modelId="{32246A63-B44F-44D8-952D-54BCB2366755}">
      <dgm:prSet/>
      <dgm:spPr/>
      <dgm:t>
        <a:bodyPr/>
        <a:lstStyle/>
        <a:p>
          <a:pPr rtl="0"/>
          <a:r>
            <a:rPr lang="zh-CN" altLang="en-US" dirty="0" smtClean="0">
              <a:latin typeface="等线" panose="02010600030101010101" pitchFamily="2" charset="-122"/>
              <a:ea typeface="等线" panose="02010600030101010101" pitchFamily="2" charset="-122"/>
            </a:rPr>
            <a:t>需要集中注意力，有序进行一些活动</a:t>
          </a:r>
          <a:endParaRPr lang="zh-CN" dirty="0">
            <a:latin typeface="等线" panose="02010600030101010101" pitchFamily="2" charset="-122"/>
            <a:ea typeface="等线" panose="02010600030101010101" pitchFamily="2" charset="-122"/>
          </a:endParaRPr>
        </a:p>
      </dgm:t>
    </dgm:pt>
    <dgm:pt modelId="{9DF30290-08F4-498E-9510-68C35CD97421}" type="parTrans" cxnId="{C4AC51CA-C435-4846-9CA4-398F2B7F3C79}">
      <dgm:prSet/>
      <dgm:spPr/>
      <dgm:t>
        <a:bodyPr/>
        <a:lstStyle/>
        <a:p>
          <a:endParaRPr lang="zh-CN" altLang="en-US"/>
        </a:p>
      </dgm:t>
    </dgm:pt>
    <dgm:pt modelId="{C3EDBEAB-167B-4F2A-B6A1-0DE149EA06B4}" type="sibTrans" cxnId="{C4AC51CA-C435-4846-9CA4-398F2B7F3C79}">
      <dgm:prSet/>
      <dgm:spPr/>
      <dgm:t>
        <a:bodyPr/>
        <a:lstStyle/>
        <a:p>
          <a:endParaRPr lang="zh-CN" altLang="en-US"/>
        </a:p>
      </dgm:t>
    </dgm:pt>
    <dgm:pt modelId="{9D0C3B23-C42B-4E53-9C0C-C441ADCC3930}">
      <dgm:prSet/>
      <dgm:spPr/>
      <dgm:t>
        <a:bodyPr/>
        <a:lstStyle/>
        <a:p>
          <a:pPr rtl="0"/>
          <a:r>
            <a:rPr lang="zh-CN" altLang="en-US" dirty="0" smtClean="0">
              <a:latin typeface="等线" panose="02010600030101010101" pitchFamily="2" charset="-122"/>
              <a:ea typeface="等线" panose="02010600030101010101" pitchFamily="2" charset="-122"/>
            </a:rPr>
            <a:t>无法随意停止，关闭</a:t>
          </a:r>
          <a:endParaRPr lang="zh-CN" dirty="0">
            <a:latin typeface="等线" panose="02010600030101010101" pitchFamily="2" charset="-122"/>
            <a:ea typeface="等线" panose="02010600030101010101" pitchFamily="2" charset="-122"/>
          </a:endParaRPr>
        </a:p>
      </dgm:t>
    </dgm:pt>
    <dgm:pt modelId="{571369B8-A727-4C60-84BA-131873D97D03}" type="parTrans" cxnId="{F2FAC973-C91B-43C6-B9C0-74352DA12110}">
      <dgm:prSet/>
      <dgm:spPr/>
      <dgm:t>
        <a:bodyPr/>
        <a:lstStyle/>
        <a:p>
          <a:endParaRPr lang="zh-CN" altLang="en-US"/>
        </a:p>
      </dgm:t>
    </dgm:pt>
    <dgm:pt modelId="{26BC40DA-43F7-4916-B909-3E0C97A7D00A}" type="sibTrans" cxnId="{F2FAC973-C91B-43C6-B9C0-74352DA12110}">
      <dgm:prSet/>
      <dgm:spPr/>
      <dgm:t>
        <a:bodyPr/>
        <a:lstStyle/>
        <a:p>
          <a:endParaRPr lang="zh-CN" altLang="en-US"/>
        </a:p>
      </dgm:t>
    </dgm:pt>
    <dgm:pt modelId="{07E7EEBD-36D0-401C-A5AE-AA8E49BDC88B}">
      <dgm:prSet/>
      <dgm:spPr/>
      <dgm:t>
        <a:bodyPr/>
        <a:lstStyle/>
        <a:p>
          <a:pPr rtl="0"/>
          <a:r>
            <a:rPr lang="zh-CN" altLang="en-US" dirty="0" smtClean="0">
              <a:latin typeface="等线" panose="02010600030101010101" pitchFamily="2" charset="-122"/>
              <a:ea typeface="等线" panose="02010600030101010101" pitchFamily="2" charset="-122"/>
            </a:rPr>
            <a:t>系统</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为系统</a:t>
          </a:r>
          <a:r>
            <a:rPr lang="en-US" altLang="zh-CN" dirty="0" smtClean="0">
              <a:latin typeface="等线" panose="02010600030101010101" pitchFamily="2" charset="-122"/>
              <a:ea typeface="等线" panose="02010600030101010101" pitchFamily="2" charset="-122"/>
            </a:rPr>
            <a:t>2</a:t>
          </a:r>
          <a:r>
            <a:rPr lang="zh-CN" altLang="en-US" dirty="0" smtClean="0">
              <a:latin typeface="等线" panose="02010600030101010101" pitchFamily="2" charset="-122"/>
              <a:ea typeface="等线" panose="02010600030101010101" pitchFamily="2" charset="-122"/>
            </a:rPr>
            <a:t>提供印象、直觉、意向和感觉</a:t>
          </a:r>
          <a:endParaRPr lang="zh-CN" dirty="0">
            <a:latin typeface="等线" panose="02010600030101010101" pitchFamily="2" charset="-122"/>
            <a:ea typeface="等线" panose="02010600030101010101" pitchFamily="2" charset="-122"/>
          </a:endParaRPr>
        </a:p>
      </dgm:t>
    </dgm:pt>
    <dgm:pt modelId="{BE3B32CF-4CE5-4525-ADE8-9468064E6545}" type="parTrans" cxnId="{FF7D17BB-DCDF-4B55-B19C-8432C33CE331}">
      <dgm:prSet/>
      <dgm:spPr/>
      <dgm:t>
        <a:bodyPr/>
        <a:lstStyle/>
        <a:p>
          <a:endParaRPr lang="zh-CN" altLang="en-US"/>
        </a:p>
      </dgm:t>
    </dgm:pt>
    <dgm:pt modelId="{BE928276-51A3-48ED-9241-13F8E9BB40C5}" type="sibTrans" cxnId="{FF7D17BB-DCDF-4B55-B19C-8432C33CE331}">
      <dgm:prSet/>
      <dgm:spPr/>
      <dgm:t>
        <a:bodyPr/>
        <a:lstStyle/>
        <a:p>
          <a:endParaRPr lang="zh-CN" altLang="en-US"/>
        </a:p>
      </dgm:t>
    </dgm:pt>
    <dgm:pt modelId="{E6634E83-ECA3-4ACE-980D-F684D6E93BBF}">
      <dgm:prSet/>
      <dgm:spPr/>
      <dgm:t>
        <a:bodyPr/>
        <a:lstStyle/>
        <a:p>
          <a:pPr rtl="0"/>
          <a:r>
            <a:rPr lang="zh-CN" altLang="en-US" dirty="0" smtClean="0">
              <a:latin typeface="等线" panose="02010600030101010101" pitchFamily="2" charset="-122"/>
              <a:ea typeface="等线" panose="02010600030101010101" pitchFamily="2" charset="-122"/>
            </a:rPr>
            <a:t>快速的</a:t>
          </a:r>
          <a:endParaRPr lang="zh-CN" dirty="0">
            <a:latin typeface="等线" panose="02010600030101010101" pitchFamily="2" charset="-122"/>
            <a:ea typeface="等线" panose="02010600030101010101" pitchFamily="2" charset="-122"/>
          </a:endParaRPr>
        </a:p>
      </dgm:t>
    </dgm:pt>
    <dgm:pt modelId="{F2A70065-3833-4573-BB4B-B0AC136A4E65}" type="parTrans" cxnId="{D15F090F-8010-43F5-8DF3-B26384761131}">
      <dgm:prSet/>
      <dgm:spPr/>
      <dgm:t>
        <a:bodyPr/>
        <a:lstStyle/>
        <a:p>
          <a:endParaRPr lang="zh-CN" altLang="en-US"/>
        </a:p>
      </dgm:t>
    </dgm:pt>
    <dgm:pt modelId="{64B1CF39-E729-48D2-A94F-77A8AEE98AE7}" type="sibTrans" cxnId="{D15F090F-8010-43F5-8DF3-B26384761131}">
      <dgm:prSet/>
      <dgm:spPr/>
      <dgm:t>
        <a:bodyPr/>
        <a:lstStyle/>
        <a:p>
          <a:endParaRPr lang="zh-CN" altLang="en-US"/>
        </a:p>
      </dgm:t>
    </dgm:pt>
    <dgm:pt modelId="{8A742CE3-A3C6-4DF3-8E96-AC006B691776}" type="pres">
      <dgm:prSet presAssocID="{00C4AEB8-281B-4EB3-A5D9-7975ABE9E807}" presName="CompostProcess" presStyleCnt="0">
        <dgm:presLayoutVars>
          <dgm:dir/>
          <dgm:resizeHandles val="exact"/>
        </dgm:presLayoutVars>
      </dgm:prSet>
      <dgm:spPr/>
      <dgm:t>
        <a:bodyPr/>
        <a:lstStyle/>
        <a:p>
          <a:endParaRPr lang="zh-CN" altLang="en-US"/>
        </a:p>
      </dgm:t>
    </dgm:pt>
    <dgm:pt modelId="{2D43D7BB-A1A3-48E3-BBFC-208CD763F25E}" type="pres">
      <dgm:prSet presAssocID="{00C4AEB8-281B-4EB3-A5D9-7975ABE9E807}" presName="arrow" presStyleLbl="bgShp" presStyleIdx="0" presStyleCnt="1" custScaleX="100070"/>
      <dgm:spPr/>
    </dgm:pt>
    <dgm:pt modelId="{EA31064C-8027-4FDD-B647-1DD88753B7B3}" type="pres">
      <dgm:prSet presAssocID="{00C4AEB8-281B-4EB3-A5D9-7975ABE9E807}" presName="linearProcess" presStyleCnt="0"/>
      <dgm:spPr/>
    </dgm:pt>
    <dgm:pt modelId="{D662A9F9-6A34-4A58-861B-38000BD32254}" type="pres">
      <dgm:prSet presAssocID="{A68AF74A-D070-40B5-A958-654F1852DCF0}" presName="textNode" presStyleLbl="node1" presStyleIdx="0" presStyleCnt="2">
        <dgm:presLayoutVars>
          <dgm:bulletEnabled val="1"/>
        </dgm:presLayoutVars>
      </dgm:prSet>
      <dgm:spPr/>
      <dgm:t>
        <a:bodyPr/>
        <a:lstStyle/>
        <a:p>
          <a:endParaRPr lang="zh-CN" altLang="en-US"/>
        </a:p>
      </dgm:t>
    </dgm:pt>
    <dgm:pt modelId="{847E433B-6C3B-4867-A9E1-7969D91FFF52}" type="pres">
      <dgm:prSet presAssocID="{0017A959-A460-4D00-98EA-682BCD82CE0A}" presName="sibTrans" presStyleCnt="0"/>
      <dgm:spPr/>
    </dgm:pt>
    <dgm:pt modelId="{996FB5CB-CDB9-4A3C-8207-557E356B241B}" type="pres">
      <dgm:prSet presAssocID="{78B4AA5E-0398-4C1B-A21F-C2BE5FE1B3B9}" presName="textNode" presStyleLbl="node1" presStyleIdx="1" presStyleCnt="2">
        <dgm:presLayoutVars>
          <dgm:bulletEnabled val="1"/>
        </dgm:presLayoutVars>
      </dgm:prSet>
      <dgm:spPr/>
      <dgm:t>
        <a:bodyPr/>
        <a:lstStyle/>
        <a:p>
          <a:endParaRPr lang="zh-CN" altLang="en-US"/>
        </a:p>
      </dgm:t>
    </dgm:pt>
  </dgm:ptLst>
  <dgm:cxnLst>
    <dgm:cxn modelId="{7CB6E67F-86E9-4DE6-97EC-8AB909BAF315}" srcId="{00C4AEB8-281B-4EB3-A5D9-7975ABE9E807}" destId="{78B4AA5E-0398-4C1B-A21F-C2BE5FE1B3B9}" srcOrd="1" destOrd="0" parTransId="{B37A4BEB-AA7B-4A40-9B7E-5F89F7C9DE78}" sibTransId="{BFC1E758-7DF1-4A5C-957D-DC9D5F011199}"/>
    <dgm:cxn modelId="{280B14EB-8309-43BE-BD8F-BD0B8416C7C3}" type="presOf" srcId="{21888FD2-B7DF-4AD5-88CB-122126EF7E2E}" destId="{996FB5CB-CDB9-4A3C-8207-557E356B241B}" srcOrd="0" destOrd="1" presId="urn:microsoft.com/office/officeart/2005/8/layout/hProcess9"/>
    <dgm:cxn modelId="{BE3BD0F7-A8F8-4426-B32F-2789989FCB54}" srcId="{A68AF74A-D070-40B5-A958-654F1852DCF0}" destId="{FC78936A-36B6-4832-9E51-AA7C7D1A6A80}" srcOrd="4" destOrd="0" parTransId="{19694545-FA39-409A-9569-3652F5A282CF}" sibTransId="{4FFB135B-6226-4F5F-9DF1-B4C0F442AE89}"/>
    <dgm:cxn modelId="{95F48FAD-4E30-4466-A0B9-9ADF13D4076A}" type="presOf" srcId="{32246A63-B44F-44D8-952D-54BCB2366755}" destId="{996FB5CB-CDB9-4A3C-8207-557E356B241B}" srcOrd="0" destOrd="5" presId="urn:microsoft.com/office/officeart/2005/8/layout/hProcess9"/>
    <dgm:cxn modelId="{4ACA3F61-5AA7-4ABF-908C-99F07F77F8C4}" type="presOf" srcId="{78B4AA5E-0398-4C1B-A21F-C2BE5FE1B3B9}" destId="{996FB5CB-CDB9-4A3C-8207-557E356B241B}" srcOrd="0" destOrd="0" presId="urn:microsoft.com/office/officeart/2005/8/layout/hProcess9"/>
    <dgm:cxn modelId="{18CE40C8-C895-4EC8-8CA0-8AAF144CF1D4}" type="presOf" srcId="{D9731AA1-635D-44E6-9464-FC0668D4EED7}" destId="{D662A9F9-6A34-4A58-861B-38000BD32254}" srcOrd="0" destOrd="1" presId="urn:microsoft.com/office/officeart/2005/8/layout/hProcess9"/>
    <dgm:cxn modelId="{D76777BC-C3B4-4076-ACB6-E9F44AB1E7E9}" srcId="{78B4AA5E-0398-4C1B-A21F-C2BE5FE1B3B9}" destId="{9EAC9886-0399-425E-99A5-65CF60419918}" srcOrd="3" destOrd="0" parTransId="{7FF3DC0D-64EC-4DE5-8E47-115A406960C8}" sibTransId="{E2F69DE7-2406-46F5-B387-CD0C7A8DBCBE}"/>
    <dgm:cxn modelId="{FF7D17BB-DCDF-4B55-B19C-8432C33CE331}" srcId="{78B4AA5E-0398-4C1B-A21F-C2BE5FE1B3B9}" destId="{07E7EEBD-36D0-401C-A5AE-AA8E49BDC88B}" srcOrd="2" destOrd="0" parTransId="{BE3B32CF-4CE5-4525-ADE8-9468064E6545}" sibTransId="{BE928276-51A3-48ED-9241-13F8E9BB40C5}"/>
    <dgm:cxn modelId="{0CEA3D77-FF6B-4CC7-B37B-791261182D1F}" type="presOf" srcId="{9EAC9886-0399-425E-99A5-65CF60419918}" destId="{996FB5CB-CDB9-4A3C-8207-557E356B241B}" srcOrd="0" destOrd="4" presId="urn:microsoft.com/office/officeart/2005/8/layout/hProcess9"/>
    <dgm:cxn modelId="{C4AC51CA-C435-4846-9CA4-398F2B7F3C79}" srcId="{78B4AA5E-0398-4C1B-A21F-C2BE5FE1B3B9}" destId="{32246A63-B44F-44D8-952D-54BCB2366755}" srcOrd="4" destOrd="0" parTransId="{9DF30290-08F4-498E-9510-68C35CD97421}" sibTransId="{C3EDBEAB-167B-4F2A-B6A1-0DE149EA06B4}"/>
    <dgm:cxn modelId="{5B4408ED-5AE5-48C2-BDF1-F1C282559F1B}" type="presOf" srcId="{FC78936A-36B6-4832-9E51-AA7C7D1A6A80}" destId="{D662A9F9-6A34-4A58-861B-38000BD32254}" srcOrd="0" destOrd="5" presId="urn:microsoft.com/office/officeart/2005/8/layout/hProcess9"/>
    <dgm:cxn modelId="{F2FAC973-C91B-43C6-B9C0-74352DA12110}" srcId="{A68AF74A-D070-40B5-A958-654F1852DCF0}" destId="{9D0C3B23-C42B-4E53-9C0C-C441ADCC3930}" srcOrd="3" destOrd="0" parTransId="{571369B8-A727-4C60-84BA-131873D97D03}" sibTransId="{26BC40DA-43F7-4916-B909-3E0C97A7D00A}"/>
    <dgm:cxn modelId="{D5D19D2E-89E9-482A-B7E8-CD9E983AEF5D}" type="presOf" srcId="{00C4AEB8-281B-4EB3-A5D9-7975ABE9E807}" destId="{8A742CE3-A3C6-4DF3-8E96-AC006B691776}" srcOrd="0" destOrd="0" presId="urn:microsoft.com/office/officeart/2005/8/layout/hProcess9"/>
    <dgm:cxn modelId="{166A56FB-76B0-45F6-9EFF-78E67177FA39}" type="presOf" srcId="{9D0C3B23-C42B-4E53-9C0C-C441ADCC3930}" destId="{D662A9F9-6A34-4A58-861B-38000BD32254}" srcOrd="0" destOrd="4" presId="urn:microsoft.com/office/officeart/2005/8/layout/hProcess9"/>
    <dgm:cxn modelId="{39E326A9-ED99-4798-A5A9-767FAF75FE9A}" type="presOf" srcId="{DC76D4AE-B46E-47C8-A1A4-88847DC0C492}" destId="{996FB5CB-CDB9-4A3C-8207-557E356B241B}" srcOrd="0" destOrd="2" presId="urn:microsoft.com/office/officeart/2005/8/layout/hProcess9"/>
    <dgm:cxn modelId="{922D30D2-B8A1-4FDF-82E3-786C95A44950}" type="presOf" srcId="{07E7EEBD-36D0-401C-A5AE-AA8E49BDC88B}" destId="{996FB5CB-CDB9-4A3C-8207-557E356B241B}" srcOrd="0" destOrd="3" presId="urn:microsoft.com/office/officeart/2005/8/layout/hProcess9"/>
    <dgm:cxn modelId="{8E7AB4B2-C614-422A-9CF0-50FF64344E1E}" type="presOf" srcId="{34FF949F-D97A-4423-8EE3-E896F7E78274}" destId="{D662A9F9-6A34-4A58-861B-38000BD32254}" srcOrd="0" destOrd="3" presId="urn:microsoft.com/office/officeart/2005/8/layout/hProcess9"/>
    <dgm:cxn modelId="{A1E129A0-7598-4F1E-B985-AC920149A3D5}" srcId="{78B4AA5E-0398-4C1B-A21F-C2BE5FE1B3B9}" destId="{21888FD2-B7DF-4AD5-88CB-122126EF7E2E}" srcOrd="0" destOrd="0" parTransId="{B46968A6-7431-46BC-8D93-3758F0A6861D}" sibTransId="{4ED36722-6543-4A82-BBA2-880853EF5BBC}"/>
    <dgm:cxn modelId="{B89E540A-277C-47E4-9988-F08A95AE6B96}" srcId="{00C4AEB8-281B-4EB3-A5D9-7975ABE9E807}" destId="{A68AF74A-D070-40B5-A958-654F1852DCF0}" srcOrd="0" destOrd="0" parTransId="{650A3792-4BBE-4494-9844-DE5163DE7EB6}" sibTransId="{0017A959-A460-4D00-98EA-682BCD82CE0A}"/>
    <dgm:cxn modelId="{D323C805-635D-4C45-8028-D172DE3137B7}" type="presOf" srcId="{A68AF74A-D070-40B5-A958-654F1852DCF0}" destId="{D662A9F9-6A34-4A58-861B-38000BD32254}" srcOrd="0" destOrd="0" presId="urn:microsoft.com/office/officeart/2005/8/layout/hProcess9"/>
    <dgm:cxn modelId="{D6B37EA6-3191-4B3B-91A4-25BA93FA9547}" type="presOf" srcId="{E6634E83-ECA3-4ACE-980D-F684D6E93BBF}" destId="{D662A9F9-6A34-4A58-861B-38000BD32254}" srcOrd="0" destOrd="2" presId="urn:microsoft.com/office/officeart/2005/8/layout/hProcess9"/>
    <dgm:cxn modelId="{D15F090F-8010-43F5-8DF3-B26384761131}" srcId="{A68AF74A-D070-40B5-A958-654F1852DCF0}" destId="{E6634E83-ECA3-4ACE-980D-F684D6E93BBF}" srcOrd="1" destOrd="0" parTransId="{F2A70065-3833-4573-BB4B-B0AC136A4E65}" sibTransId="{64B1CF39-E729-48D2-A94F-77A8AEE98AE7}"/>
    <dgm:cxn modelId="{94366D6C-3814-43E7-8504-5733C4627889}" srcId="{78B4AA5E-0398-4C1B-A21F-C2BE5FE1B3B9}" destId="{DC76D4AE-B46E-47C8-A1A4-88847DC0C492}" srcOrd="1" destOrd="0" parTransId="{F56BB58F-264A-44F6-8321-AF6DC153DC58}" sibTransId="{46767FAB-AF45-4538-99E5-D5BF02237DC0}"/>
    <dgm:cxn modelId="{25C13A6F-361F-49A4-9A00-6ED98F11E3AA}" srcId="{A68AF74A-D070-40B5-A958-654F1852DCF0}" destId="{34FF949F-D97A-4423-8EE3-E896F7E78274}" srcOrd="2" destOrd="0" parTransId="{712CA4F7-9978-4CA6-8E73-4D5AAB7D8B48}" sibTransId="{5AA334B7-A871-4CB0-8A5F-15D18CAE9765}"/>
    <dgm:cxn modelId="{D4891AFD-D46A-427C-BFC4-955B81A3B52D}" srcId="{A68AF74A-D070-40B5-A958-654F1852DCF0}" destId="{D9731AA1-635D-44E6-9464-FC0668D4EED7}" srcOrd="0" destOrd="0" parTransId="{F91DF295-234D-4E60-9CF5-169484BDCB31}" sibTransId="{DACEA6FE-EE03-445F-8BF0-1FE55E5D6CD8}"/>
    <dgm:cxn modelId="{E3B1F1AC-106D-417E-BFCB-4F847413DDA8}" type="presParOf" srcId="{8A742CE3-A3C6-4DF3-8E96-AC006B691776}" destId="{2D43D7BB-A1A3-48E3-BBFC-208CD763F25E}" srcOrd="0" destOrd="0" presId="urn:microsoft.com/office/officeart/2005/8/layout/hProcess9"/>
    <dgm:cxn modelId="{E8CB058F-4808-430C-9DC3-02720DC1894D}" type="presParOf" srcId="{8A742CE3-A3C6-4DF3-8E96-AC006B691776}" destId="{EA31064C-8027-4FDD-B647-1DD88753B7B3}" srcOrd="1" destOrd="0" presId="urn:microsoft.com/office/officeart/2005/8/layout/hProcess9"/>
    <dgm:cxn modelId="{3C661B66-4DF0-40DE-BA1F-B99B48D3F4BF}" type="presParOf" srcId="{EA31064C-8027-4FDD-B647-1DD88753B7B3}" destId="{D662A9F9-6A34-4A58-861B-38000BD32254}" srcOrd="0" destOrd="0" presId="urn:microsoft.com/office/officeart/2005/8/layout/hProcess9"/>
    <dgm:cxn modelId="{71526B6A-F914-47D8-A656-402563F1B83D}" type="presParOf" srcId="{EA31064C-8027-4FDD-B647-1DD88753B7B3}" destId="{847E433B-6C3B-4867-A9E1-7969D91FFF52}" srcOrd="1" destOrd="0" presId="urn:microsoft.com/office/officeart/2005/8/layout/hProcess9"/>
    <dgm:cxn modelId="{6A44EED3-B0C9-4368-AAA9-45E005AD4272}" type="presParOf" srcId="{EA31064C-8027-4FDD-B647-1DD88753B7B3}" destId="{996FB5CB-CDB9-4A3C-8207-557E356B241B}"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6D5319-8D1D-47CA-A215-69319FE0BCCA}" type="doc">
      <dgm:prSet loTypeId="urn:microsoft.com/office/officeart/2005/8/layout/equation2" loCatId="process" qsTypeId="urn:microsoft.com/office/officeart/2005/8/quickstyle/simple1" qsCatId="simple" csTypeId="urn:microsoft.com/office/officeart/2005/8/colors/colorful1" csCatId="colorful" phldr="1"/>
      <dgm:spPr/>
      <dgm:t>
        <a:bodyPr/>
        <a:lstStyle/>
        <a:p>
          <a:endParaRPr lang="zh-CN" altLang="en-US"/>
        </a:p>
      </dgm:t>
    </dgm:pt>
    <dgm:pt modelId="{D9B9984F-7BC1-45AE-9FB3-2F688A0EDC91}">
      <dgm:prSet/>
      <dgm:spPr/>
      <dgm:t>
        <a:bodyPr/>
        <a:lstStyle/>
        <a:p>
          <a:pPr rtl="0"/>
          <a:r>
            <a:rPr lang="zh-CN" b="0" i="0" baseline="0" dirty="0" smtClean="0">
              <a:latin typeface="等线" panose="02010600030101010101" pitchFamily="2" charset="-122"/>
              <a:ea typeface="等线" panose="02010600030101010101" pitchFamily="2" charset="-122"/>
            </a:rPr>
            <a:t>系统</a:t>
          </a:r>
          <a:r>
            <a:rPr lang="en-US" b="0" i="0" baseline="0" dirty="0" smtClean="0">
              <a:latin typeface="等线" panose="02010600030101010101" pitchFamily="2" charset="-122"/>
              <a:ea typeface="等线" panose="02010600030101010101" pitchFamily="2" charset="-122"/>
            </a:rPr>
            <a:t>1</a:t>
          </a:r>
          <a:r>
            <a:rPr lang="zh-CN" b="0" i="0" baseline="0" dirty="0" smtClean="0">
              <a:latin typeface="等线" panose="02010600030101010101" pitchFamily="2" charset="-122"/>
              <a:ea typeface="等线" panose="02010600030101010101" pitchFamily="2" charset="-122"/>
            </a:rPr>
            <a:t>是直觉，随时都在观察</a:t>
          </a:r>
          <a:r>
            <a:rPr lang="zh-CN" altLang="en-US" b="0" i="0" baseline="0" dirty="0" smtClean="0">
              <a:latin typeface="等线" panose="02010600030101010101" pitchFamily="2" charset="-122"/>
              <a:ea typeface="等线" panose="02010600030101010101" pitchFamily="2" charset="-122"/>
            </a:rPr>
            <a:t>周边</a:t>
          </a:r>
          <a:r>
            <a:rPr lang="zh-CN" b="0" i="0" baseline="0" dirty="0" smtClean="0">
              <a:latin typeface="等线" panose="02010600030101010101" pitchFamily="2" charset="-122"/>
              <a:ea typeface="等线" panose="02010600030101010101" pitchFamily="2" charset="-122"/>
            </a:rPr>
            <a:t>环境</a:t>
          </a:r>
          <a:endParaRPr lang="zh-CN" dirty="0">
            <a:latin typeface="等线" panose="02010600030101010101" pitchFamily="2" charset="-122"/>
            <a:ea typeface="等线" panose="02010600030101010101" pitchFamily="2" charset="-122"/>
          </a:endParaRPr>
        </a:p>
      </dgm:t>
    </dgm:pt>
    <dgm:pt modelId="{92169C13-EC30-4B26-868E-4248DD8F47BE}" type="parTrans" cxnId="{DD001A96-4588-4F65-9B3D-9592E5DA4203}">
      <dgm:prSet/>
      <dgm:spPr/>
      <dgm:t>
        <a:bodyPr/>
        <a:lstStyle/>
        <a:p>
          <a:endParaRPr lang="zh-CN" altLang="en-US">
            <a:latin typeface="等线" panose="02010600030101010101" pitchFamily="2" charset="-122"/>
            <a:ea typeface="等线" panose="02010600030101010101" pitchFamily="2" charset="-122"/>
          </a:endParaRPr>
        </a:p>
      </dgm:t>
    </dgm:pt>
    <dgm:pt modelId="{DDB65B9A-0A55-4424-984B-BA6AEC3A362D}" type="sibTrans" cxnId="{DD001A96-4588-4F65-9B3D-9592E5DA4203}">
      <dgm:prSet/>
      <dgm:spPr/>
      <dgm:t>
        <a:bodyPr/>
        <a:lstStyle/>
        <a:p>
          <a:endParaRPr lang="zh-CN" altLang="en-US">
            <a:latin typeface="等线" panose="02010600030101010101" pitchFamily="2" charset="-122"/>
            <a:ea typeface="等线" panose="02010600030101010101" pitchFamily="2" charset="-122"/>
          </a:endParaRPr>
        </a:p>
      </dgm:t>
    </dgm:pt>
    <dgm:pt modelId="{C76A80F3-9A02-414F-8D85-B4A8A3C49517}">
      <dgm:prSet/>
      <dgm:spPr/>
      <dgm:t>
        <a:bodyPr/>
        <a:lstStyle/>
        <a:p>
          <a:pPr rtl="0"/>
          <a:r>
            <a:rPr lang="zh-CN" b="0" i="0" baseline="0" smtClean="0">
              <a:latin typeface="等线" panose="02010600030101010101" pitchFamily="2" charset="-122"/>
              <a:ea typeface="等线" panose="02010600030101010101" pitchFamily="2" charset="-122"/>
            </a:rPr>
            <a:t>系统</a:t>
          </a:r>
          <a:r>
            <a:rPr lang="en-US" b="0" i="0" baseline="0" smtClean="0">
              <a:latin typeface="等线" panose="02010600030101010101" pitchFamily="2" charset="-122"/>
              <a:ea typeface="等线" panose="02010600030101010101" pitchFamily="2" charset="-122"/>
            </a:rPr>
            <a:t>2</a:t>
          </a:r>
          <a:r>
            <a:rPr lang="zh-CN" b="0" i="0" baseline="0" smtClean="0">
              <a:latin typeface="等线" panose="02010600030101010101" pitchFamily="2" charset="-122"/>
              <a:ea typeface="等线" panose="02010600030101010101" pitchFamily="2" charset="-122"/>
            </a:rPr>
            <a:t>需要集中注意力，消耗大量能量</a:t>
          </a:r>
          <a:endParaRPr lang="zh-CN">
            <a:latin typeface="等线" panose="02010600030101010101" pitchFamily="2" charset="-122"/>
            <a:ea typeface="等线" panose="02010600030101010101" pitchFamily="2" charset="-122"/>
          </a:endParaRPr>
        </a:p>
      </dgm:t>
    </dgm:pt>
    <dgm:pt modelId="{3E5B3143-67B9-428B-8F33-3C5388F4536C}" type="parTrans" cxnId="{A532833D-C1AC-4A20-AD44-2490F8C3A0DC}">
      <dgm:prSet/>
      <dgm:spPr/>
      <dgm:t>
        <a:bodyPr/>
        <a:lstStyle/>
        <a:p>
          <a:endParaRPr lang="zh-CN" altLang="en-US">
            <a:latin typeface="等线" panose="02010600030101010101" pitchFamily="2" charset="-122"/>
            <a:ea typeface="等线" panose="02010600030101010101" pitchFamily="2" charset="-122"/>
          </a:endParaRPr>
        </a:p>
      </dgm:t>
    </dgm:pt>
    <dgm:pt modelId="{8B8E17BF-5D1F-4CE2-92F8-3CCD351BA8BF}" type="sibTrans" cxnId="{A532833D-C1AC-4A20-AD44-2490F8C3A0DC}">
      <dgm:prSet/>
      <dgm:spPr/>
      <dgm:t>
        <a:bodyPr/>
        <a:lstStyle/>
        <a:p>
          <a:endParaRPr lang="zh-CN" altLang="en-US">
            <a:latin typeface="等线" panose="02010600030101010101" pitchFamily="2" charset="-122"/>
            <a:ea typeface="等线" panose="02010600030101010101" pitchFamily="2" charset="-122"/>
          </a:endParaRPr>
        </a:p>
      </dgm:t>
    </dgm:pt>
    <dgm:pt modelId="{8ABBAB36-AF0B-4B7B-9E8E-1A4E1296F7EB}">
      <dgm:prSet/>
      <dgm:spPr/>
      <dgm:t>
        <a:bodyPr/>
        <a:lstStyle/>
        <a:p>
          <a:pPr rtl="0"/>
          <a:r>
            <a:rPr lang="zh-CN" b="0" i="0" baseline="0" dirty="0" smtClean="0">
              <a:latin typeface="等线" panose="02010600030101010101" pitchFamily="2" charset="-122"/>
              <a:ea typeface="等线" panose="02010600030101010101" pitchFamily="2" charset="-122"/>
            </a:rPr>
            <a:t>系统</a:t>
          </a:r>
          <a:r>
            <a:rPr lang="en-US" b="0" i="0" baseline="0" dirty="0" smtClean="0">
              <a:latin typeface="等线" panose="02010600030101010101" pitchFamily="2" charset="-122"/>
              <a:ea typeface="等线" panose="02010600030101010101" pitchFamily="2" charset="-122"/>
            </a:rPr>
            <a:t>1</a:t>
          </a:r>
          <a:r>
            <a:rPr lang="zh-CN" b="0" i="0" baseline="0" dirty="0" smtClean="0">
              <a:latin typeface="等线" panose="02010600030101010101" pitchFamily="2" charset="-122"/>
              <a:ea typeface="等线" panose="02010600030101010101" pitchFamily="2" charset="-122"/>
            </a:rPr>
            <a:t>做出决策，系统</a:t>
          </a:r>
          <a:r>
            <a:rPr lang="en-US" b="0" i="0" baseline="0" dirty="0" smtClean="0">
              <a:latin typeface="等线" panose="02010600030101010101" pitchFamily="2" charset="-122"/>
              <a:ea typeface="等线" panose="02010600030101010101" pitchFamily="2" charset="-122"/>
            </a:rPr>
            <a:t>2</a:t>
          </a:r>
          <a:r>
            <a:rPr lang="zh-CN" b="0" i="0" baseline="0" dirty="0" smtClean="0">
              <a:latin typeface="等线" panose="02010600030101010101" pitchFamily="2" charset="-122"/>
              <a:ea typeface="等线" panose="02010600030101010101" pitchFamily="2" charset="-122"/>
            </a:rPr>
            <a:t>处于放松状态，运行时只部分参与。系统</a:t>
          </a:r>
          <a:r>
            <a:rPr lang="en-US" b="0" i="0" baseline="0" dirty="0" smtClean="0">
              <a:latin typeface="等线" panose="02010600030101010101" pitchFamily="2" charset="-122"/>
              <a:ea typeface="等线" panose="02010600030101010101" pitchFamily="2" charset="-122"/>
            </a:rPr>
            <a:t>2</a:t>
          </a:r>
          <a:r>
            <a:rPr lang="zh-CN" b="0" i="0" baseline="0" dirty="0" smtClean="0">
              <a:latin typeface="等线" panose="02010600030101010101" pitchFamily="2" charset="-122"/>
              <a:ea typeface="等线" panose="02010600030101010101" pitchFamily="2" charset="-122"/>
            </a:rPr>
            <a:t>参与时，一般也会稍微调整或毫无保留的接受系统</a:t>
          </a:r>
          <a:r>
            <a:rPr lang="en-US" b="0" i="0" baseline="0" dirty="0" smtClean="0">
              <a:latin typeface="等线" panose="02010600030101010101" pitchFamily="2" charset="-122"/>
              <a:ea typeface="等线" panose="02010600030101010101" pitchFamily="2" charset="-122"/>
            </a:rPr>
            <a:t>1</a:t>
          </a:r>
          <a:r>
            <a:rPr lang="zh-CN" b="0" i="0" baseline="0" dirty="0" smtClean="0">
              <a:latin typeface="等线" panose="02010600030101010101" pitchFamily="2" charset="-122"/>
              <a:ea typeface="等线" panose="02010600030101010101" pitchFamily="2" charset="-122"/>
            </a:rPr>
            <a:t>的建议，这样最高效，代价最小。</a:t>
          </a:r>
          <a:endParaRPr lang="zh-CN" dirty="0">
            <a:latin typeface="等线" panose="02010600030101010101" pitchFamily="2" charset="-122"/>
            <a:ea typeface="等线" panose="02010600030101010101" pitchFamily="2" charset="-122"/>
          </a:endParaRPr>
        </a:p>
      </dgm:t>
    </dgm:pt>
    <dgm:pt modelId="{93FD5E13-ED30-403A-8162-E63BE3B34162}" type="parTrans" cxnId="{B0780F1B-C9CA-4D1D-948B-048259895D17}">
      <dgm:prSet/>
      <dgm:spPr/>
      <dgm:t>
        <a:bodyPr/>
        <a:lstStyle/>
        <a:p>
          <a:endParaRPr lang="zh-CN" altLang="en-US">
            <a:latin typeface="等线" panose="02010600030101010101" pitchFamily="2" charset="-122"/>
            <a:ea typeface="等线" panose="02010600030101010101" pitchFamily="2" charset="-122"/>
          </a:endParaRPr>
        </a:p>
      </dgm:t>
    </dgm:pt>
    <dgm:pt modelId="{AD2C79F7-92E5-434D-AE00-52FB4D2E3FD8}" type="sibTrans" cxnId="{B0780F1B-C9CA-4D1D-948B-048259895D17}">
      <dgm:prSet/>
      <dgm:spPr/>
      <dgm:t>
        <a:bodyPr/>
        <a:lstStyle/>
        <a:p>
          <a:endParaRPr lang="zh-CN" altLang="en-US">
            <a:latin typeface="等线" panose="02010600030101010101" pitchFamily="2" charset="-122"/>
            <a:ea typeface="等线" panose="02010600030101010101" pitchFamily="2" charset="-122"/>
          </a:endParaRPr>
        </a:p>
      </dgm:t>
    </dgm:pt>
    <dgm:pt modelId="{97BA9902-8A98-4243-8B1E-07095B379775}" type="pres">
      <dgm:prSet presAssocID="{C36D5319-8D1D-47CA-A215-69319FE0BCCA}" presName="Name0" presStyleCnt="0">
        <dgm:presLayoutVars>
          <dgm:dir/>
          <dgm:resizeHandles val="exact"/>
        </dgm:presLayoutVars>
      </dgm:prSet>
      <dgm:spPr/>
      <dgm:t>
        <a:bodyPr/>
        <a:lstStyle/>
        <a:p>
          <a:endParaRPr lang="zh-CN" altLang="en-US"/>
        </a:p>
      </dgm:t>
    </dgm:pt>
    <dgm:pt modelId="{C4DF2356-905E-479A-A4B2-50100DB688F7}" type="pres">
      <dgm:prSet presAssocID="{C36D5319-8D1D-47CA-A215-69319FE0BCCA}" presName="vNodes" presStyleCnt="0"/>
      <dgm:spPr/>
    </dgm:pt>
    <dgm:pt modelId="{86CEBD30-7870-4888-A6F3-181557D4DC91}" type="pres">
      <dgm:prSet presAssocID="{D9B9984F-7BC1-45AE-9FB3-2F688A0EDC91}" presName="node" presStyleLbl="node1" presStyleIdx="0" presStyleCnt="3">
        <dgm:presLayoutVars>
          <dgm:bulletEnabled val="1"/>
        </dgm:presLayoutVars>
      </dgm:prSet>
      <dgm:spPr/>
      <dgm:t>
        <a:bodyPr/>
        <a:lstStyle/>
        <a:p>
          <a:endParaRPr lang="zh-CN" altLang="en-US"/>
        </a:p>
      </dgm:t>
    </dgm:pt>
    <dgm:pt modelId="{A563D750-3E40-40C9-A89B-47E9254FA54A}" type="pres">
      <dgm:prSet presAssocID="{DDB65B9A-0A55-4424-984B-BA6AEC3A362D}" presName="spacerT" presStyleCnt="0"/>
      <dgm:spPr/>
    </dgm:pt>
    <dgm:pt modelId="{6D792923-B56D-438C-B15B-91943D99ECE0}" type="pres">
      <dgm:prSet presAssocID="{DDB65B9A-0A55-4424-984B-BA6AEC3A362D}" presName="sibTrans" presStyleLbl="sibTrans2D1" presStyleIdx="0" presStyleCnt="2"/>
      <dgm:spPr/>
      <dgm:t>
        <a:bodyPr/>
        <a:lstStyle/>
        <a:p>
          <a:endParaRPr lang="zh-CN" altLang="en-US"/>
        </a:p>
      </dgm:t>
    </dgm:pt>
    <dgm:pt modelId="{5A34B9A0-DAB2-481B-9789-8E25BC28B829}" type="pres">
      <dgm:prSet presAssocID="{DDB65B9A-0A55-4424-984B-BA6AEC3A362D}" presName="spacerB" presStyleCnt="0"/>
      <dgm:spPr/>
    </dgm:pt>
    <dgm:pt modelId="{92601362-0C1B-45F4-9ABC-4B932C1E49A1}" type="pres">
      <dgm:prSet presAssocID="{C76A80F3-9A02-414F-8D85-B4A8A3C49517}" presName="node" presStyleLbl="node1" presStyleIdx="1" presStyleCnt="3">
        <dgm:presLayoutVars>
          <dgm:bulletEnabled val="1"/>
        </dgm:presLayoutVars>
      </dgm:prSet>
      <dgm:spPr/>
      <dgm:t>
        <a:bodyPr/>
        <a:lstStyle/>
        <a:p>
          <a:endParaRPr lang="zh-CN" altLang="en-US"/>
        </a:p>
      </dgm:t>
    </dgm:pt>
    <dgm:pt modelId="{9A1AA443-5DFF-4F01-AB71-6222D1D0F53D}" type="pres">
      <dgm:prSet presAssocID="{C36D5319-8D1D-47CA-A215-69319FE0BCCA}" presName="sibTransLast" presStyleLbl="sibTrans2D1" presStyleIdx="1" presStyleCnt="2"/>
      <dgm:spPr/>
      <dgm:t>
        <a:bodyPr/>
        <a:lstStyle/>
        <a:p>
          <a:endParaRPr lang="zh-CN" altLang="en-US"/>
        </a:p>
      </dgm:t>
    </dgm:pt>
    <dgm:pt modelId="{A62A66B7-5D70-48CE-913D-11BBEF8F4F7E}" type="pres">
      <dgm:prSet presAssocID="{C36D5319-8D1D-47CA-A215-69319FE0BCCA}" presName="connectorText" presStyleLbl="sibTrans2D1" presStyleIdx="1" presStyleCnt="2"/>
      <dgm:spPr/>
      <dgm:t>
        <a:bodyPr/>
        <a:lstStyle/>
        <a:p>
          <a:endParaRPr lang="zh-CN" altLang="en-US"/>
        </a:p>
      </dgm:t>
    </dgm:pt>
    <dgm:pt modelId="{FFE39341-4630-4FCF-BEB1-C45DDD8C4509}" type="pres">
      <dgm:prSet presAssocID="{C36D5319-8D1D-47CA-A215-69319FE0BCCA}" presName="lastNode" presStyleLbl="node1" presStyleIdx="2" presStyleCnt="3">
        <dgm:presLayoutVars>
          <dgm:bulletEnabled val="1"/>
        </dgm:presLayoutVars>
      </dgm:prSet>
      <dgm:spPr/>
      <dgm:t>
        <a:bodyPr/>
        <a:lstStyle/>
        <a:p>
          <a:endParaRPr lang="zh-CN" altLang="en-US"/>
        </a:p>
      </dgm:t>
    </dgm:pt>
  </dgm:ptLst>
  <dgm:cxnLst>
    <dgm:cxn modelId="{ED15D337-C889-4C01-AB51-C958841F9442}" type="presOf" srcId="{8ABBAB36-AF0B-4B7B-9E8E-1A4E1296F7EB}" destId="{FFE39341-4630-4FCF-BEB1-C45DDD8C4509}" srcOrd="0" destOrd="0" presId="urn:microsoft.com/office/officeart/2005/8/layout/equation2"/>
    <dgm:cxn modelId="{DD001A96-4588-4F65-9B3D-9592E5DA4203}" srcId="{C36D5319-8D1D-47CA-A215-69319FE0BCCA}" destId="{D9B9984F-7BC1-45AE-9FB3-2F688A0EDC91}" srcOrd="0" destOrd="0" parTransId="{92169C13-EC30-4B26-868E-4248DD8F47BE}" sibTransId="{DDB65B9A-0A55-4424-984B-BA6AEC3A362D}"/>
    <dgm:cxn modelId="{3BAD117B-D270-40A2-BE9D-3710520A2540}" type="presOf" srcId="{8B8E17BF-5D1F-4CE2-92F8-3CCD351BA8BF}" destId="{A62A66B7-5D70-48CE-913D-11BBEF8F4F7E}" srcOrd="1" destOrd="0" presId="urn:microsoft.com/office/officeart/2005/8/layout/equation2"/>
    <dgm:cxn modelId="{E17BC3F8-E670-4453-AA4D-F4B7A9E30166}" type="presOf" srcId="{C36D5319-8D1D-47CA-A215-69319FE0BCCA}" destId="{97BA9902-8A98-4243-8B1E-07095B379775}" srcOrd="0" destOrd="0" presId="urn:microsoft.com/office/officeart/2005/8/layout/equation2"/>
    <dgm:cxn modelId="{B0780F1B-C9CA-4D1D-948B-048259895D17}" srcId="{C36D5319-8D1D-47CA-A215-69319FE0BCCA}" destId="{8ABBAB36-AF0B-4B7B-9E8E-1A4E1296F7EB}" srcOrd="2" destOrd="0" parTransId="{93FD5E13-ED30-403A-8162-E63BE3B34162}" sibTransId="{AD2C79F7-92E5-434D-AE00-52FB4D2E3FD8}"/>
    <dgm:cxn modelId="{D19BEAC7-FD96-4882-93A0-D81B88A9F6CA}" type="presOf" srcId="{8B8E17BF-5D1F-4CE2-92F8-3CCD351BA8BF}" destId="{9A1AA443-5DFF-4F01-AB71-6222D1D0F53D}" srcOrd="0" destOrd="0" presId="urn:microsoft.com/office/officeart/2005/8/layout/equation2"/>
    <dgm:cxn modelId="{3837EC00-DDF5-48C6-926B-CE2AA545E782}" type="presOf" srcId="{D9B9984F-7BC1-45AE-9FB3-2F688A0EDC91}" destId="{86CEBD30-7870-4888-A6F3-181557D4DC91}" srcOrd="0" destOrd="0" presId="urn:microsoft.com/office/officeart/2005/8/layout/equation2"/>
    <dgm:cxn modelId="{A532833D-C1AC-4A20-AD44-2490F8C3A0DC}" srcId="{C36D5319-8D1D-47CA-A215-69319FE0BCCA}" destId="{C76A80F3-9A02-414F-8D85-B4A8A3C49517}" srcOrd="1" destOrd="0" parTransId="{3E5B3143-67B9-428B-8F33-3C5388F4536C}" sibTransId="{8B8E17BF-5D1F-4CE2-92F8-3CCD351BA8BF}"/>
    <dgm:cxn modelId="{D16E7700-D139-41CB-9F16-D3CC401AAFC5}" type="presOf" srcId="{DDB65B9A-0A55-4424-984B-BA6AEC3A362D}" destId="{6D792923-B56D-438C-B15B-91943D99ECE0}" srcOrd="0" destOrd="0" presId="urn:microsoft.com/office/officeart/2005/8/layout/equation2"/>
    <dgm:cxn modelId="{521F447B-E28F-468D-8456-085B41A221AF}" type="presOf" srcId="{C76A80F3-9A02-414F-8D85-B4A8A3C49517}" destId="{92601362-0C1B-45F4-9ABC-4B932C1E49A1}" srcOrd="0" destOrd="0" presId="urn:microsoft.com/office/officeart/2005/8/layout/equation2"/>
    <dgm:cxn modelId="{972BF55E-52BF-4591-9D64-164113003DF2}" type="presParOf" srcId="{97BA9902-8A98-4243-8B1E-07095B379775}" destId="{C4DF2356-905E-479A-A4B2-50100DB688F7}" srcOrd="0" destOrd="0" presId="urn:microsoft.com/office/officeart/2005/8/layout/equation2"/>
    <dgm:cxn modelId="{51D8B82E-FE4A-48E6-BB91-8F44CF6D1EF6}" type="presParOf" srcId="{C4DF2356-905E-479A-A4B2-50100DB688F7}" destId="{86CEBD30-7870-4888-A6F3-181557D4DC91}" srcOrd="0" destOrd="0" presId="urn:microsoft.com/office/officeart/2005/8/layout/equation2"/>
    <dgm:cxn modelId="{6675DC0C-B0AD-463E-9BB1-CFCB8B86A114}" type="presParOf" srcId="{C4DF2356-905E-479A-A4B2-50100DB688F7}" destId="{A563D750-3E40-40C9-A89B-47E9254FA54A}" srcOrd="1" destOrd="0" presId="urn:microsoft.com/office/officeart/2005/8/layout/equation2"/>
    <dgm:cxn modelId="{0C56C0AF-6F61-4D30-A000-620A725B3FA0}" type="presParOf" srcId="{C4DF2356-905E-479A-A4B2-50100DB688F7}" destId="{6D792923-B56D-438C-B15B-91943D99ECE0}" srcOrd="2" destOrd="0" presId="urn:microsoft.com/office/officeart/2005/8/layout/equation2"/>
    <dgm:cxn modelId="{23AA36A5-444D-4697-8D53-32BB2FAA8534}" type="presParOf" srcId="{C4DF2356-905E-479A-A4B2-50100DB688F7}" destId="{5A34B9A0-DAB2-481B-9789-8E25BC28B829}" srcOrd="3" destOrd="0" presId="urn:microsoft.com/office/officeart/2005/8/layout/equation2"/>
    <dgm:cxn modelId="{F8BE6359-1450-4C0F-AC15-582BBC9C5EF1}" type="presParOf" srcId="{C4DF2356-905E-479A-A4B2-50100DB688F7}" destId="{92601362-0C1B-45F4-9ABC-4B932C1E49A1}" srcOrd="4" destOrd="0" presId="urn:microsoft.com/office/officeart/2005/8/layout/equation2"/>
    <dgm:cxn modelId="{CDE54A72-04D1-41DB-90BE-6FC658C41586}" type="presParOf" srcId="{97BA9902-8A98-4243-8B1E-07095B379775}" destId="{9A1AA443-5DFF-4F01-AB71-6222D1D0F53D}" srcOrd="1" destOrd="0" presId="urn:microsoft.com/office/officeart/2005/8/layout/equation2"/>
    <dgm:cxn modelId="{A5055D48-D95D-404B-9171-9069FE5EB223}" type="presParOf" srcId="{9A1AA443-5DFF-4F01-AB71-6222D1D0F53D}" destId="{A62A66B7-5D70-48CE-913D-11BBEF8F4F7E}" srcOrd="0" destOrd="0" presId="urn:microsoft.com/office/officeart/2005/8/layout/equation2"/>
    <dgm:cxn modelId="{23A067F5-AEA2-4260-B474-C65959312DC0}" type="presParOf" srcId="{97BA9902-8A98-4243-8B1E-07095B379775}" destId="{FFE39341-4630-4FCF-BEB1-C45DDD8C450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C39D21-43D1-437C-8291-0FF82556E917}" type="doc">
      <dgm:prSet loTypeId="urn:microsoft.com/office/officeart/2005/8/layout/process2" loCatId="process" qsTypeId="urn:microsoft.com/office/officeart/2005/8/quickstyle/simple1" qsCatId="simple" csTypeId="urn:microsoft.com/office/officeart/2005/8/colors/accent1_2" csCatId="accent1" phldr="1"/>
      <dgm:spPr/>
    </dgm:pt>
    <dgm:pt modelId="{6FF7E980-3466-4ECE-AEE1-D934CCFCA11C}">
      <dgm:prSet phldrT="[文本]"/>
      <dgm:spPr/>
      <dgm:t>
        <a:bodyPr/>
        <a:lstStyle/>
        <a:p>
          <a:r>
            <a:rPr lang="zh-CN" altLang="en-US" dirty="0" smtClean="0">
              <a:latin typeface="等线" panose="02010600030101010101" pitchFamily="2" charset="-122"/>
              <a:ea typeface="等线" panose="02010600030101010101" pitchFamily="2" charset="-122"/>
            </a:rPr>
            <a:t>复杂困难问题</a:t>
          </a:r>
          <a:endParaRPr lang="zh-CN" altLang="en-US" dirty="0">
            <a:latin typeface="等线" panose="02010600030101010101" pitchFamily="2" charset="-122"/>
            <a:ea typeface="等线" panose="02010600030101010101" pitchFamily="2" charset="-122"/>
          </a:endParaRPr>
        </a:p>
      </dgm:t>
    </dgm:pt>
    <dgm:pt modelId="{E894A701-AE47-4EA6-A944-170A7EF023A2}" type="parTrans" cxnId="{7DB1673B-E4C1-4702-9A2A-C55B87A603A5}">
      <dgm:prSet/>
      <dgm:spPr/>
      <dgm:t>
        <a:bodyPr/>
        <a:lstStyle/>
        <a:p>
          <a:endParaRPr lang="zh-CN" altLang="en-US">
            <a:latin typeface="等线" panose="02010600030101010101" pitchFamily="2" charset="-122"/>
            <a:ea typeface="等线" panose="02010600030101010101" pitchFamily="2" charset="-122"/>
          </a:endParaRPr>
        </a:p>
      </dgm:t>
    </dgm:pt>
    <dgm:pt modelId="{BAB318EC-72A6-48FA-87D5-4E0E2AF427F4}" type="sibTrans" cxnId="{7DB1673B-E4C1-4702-9A2A-C55B87A603A5}">
      <dgm:prSet/>
      <dgm:spPr>
        <a:solidFill>
          <a:srgbClr val="FFC000"/>
        </a:solidFill>
      </dgm:spPr>
      <dgm:t>
        <a:bodyPr/>
        <a:lstStyle/>
        <a:p>
          <a:endParaRPr lang="zh-CN" altLang="en-US">
            <a:latin typeface="等线" panose="02010600030101010101" pitchFamily="2" charset="-122"/>
            <a:ea typeface="等线" panose="02010600030101010101" pitchFamily="2" charset="-122"/>
          </a:endParaRPr>
        </a:p>
      </dgm:t>
    </dgm:pt>
    <dgm:pt modelId="{B20D3842-678C-45BF-8163-CD4881728457}">
      <dgm:prSet phldrT="[文本]"/>
      <dgm:spPr/>
      <dgm:t>
        <a:bodyPr/>
        <a:lstStyle/>
        <a:p>
          <a:r>
            <a:rPr lang="zh-CN" altLang="en-US" dirty="0" smtClean="0">
              <a:latin typeface="等线" panose="02010600030101010101" pitchFamily="2" charset="-122"/>
              <a:ea typeface="等线" panose="02010600030101010101" pitchFamily="2" charset="-122"/>
            </a:rPr>
            <a:t>简单相关问题</a:t>
          </a:r>
          <a:endParaRPr lang="zh-CN" altLang="en-US" dirty="0">
            <a:latin typeface="等线" panose="02010600030101010101" pitchFamily="2" charset="-122"/>
            <a:ea typeface="等线" panose="02010600030101010101" pitchFamily="2" charset="-122"/>
          </a:endParaRPr>
        </a:p>
      </dgm:t>
    </dgm:pt>
    <dgm:pt modelId="{4C270B5B-E6EB-4404-AEE6-D67AEF12FCEE}" type="parTrans" cxnId="{6161330E-0AFD-4245-B471-073FE5C48B5B}">
      <dgm:prSet/>
      <dgm:spPr/>
      <dgm:t>
        <a:bodyPr/>
        <a:lstStyle/>
        <a:p>
          <a:endParaRPr lang="zh-CN" altLang="en-US">
            <a:latin typeface="等线" panose="02010600030101010101" pitchFamily="2" charset="-122"/>
            <a:ea typeface="等线" panose="02010600030101010101" pitchFamily="2" charset="-122"/>
          </a:endParaRPr>
        </a:p>
      </dgm:t>
    </dgm:pt>
    <dgm:pt modelId="{D788D1E8-C427-4858-B073-36D7DB738658}" type="sibTrans" cxnId="{6161330E-0AFD-4245-B471-073FE5C48B5B}">
      <dgm:prSet/>
      <dgm:spPr/>
      <dgm:t>
        <a:bodyPr/>
        <a:lstStyle/>
        <a:p>
          <a:endParaRPr lang="zh-CN" altLang="en-US">
            <a:latin typeface="等线" panose="02010600030101010101" pitchFamily="2" charset="-122"/>
            <a:ea typeface="等线" panose="02010600030101010101" pitchFamily="2" charset="-122"/>
          </a:endParaRPr>
        </a:p>
      </dgm:t>
    </dgm:pt>
    <dgm:pt modelId="{6BF539FD-1066-4F6D-83ED-B850FD91384B}">
      <dgm:prSet phldrT="[文本]"/>
      <dgm:spPr/>
      <dgm:t>
        <a:bodyPr/>
        <a:lstStyle/>
        <a:p>
          <a:r>
            <a:rPr lang="zh-CN" altLang="en-US" dirty="0" smtClean="0">
              <a:latin typeface="等线" panose="02010600030101010101" pitchFamily="2" charset="-122"/>
              <a:ea typeface="等线" panose="02010600030101010101" pitchFamily="2" charset="-122"/>
            </a:rPr>
            <a:t>简单相关问题答案</a:t>
          </a:r>
          <a:endParaRPr lang="zh-CN" altLang="en-US" dirty="0">
            <a:latin typeface="等线" panose="02010600030101010101" pitchFamily="2" charset="-122"/>
            <a:ea typeface="等线" panose="02010600030101010101" pitchFamily="2" charset="-122"/>
          </a:endParaRPr>
        </a:p>
      </dgm:t>
    </dgm:pt>
    <dgm:pt modelId="{E2EF8C48-AAE8-4E23-B671-8A4F19E9473F}" type="parTrans" cxnId="{D7ECB2EA-1AEE-4225-B799-31B8327AA2B6}">
      <dgm:prSet/>
      <dgm:spPr/>
      <dgm:t>
        <a:bodyPr/>
        <a:lstStyle/>
        <a:p>
          <a:endParaRPr lang="zh-CN" altLang="en-US">
            <a:latin typeface="等线" panose="02010600030101010101" pitchFamily="2" charset="-122"/>
            <a:ea typeface="等线" panose="02010600030101010101" pitchFamily="2" charset="-122"/>
          </a:endParaRPr>
        </a:p>
      </dgm:t>
    </dgm:pt>
    <dgm:pt modelId="{49CA3904-0C64-4688-AA06-BEC22A011DF3}" type="sibTrans" cxnId="{D7ECB2EA-1AEE-4225-B799-31B8327AA2B6}">
      <dgm:prSet/>
      <dgm:spPr/>
      <dgm:t>
        <a:bodyPr/>
        <a:lstStyle/>
        <a:p>
          <a:endParaRPr lang="zh-CN" altLang="en-US">
            <a:latin typeface="等线" panose="02010600030101010101" pitchFamily="2" charset="-122"/>
            <a:ea typeface="等线" panose="02010600030101010101" pitchFamily="2" charset="-122"/>
          </a:endParaRPr>
        </a:p>
      </dgm:t>
    </dgm:pt>
    <dgm:pt modelId="{398DE989-4042-41D5-B7A0-46DB6DED2083}" type="pres">
      <dgm:prSet presAssocID="{1EC39D21-43D1-437C-8291-0FF82556E917}" presName="linearFlow" presStyleCnt="0">
        <dgm:presLayoutVars>
          <dgm:resizeHandles val="exact"/>
        </dgm:presLayoutVars>
      </dgm:prSet>
      <dgm:spPr/>
    </dgm:pt>
    <dgm:pt modelId="{332AB7E3-899B-46B2-87B6-BD7A0DD00307}" type="pres">
      <dgm:prSet presAssocID="{6FF7E980-3466-4ECE-AEE1-D934CCFCA11C}" presName="node" presStyleLbl="node1" presStyleIdx="0" presStyleCnt="3">
        <dgm:presLayoutVars>
          <dgm:bulletEnabled val="1"/>
        </dgm:presLayoutVars>
      </dgm:prSet>
      <dgm:spPr/>
      <dgm:t>
        <a:bodyPr/>
        <a:lstStyle/>
        <a:p>
          <a:endParaRPr lang="zh-CN" altLang="en-US"/>
        </a:p>
      </dgm:t>
    </dgm:pt>
    <dgm:pt modelId="{4ECDB610-4C48-488E-8932-7970FAD26ED5}" type="pres">
      <dgm:prSet presAssocID="{BAB318EC-72A6-48FA-87D5-4E0E2AF427F4}" presName="sibTrans" presStyleLbl="sibTrans2D1" presStyleIdx="0" presStyleCnt="2"/>
      <dgm:spPr/>
      <dgm:t>
        <a:bodyPr/>
        <a:lstStyle/>
        <a:p>
          <a:endParaRPr lang="zh-CN" altLang="en-US"/>
        </a:p>
      </dgm:t>
    </dgm:pt>
    <dgm:pt modelId="{954A89F5-EA13-43AD-A1B6-8989C5AD1A8B}" type="pres">
      <dgm:prSet presAssocID="{BAB318EC-72A6-48FA-87D5-4E0E2AF427F4}" presName="connectorText" presStyleLbl="sibTrans2D1" presStyleIdx="0" presStyleCnt="2"/>
      <dgm:spPr/>
      <dgm:t>
        <a:bodyPr/>
        <a:lstStyle/>
        <a:p>
          <a:endParaRPr lang="zh-CN" altLang="en-US"/>
        </a:p>
      </dgm:t>
    </dgm:pt>
    <dgm:pt modelId="{3511A5BD-9A76-4732-9A3C-87BDB0712F7E}" type="pres">
      <dgm:prSet presAssocID="{B20D3842-678C-45BF-8163-CD4881728457}" presName="node" presStyleLbl="node1" presStyleIdx="1" presStyleCnt="3">
        <dgm:presLayoutVars>
          <dgm:bulletEnabled val="1"/>
        </dgm:presLayoutVars>
      </dgm:prSet>
      <dgm:spPr/>
      <dgm:t>
        <a:bodyPr/>
        <a:lstStyle/>
        <a:p>
          <a:endParaRPr lang="zh-CN" altLang="en-US"/>
        </a:p>
      </dgm:t>
    </dgm:pt>
    <dgm:pt modelId="{89B88B09-B8F9-41A8-9A36-03DCC05BFB98}" type="pres">
      <dgm:prSet presAssocID="{D788D1E8-C427-4858-B073-36D7DB738658}" presName="sibTrans" presStyleLbl="sibTrans2D1" presStyleIdx="1" presStyleCnt="2"/>
      <dgm:spPr/>
      <dgm:t>
        <a:bodyPr/>
        <a:lstStyle/>
        <a:p>
          <a:endParaRPr lang="zh-CN" altLang="en-US"/>
        </a:p>
      </dgm:t>
    </dgm:pt>
    <dgm:pt modelId="{E6B91257-13B5-4DEB-84B8-AD1E0E50BB37}" type="pres">
      <dgm:prSet presAssocID="{D788D1E8-C427-4858-B073-36D7DB738658}" presName="connectorText" presStyleLbl="sibTrans2D1" presStyleIdx="1" presStyleCnt="2"/>
      <dgm:spPr/>
      <dgm:t>
        <a:bodyPr/>
        <a:lstStyle/>
        <a:p>
          <a:endParaRPr lang="zh-CN" altLang="en-US"/>
        </a:p>
      </dgm:t>
    </dgm:pt>
    <dgm:pt modelId="{9CCDBDF7-0002-4974-8819-9C8DCFB3FD64}" type="pres">
      <dgm:prSet presAssocID="{6BF539FD-1066-4F6D-83ED-B850FD91384B}" presName="node" presStyleLbl="node1" presStyleIdx="2" presStyleCnt="3">
        <dgm:presLayoutVars>
          <dgm:bulletEnabled val="1"/>
        </dgm:presLayoutVars>
      </dgm:prSet>
      <dgm:spPr/>
      <dgm:t>
        <a:bodyPr/>
        <a:lstStyle/>
        <a:p>
          <a:endParaRPr lang="zh-CN" altLang="en-US"/>
        </a:p>
      </dgm:t>
    </dgm:pt>
  </dgm:ptLst>
  <dgm:cxnLst>
    <dgm:cxn modelId="{272AC0AE-A330-4411-8DD1-34AC016777A2}" type="presOf" srcId="{6FF7E980-3466-4ECE-AEE1-D934CCFCA11C}" destId="{332AB7E3-899B-46B2-87B6-BD7A0DD00307}" srcOrd="0" destOrd="0" presId="urn:microsoft.com/office/officeart/2005/8/layout/process2"/>
    <dgm:cxn modelId="{90EA10C4-416B-4D14-A1B4-62BCF702ECD2}" type="presOf" srcId="{D788D1E8-C427-4858-B073-36D7DB738658}" destId="{89B88B09-B8F9-41A8-9A36-03DCC05BFB98}" srcOrd="0" destOrd="0" presId="urn:microsoft.com/office/officeart/2005/8/layout/process2"/>
    <dgm:cxn modelId="{7DB1673B-E4C1-4702-9A2A-C55B87A603A5}" srcId="{1EC39D21-43D1-437C-8291-0FF82556E917}" destId="{6FF7E980-3466-4ECE-AEE1-D934CCFCA11C}" srcOrd="0" destOrd="0" parTransId="{E894A701-AE47-4EA6-A944-170A7EF023A2}" sibTransId="{BAB318EC-72A6-48FA-87D5-4E0E2AF427F4}"/>
    <dgm:cxn modelId="{D7ECB2EA-1AEE-4225-B799-31B8327AA2B6}" srcId="{1EC39D21-43D1-437C-8291-0FF82556E917}" destId="{6BF539FD-1066-4F6D-83ED-B850FD91384B}" srcOrd="2" destOrd="0" parTransId="{E2EF8C48-AAE8-4E23-B671-8A4F19E9473F}" sibTransId="{49CA3904-0C64-4688-AA06-BEC22A011DF3}"/>
    <dgm:cxn modelId="{E40643D2-2DD1-4AEB-9D74-D10A91F1C1EA}" type="presOf" srcId="{BAB318EC-72A6-48FA-87D5-4E0E2AF427F4}" destId="{954A89F5-EA13-43AD-A1B6-8989C5AD1A8B}" srcOrd="1" destOrd="0" presId="urn:microsoft.com/office/officeart/2005/8/layout/process2"/>
    <dgm:cxn modelId="{6161330E-0AFD-4245-B471-073FE5C48B5B}" srcId="{1EC39D21-43D1-437C-8291-0FF82556E917}" destId="{B20D3842-678C-45BF-8163-CD4881728457}" srcOrd="1" destOrd="0" parTransId="{4C270B5B-E6EB-4404-AEE6-D67AEF12FCEE}" sibTransId="{D788D1E8-C427-4858-B073-36D7DB738658}"/>
    <dgm:cxn modelId="{469719EC-B77E-48AB-ADC0-A725ACAF8919}" type="presOf" srcId="{BAB318EC-72A6-48FA-87D5-4E0E2AF427F4}" destId="{4ECDB610-4C48-488E-8932-7970FAD26ED5}" srcOrd="0" destOrd="0" presId="urn:microsoft.com/office/officeart/2005/8/layout/process2"/>
    <dgm:cxn modelId="{D67DD538-423D-4B82-88E1-27F7F7A854AE}" type="presOf" srcId="{D788D1E8-C427-4858-B073-36D7DB738658}" destId="{E6B91257-13B5-4DEB-84B8-AD1E0E50BB37}" srcOrd="1" destOrd="0" presId="urn:microsoft.com/office/officeart/2005/8/layout/process2"/>
    <dgm:cxn modelId="{6B479371-73B6-44C5-BF65-7830AB20CD0B}" type="presOf" srcId="{1EC39D21-43D1-437C-8291-0FF82556E917}" destId="{398DE989-4042-41D5-B7A0-46DB6DED2083}" srcOrd="0" destOrd="0" presId="urn:microsoft.com/office/officeart/2005/8/layout/process2"/>
    <dgm:cxn modelId="{A0B9D839-F4CD-4E5D-94EC-A8EF0312CE9E}" type="presOf" srcId="{B20D3842-678C-45BF-8163-CD4881728457}" destId="{3511A5BD-9A76-4732-9A3C-87BDB0712F7E}" srcOrd="0" destOrd="0" presId="urn:microsoft.com/office/officeart/2005/8/layout/process2"/>
    <dgm:cxn modelId="{75DA70B7-9EFA-4016-890B-614586B0E377}" type="presOf" srcId="{6BF539FD-1066-4F6D-83ED-B850FD91384B}" destId="{9CCDBDF7-0002-4974-8819-9C8DCFB3FD64}" srcOrd="0" destOrd="0" presId="urn:microsoft.com/office/officeart/2005/8/layout/process2"/>
    <dgm:cxn modelId="{5050F18E-BB7B-437B-BC49-9AC9261AC452}" type="presParOf" srcId="{398DE989-4042-41D5-B7A0-46DB6DED2083}" destId="{332AB7E3-899B-46B2-87B6-BD7A0DD00307}" srcOrd="0" destOrd="0" presId="urn:microsoft.com/office/officeart/2005/8/layout/process2"/>
    <dgm:cxn modelId="{4BF0671A-46B7-4876-A9F7-215230116C1E}" type="presParOf" srcId="{398DE989-4042-41D5-B7A0-46DB6DED2083}" destId="{4ECDB610-4C48-488E-8932-7970FAD26ED5}" srcOrd="1" destOrd="0" presId="urn:microsoft.com/office/officeart/2005/8/layout/process2"/>
    <dgm:cxn modelId="{234C539A-E92C-426A-A1A1-877D31D12AE1}" type="presParOf" srcId="{4ECDB610-4C48-488E-8932-7970FAD26ED5}" destId="{954A89F5-EA13-43AD-A1B6-8989C5AD1A8B}" srcOrd="0" destOrd="0" presId="urn:microsoft.com/office/officeart/2005/8/layout/process2"/>
    <dgm:cxn modelId="{C2E4EF71-494B-4B51-9B3B-D19364427DEE}" type="presParOf" srcId="{398DE989-4042-41D5-B7A0-46DB6DED2083}" destId="{3511A5BD-9A76-4732-9A3C-87BDB0712F7E}" srcOrd="2" destOrd="0" presId="urn:microsoft.com/office/officeart/2005/8/layout/process2"/>
    <dgm:cxn modelId="{1199499F-F7CB-4EDF-A5EA-3D0926212EA2}" type="presParOf" srcId="{398DE989-4042-41D5-B7A0-46DB6DED2083}" destId="{89B88B09-B8F9-41A8-9A36-03DCC05BFB98}" srcOrd="3" destOrd="0" presId="urn:microsoft.com/office/officeart/2005/8/layout/process2"/>
    <dgm:cxn modelId="{F7B47685-2659-4016-89AE-DB5850C69DC2}" type="presParOf" srcId="{89B88B09-B8F9-41A8-9A36-03DCC05BFB98}" destId="{E6B91257-13B5-4DEB-84B8-AD1E0E50BB37}" srcOrd="0" destOrd="0" presId="urn:microsoft.com/office/officeart/2005/8/layout/process2"/>
    <dgm:cxn modelId="{A6A32E55-9360-4C36-A8FE-6B8A626D61E6}" type="presParOf" srcId="{398DE989-4042-41D5-B7A0-46DB6DED2083}" destId="{9CCDBDF7-0002-4974-8819-9C8DCFB3FD64}"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406197-6984-4D4D-91D7-459FF65959EB}"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zh-CN" altLang="en-US"/>
        </a:p>
      </dgm:t>
    </dgm:pt>
    <dgm:pt modelId="{F4BBEFE7-898A-4913-B531-BA09B58229C4}">
      <dgm:prSet phldrT="[文本]"/>
      <dgm:spPr/>
      <dgm:t>
        <a:bodyPr/>
        <a:lstStyle/>
        <a:p>
          <a:r>
            <a:rPr lang="zh-CN" altLang="en-US" dirty="0" smtClean="0">
              <a:latin typeface="等线" panose="02010600030101010101" pitchFamily="2" charset="-122"/>
              <a:ea typeface="等线" panose="02010600030101010101" pitchFamily="2" charset="-122"/>
            </a:rPr>
            <a:t>影响决策的因素</a:t>
          </a:r>
          <a:endParaRPr lang="zh-CN" altLang="en-US" dirty="0">
            <a:latin typeface="等线" panose="02010600030101010101" pitchFamily="2" charset="-122"/>
            <a:ea typeface="等线" panose="02010600030101010101" pitchFamily="2" charset="-122"/>
          </a:endParaRPr>
        </a:p>
      </dgm:t>
    </dgm:pt>
    <dgm:pt modelId="{1B2203F6-5837-4662-A4F2-7F2871FF9059}" type="parTrans" cxnId="{6CE2EAD0-E82A-4CDF-9134-08F2CEEC35F7}">
      <dgm:prSet/>
      <dgm:spPr/>
      <dgm:t>
        <a:bodyPr/>
        <a:lstStyle/>
        <a:p>
          <a:endParaRPr lang="zh-CN" altLang="en-US">
            <a:latin typeface="等线" panose="02010600030101010101" pitchFamily="2" charset="-122"/>
            <a:ea typeface="等线" panose="02010600030101010101" pitchFamily="2" charset="-122"/>
          </a:endParaRPr>
        </a:p>
      </dgm:t>
    </dgm:pt>
    <dgm:pt modelId="{A4D51026-8913-43FC-9800-84A1BB45A0B5}" type="sibTrans" cxnId="{6CE2EAD0-E82A-4CDF-9134-08F2CEEC35F7}">
      <dgm:prSet/>
      <dgm:spPr/>
      <dgm:t>
        <a:bodyPr/>
        <a:lstStyle/>
        <a:p>
          <a:endParaRPr lang="zh-CN" altLang="en-US">
            <a:latin typeface="等线" panose="02010600030101010101" pitchFamily="2" charset="-122"/>
            <a:ea typeface="等线" panose="02010600030101010101" pitchFamily="2" charset="-122"/>
          </a:endParaRPr>
        </a:p>
      </dgm:t>
    </dgm:pt>
    <dgm:pt modelId="{7B48819C-BEBA-41F4-B49F-73BAE32118BE}">
      <dgm:prSet phldrT="[文本]"/>
      <dgm:spPr/>
      <dgm:t>
        <a:bodyPr/>
        <a:lstStyle/>
        <a:p>
          <a:r>
            <a:rPr lang="zh-CN" altLang="en-US" dirty="0" smtClean="0">
              <a:latin typeface="等线" panose="02010600030101010101" pitchFamily="2" charset="-122"/>
              <a:ea typeface="等线" panose="02010600030101010101" pitchFamily="2" charset="-122"/>
            </a:rPr>
            <a:t>情感</a:t>
          </a:r>
          <a:endParaRPr lang="zh-CN" altLang="en-US" dirty="0">
            <a:latin typeface="等线" panose="02010600030101010101" pitchFamily="2" charset="-122"/>
            <a:ea typeface="等线" panose="02010600030101010101" pitchFamily="2" charset="-122"/>
          </a:endParaRPr>
        </a:p>
      </dgm:t>
    </dgm:pt>
    <dgm:pt modelId="{69E01754-F82A-4938-8C76-0C9E80210019}" type="parTrans" cxnId="{E2BFFDBA-9A62-4E6C-86E7-64A6ADF2BCB0}">
      <dgm:prSet/>
      <dgm:spPr/>
      <dgm:t>
        <a:bodyPr/>
        <a:lstStyle/>
        <a:p>
          <a:endParaRPr lang="zh-CN" altLang="en-US">
            <a:latin typeface="等线" panose="02010600030101010101" pitchFamily="2" charset="-122"/>
            <a:ea typeface="等线" panose="02010600030101010101" pitchFamily="2" charset="-122"/>
          </a:endParaRPr>
        </a:p>
      </dgm:t>
    </dgm:pt>
    <dgm:pt modelId="{658464C7-6979-4696-A2DD-EC8BCB24CBD1}" type="sibTrans" cxnId="{E2BFFDBA-9A62-4E6C-86E7-64A6ADF2BCB0}">
      <dgm:prSet/>
      <dgm:spPr/>
      <dgm:t>
        <a:bodyPr/>
        <a:lstStyle/>
        <a:p>
          <a:endParaRPr lang="zh-CN" altLang="en-US">
            <a:latin typeface="等线" panose="02010600030101010101" pitchFamily="2" charset="-122"/>
            <a:ea typeface="等线" panose="02010600030101010101" pitchFamily="2" charset="-122"/>
          </a:endParaRPr>
        </a:p>
      </dgm:t>
    </dgm:pt>
    <dgm:pt modelId="{E357CB61-62DD-44A1-B776-3C3A02E42CAD}">
      <dgm:prSet phldrT="[文本]"/>
      <dgm:spPr/>
      <dgm:t>
        <a:bodyPr/>
        <a:lstStyle/>
        <a:p>
          <a:r>
            <a:rPr lang="zh-CN" altLang="en-US" dirty="0" smtClean="0">
              <a:latin typeface="等线" panose="02010600030101010101" pitchFamily="2" charset="-122"/>
              <a:ea typeface="等线" panose="02010600030101010101" pitchFamily="2" charset="-122"/>
            </a:rPr>
            <a:t>能联想到的细节</a:t>
          </a:r>
          <a:endParaRPr lang="zh-CN" altLang="en-US" dirty="0">
            <a:latin typeface="等线" panose="02010600030101010101" pitchFamily="2" charset="-122"/>
            <a:ea typeface="等线" panose="02010600030101010101" pitchFamily="2" charset="-122"/>
          </a:endParaRPr>
        </a:p>
      </dgm:t>
    </dgm:pt>
    <dgm:pt modelId="{73E8730A-9C3C-4462-87F1-1B5F6186A4CB}" type="parTrans" cxnId="{C8E0C1B7-2F8C-400A-9605-33EEFACCD46B}">
      <dgm:prSet/>
      <dgm:spPr/>
      <dgm:t>
        <a:bodyPr/>
        <a:lstStyle/>
        <a:p>
          <a:endParaRPr lang="zh-CN" altLang="en-US">
            <a:latin typeface="等线" panose="02010600030101010101" pitchFamily="2" charset="-122"/>
            <a:ea typeface="等线" panose="02010600030101010101" pitchFamily="2" charset="-122"/>
          </a:endParaRPr>
        </a:p>
      </dgm:t>
    </dgm:pt>
    <dgm:pt modelId="{AA35CDD6-0655-485A-B1D9-7FFA8EFBA6D3}" type="sibTrans" cxnId="{C8E0C1B7-2F8C-400A-9605-33EEFACCD46B}">
      <dgm:prSet/>
      <dgm:spPr/>
      <dgm:t>
        <a:bodyPr/>
        <a:lstStyle/>
        <a:p>
          <a:endParaRPr lang="zh-CN" altLang="en-US">
            <a:latin typeface="等线" panose="02010600030101010101" pitchFamily="2" charset="-122"/>
            <a:ea typeface="等线" panose="02010600030101010101" pitchFamily="2" charset="-122"/>
          </a:endParaRPr>
        </a:p>
      </dgm:t>
    </dgm:pt>
    <dgm:pt modelId="{A2A81EEA-9781-4B22-B6D9-50A2BF6B832C}">
      <dgm:prSet phldrT="[文本]"/>
      <dgm:spPr/>
      <dgm:t>
        <a:bodyPr/>
        <a:lstStyle/>
        <a:p>
          <a:r>
            <a:rPr lang="zh-CN" altLang="en-US" dirty="0" smtClean="0">
              <a:latin typeface="等线" panose="02010600030101010101" pitchFamily="2" charset="-122"/>
              <a:ea typeface="等线" panose="02010600030101010101" pitchFamily="2" charset="-122"/>
            </a:rPr>
            <a:t>光环效应</a:t>
          </a:r>
          <a:endParaRPr lang="zh-CN" altLang="en-US" dirty="0">
            <a:latin typeface="等线" panose="02010600030101010101" pitchFamily="2" charset="-122"/>
            <a:ea typeface="等线" panose="02010600030101010101" pitchFamily="2" charset="-122"/>
          </a:endParaRPr>
        </a:p>
      </dgm:t>
    </dgm:pt>
    <dgm:pt modelId="{AEC5E555-2A3F-40DE-8C23-0BA9CB67ACD6}" type="parTrans" cxnId="{144A5C3E-1DBF-4BCD-9E17-7139742A1B63}">
      <dgm:prSet/>
      <dgm:spPr/>
      <dgm:t>
        <a:bodyPr/>
        <a:lstStyle/>
        <a:p>
          <a:endParaRPr lang="zh-CN" altLang="en-US">
            <a:latin typeface="等线" panose="02010600030101010101" pitchFamily="2" charset="-122"/>
            <a:ea typeface="等线" panose="02010600030101010101" pitchFamily="2" charset="-122"/>
          </a:endParaRPr>
        </a:p>
      </dgm:t>
    </dgm:pt>
    <dgm:pt modelId="{CA77AB91-6EF3-479F-90DA-46B9C967D1A1}" type="sibTrans" cxnId="{144A5C3E-1DBF-4BCD-9E17-7139742A1B63}">
      <dgm:prSet/>
      <dgm:spPr/>
      <dgm:t>
        <a:bodyPr/>
        <a:lstStyle/>
        <a:p>
          <a:endParaRPr lang="zh-CN" altLang="en-US">
            <a:latin typeface="等线" panose="02010600030101010101" pitchFamily="2" charset="-122"/>
            <a:ea typeface="等线" panose="02010600030101010101" pitchFamily="2" charset="-122"/>
          </a:endParaRPr>
        </a:p>
      </dgm:t>
    </dgm:pt>
    <dgm:pt modelId="{FEE7BE74-7A45-45AF-A153-0FCD92B7EDAB}">
      <dgm:prSet phldrT="[文本]"/>
      <dgm:spPr/>
      <dgm:t>
        <a:bodyPr/>
        <a:lstStyle/>
        <a:p>
          <a:r>
            <a:rPr lang="zh-CN" altLang="en-US" dirty="0" smtClean="0">
              <a:latin typeface="等线" panose="02010600030101010101" pitchFamily="2" charset="-122"/>
              <a:ea typeface="等线" panose="02010600030101010101" pitchFamily="2" charset="-122"/>
            </a:rPr>
            <a:t>习得性偏见</a:t>
          </a:r>
          <a:endParaRPr lang="zh-CN" altLang="en-US" dirty="0">
            <a:latin typeface="等线" panose="02010600030101010101" pitchFamily="2" charset="-122"/>
            <a:ea typeface="等线" panose="02010600030101010101" pitchFamily="2" charset="-122"/>
          </a:endParaRPr>
        </a:p>
      </dgm:t>
    </dgm:pt>
    <dgm:pt modelId="{A93A0D5F-615A-44AA-A0E5-DA8B57147762}" type="parTrans" cxnId="{72B4E024-93EA-4EFA-9984-F42AE5A2BBFD}">
      <dgm:prSet/>
      <dgm:spPr/>
      <dgm:t>
        <a:bodyPr/>
        <a:lstStyle/>
        <a:p>
          <a:endParaRPr lang="zh-CN" altLang="en-US">
            <a:latin typeface="等线" panose="02010600030101010101" pitchFamily="2" charset="-122"/>
            <a:ea typeface="等线" panose="02010600030101010101" pitchFamily="2" charset="-122"/>
          </a:endParaRPr>
        </a:p>
      </dgm:t>
    </dgm:pt>
    <dgm:pt modelId="{06183B40-11B7-4CBF-BA03-742E5AA0ED66}" type="sibTrans" cxnId="{72B4E024-93EA-4EFA-9984-F42AE5A2BBFD}">
      <dgm:prSet/>
      <dgm:spPr/>
      <dgm:t>
        <a:bodyPr/>
        <a:lstStyle/>
        <a:p>
          <a:endParaRPr lang="zh-CN" altLang="en-US">
            <a:latin typeface="等线" panose="02010600030101010101" pitchFamily="2" charset="-122"/>
            <a:ea typeface="等线" panose="02010600030101010101" pitchFamily="2" charset="-122"/>
          </a:endParaRPr>
        </a:p>
      </dgm:t>
    </dgm:pt>
    <dgm:pt modelId="{0D74DDB2-CA08-4A2F-9F40-B8D58D6BCA4E}">
      <dgm:prSet phldrT="[文本]"/>
      <dgm:spPr/>
      <dgm:t>
        <a:bodyPr/>
        <a:lstStyle/>
        <a:p>
          <a:r>
            <a:rPr lang="zh-CN" altLang="en-US" dirty="0" smtClean="0">
              <a:latin typeface="等线" panose="02010600030101010101" pitchFamily="2" charset="-122"/>
              <a:ea typeface="等线" panose="02010600030101010101" pitchFamily="2" charset="-122"/>
            </a:rPr>
            <a:t>锚定效应</a:t>
          </a:r>
          <a:endParaRPr lang="zh-CN" altLang="en-US" dirty="0">
            <a:latin typeface="等线" panose="02010600030101010101" pitchFamily="2" charset="-122"/>
            <a:ea typeface="等线" panose="02010600030101010101" pitchFamily="2" charset="-122"/>
          </a:endParaRPr>
        </a:p>
      </dgm:t>
    </dgm:pt>
    <dgm:pt modelId="{0B1507FF-B5EC-4D4A-8F7C-135814A7A531}" type="parTrans" cxnId="{C865B6CB-7B34-455A-8374-BB3B72649CBB}">
      <dgm:prSet/>
      <dgm:spPr/>
      <dgm:t>
        <a:bodyPr/>
        <a:lstStyle/>
        <a:p>
          <a:endParaRPr lang="zh-CN" altLang="en-US">
            <a:latin typeface="等线" panose="02010600030101010101" pitchFamily="2" charset="-122"/>
            <a:ea typeface="等线" panose="02010600030101010101" pitchFamily="2" charset="-122"/>
          </a:endParaRPr>
        </a:p>
      </dgm:t>
    </dgm:pt>
    <dgm:pt modelId="{F711CA52-5076-4343-9017-1172039EF8D8}" type="sibTrans" cxnId="{C865B6CB-7B34-455A-8374-BB3B72649CBB}">
      <dgm:prSet/>
      <dgm:spPr/>
      <dgm:t>
        <a:bodyPr/>
        <a:lstStyle/>
        <a:p>
          <a:endParaRPr lang="zh-CN" altLang="en-US">
            <a:latin typeface="等线" panose="02010600030101010101" pitchFamily="2" charset="-122"/>
            <a:ea typeface="等线" panose="02010600030101010101" pitchFamily="2" charset="-122"/>
          </a:endParaRPr>
        </a:p>
      </dgm:t>
    </dgm:pt>
    <dgm:pt modelId="{60909E3D-B8E5-416F-8161-15EEE3BB6F4E}">
      <dgm:prSet phldrT="[文本]"/>
      <dgm:spPr/>
      <dgm:t>
        <a:bodyPr/>
        <a:lstStyle/>
        <a:p>
          <a:r>
            <a:rPr lang="zh-CN" altLang="en-US" dirty="0" smtClean="0">
              <a:latin typeface="等线" panose="02010600030101010101" pitchFamily="2" charset="-122"/>
              <a:ea typeface="等线" panose="02010600030101010101" pitchFamily="2" charset="-122"/>
            </a:rPr>
            <a:t>风险的描述方式</a:t>
          </a:r>
          <a:endParaRPr lang="zh-CN" altLang="en-US" dirty="0">
            <a:latin typeface="等线" panose="02010600030101010101" pitchFamily="2" charset="-122"/>
            <a:ea typeface="等线" panose="02010600030101010101" pitchFamily="2" charset="-122"/>
          </a:endParaRPr>
        </a:p>
      </dgm:t>
    </dgm:pt>
    <dgm:pt modelId="{AAB0F426-AFFD-4CB3-84A6-033250DC2281}" type="parTrans" cxnId="{6B318815-BDC7-4C72-A7B3-E10442DEFEDF}">
      <dgm:prSet/>
      <dgm:spPr/>
      <dgm:t>
        <a:bodyPr/>
        <a:lstStyle/>
        <a:p>
          <a:endParaRPr lang="zh-CN" altLang="en-US"/>
        </a:p>
      </dgm:t>
    </dgm:pt>
    <dgm:pt modelId="{8F987E4B-59D7-4B10-B1C3-4707008D1A5E}" type="sibTrans" cxnId="{6B318815-BDC7-4C72-A7B3-E10442DEFEDF}">
      <dgm:prSet/>
      <dgm:spPr/>
      <dgm:t>
        <a:bodyPr/>
        <a:lstStyle/>
        <a:p>
          <a:endParaRPr lang="zh-CN" altLang="en-US"/>
        </a:p>
      </dgm:t>
    </dgm:pt>
    <dgm:pt modelId="{D3DCB761-F54F-491D-BBBD-81266FB4E4B1}" type="pres">
      <dgm:prSet presAssocID="{03406197-6984-4D4D-91D7-459FF65959EB}" presName="Name0" presStyleCnt="0">
        <dgm:presLayoutVars>
          <dgm:chMax val="1"/>
          <dgm:dir/>
          <dgm:animLvl val="ctr"/>
          <dgm:resizeHandles val="exact"/>
        </dgm:presLayoutVars>
      </dgm:prSet>
      <dgm:spPr/>
      <dgm:t>
        <a:bodyPr/>
        <a:lstStyle/>
        <a:p>
          <a:endParaRPr lang="zh-CN" altLang="en-US"/>
        </a:p>
      </dgm:t>
    </dgm:pt>
    <dgm:pt modelId="{3D62AE6E-8D8B-4799-A223-B436C3EB36EB}" type="pres">
      <dgm:prSet presAssocID="{F4BBEFE7-898A-4913-B531-BA09B58229C4}" presName="centerShape" presStyleLbl="node0" presStyleIdx="0" presStyleCnt="1"/>
      <dgm:spPr/>
      <dgm:t>
        <a:bodyPr/>
        <a:lstStyle/>
        <a:p>
          <a:endParaRPr lang="zh-CN" altLang="en-US"/>
        </a:p>
      </dgm:t>
    </dgm:pt>
    <dgm:pt modelId="{C51FB85E-D39A-4A5E-B1D9-5A55BD647BC3}" type="pres">
      <dgm:prSet presAssocID="{7B48819C-BEBA-41F4-B49F-73BAE32118BE}" presName="node" presStyleLbl="node1" presStyleIdx="0" presStyleCnt="6">
        <dgm:presLayoutVars>
          <dgm:bulletEnabled val="1"/>
        </dgm:presLayoutVars>
      </dgm:prSet>
      <dgm:spPr/>
      <dgm:t>
        <a:bodyPr/>
        <a:lstStyle/>
        <a:p>
          <a:endParaRPr lang="zh-CN" altLang="en-US"/>
        </a:p>
      </dgm:t>
    </dgm:pt>
    <dgm:pt modelId="{42E89F27-B150-42BB-97E9-1A9E926716A2}" type="pres">
      <dgm:prSet presAssocID="{7B48819C-BEBA-41F4-B49F-73BAE32118BE}" presName="dummy" presStyleCnt="0"/>
      <dgm:spPr/>
    </dgm:pt>
    <dgm:pt modelId="{6DC374EC-7608-4FBC-902C-D7AE9A39E68D}" type="pres">
      <dgm:prSet presAssocID="{658464C7-6979-4696-A2DD-EC8BCB24CBD1}" presName="sibTrans" presStyleLbl="sibTrans2D1" presStyleIdx="0" presStyleCnt="6"/>
      <dgm:spPr/>
      <dgm:t>
        <a:bodyPr/>
        <a:lstStyle/>
        <a:p>
          <a:endParaRPr lang="zh-CN" altLang="en-US"/>
        </a:p>
      </dgm:t>
    </dgm:pt>
    <dgm:pt modelId="{3B54652C-EE41-4F77-9722-9ED347AA3EC9}" type="pres">
      <dgm:prSet presAssocID="{E357CB61-62DD-44A1-B776-3C3A02E42CAD}" presName="node" presStyleLbl="node1" presStyleIdx="1" presStyleCnt="6">
        <dgm:presLayoutVars>
          <dgm:bulletEnabled val="1"/>
        </dgm:presLayoutVars>
      </dgm:prSet>
      <dgm:spPr/>
      <dgm:t>
        <a:bodyPr/>
        <a:lstStyle/>
        <a:p>
          <a:endParaRPr lang="zh-CN" altLang="en-US"/>
        </a:p>
      </dgm:t>
    </dgm:pt>
    <dgm:pt modelId="{1717EDF7-8197-481F-9C77-B8E4B374B407}" type="pres">
      <dgm:prSet presAssocID="{E357CB61-62DD-44A1-B776-3C3A02E42CAD}" presName="dummy" presStyleCnt="0"/>
      <dgm:spPr/>
    </dgm:pt>
    <dgm:pt modelId="{E4900743-D550-4565-84CB-62BE6CB8BA90}" type="pres">
      <dgm:prSet presAssocID="{AA35CDD6-0655-485A-B1D9-7FFA8EFBA6D3}" presName="sibTrans" presStyleLbl="sibTrans2D1" presStyleIdx="1" presStyleCnt="6"/>
      <dgm:spPr/>
      <dgm:t>
        <a:bodyPr/>
        <a:lstStyle/>
        <a:p>
          <a:endParaRPr lang="zh-CN" altLang="en-US"/>
        </a:p>
      </dgm:t>
    </dgm:pt>
    <dgm:pt modelId="{03EEE9D4-69B0-46B3-B83B-90538BC1991A}" type="pres">
      <dgm:prSet presAssocID="{60909E3D-B8E5-416F-8161-15EEE3BB6F4E}" presName="node" presStyleLbl="node1" presStyleIdx="2" presStyleCnt="6">
        <dgm:presLayoutVars>
          <dgm:bulletEnabled val="1"/>
        </dgm:presLayoutVars>
      </dgm:prSet>
      <dgm:spPr/>
      <dgm:t>
        <a:bodyPr/>
        <a:lstStyle/>
        <a:p>
          <a:endParaRPr lang="zh-CN" altLang="en-US"/>
        </a:p>
      </dgm:t>
    </dgm:pt>
    <dgm:pt modelId="{DFB8AEF4-EE7A-4253-B49B-18235AFAB22C}" type="pres">
      <dgm:prSet presAssocID="{60909E3D-B8E5-416F-8161-15EEE3BB6F4E}" presName="dummy" presStyleCnt="0"/>
      <dgm:spPr/>
    </dgm:pt>
    <dgm:pt modelId="{EE9F3E37-9F1F-4CA6-81F6-EC9A1613988A}" type="pres">
      <dgm:prSet presAssocID="{8F987E4B-59D7-4B10-B1C3-4707008D1A5E}" presName="sibTrans" presStyleLbl="sibTrans2D1" presStyleIdx="2" presStyleCnt="6"/>
      <dgm:spPr/>
      <dgm:t>
        <a:bodyPr/>
        <a:lstStyle/>
        <a:p>
          <a:endParaRPr lang="zh-CN" altLang="en-US"/>
        </a:p>
      </dgm:t>
    </dgm:pt>
    <dgm:pt modelId="{7D2C7753-E809-4812-A5B8-C38921C94E0F}" type="pres">
      <dgm:prSet presAssocID="{A2A81EEA-9781-4B22-B6D9-50A2BF6B832C}" presName="node" presStyleLbl="node1" presStyleIdx="3" presStyleCnt="6">
        <dgm:presLayoutVars>
          <dgm:bulletEnabled val="1"/>
        </dgm:presLayoutVars>
      </dgm:prSet>
      <dgm:spPr/>
      <dgm:t>
        <a:bodyPr/>
        <a:lstStyle/>
        <a:p>
          <a:endParaRPr lang="zh-CN" altLang="en-US"/>
        </a:p>
      </dgm:t>
    </dgm:pt>
    <dgm:pt modelId="{C3AB6232-3DC3-49C5-9D03-A03265FE84F8}" type="pres">
      <dgm:prSet presAssocID="{A2A81EEA-9781-4B22-B6D9-50A2BF6B832C}" presName="dummy" presStyleCnt="0"/>
      <dgm:spPr/>
    </dgm:pt>
    <dgm:pt modelId="{20B92616-CCB5-432A-B5C6-7FB353A07BE0}" type="pres">
      <dgm:prSet presAssocID="{CA77AB91-6EF3-479F-90DA-46B9C967D1A1}" presName="sibTrans" presStyleLbl="sibTrans2D1" presStyleIdx="3" presStyleCnt="6"/>
      <dgm:spPr/>
      <dgm:t>
        <a:bodyPr/>
        <a:lstStyle/>
        <a:p>
          <a:endParaRPr lang="zh-CN" altLang="en-US"/>
        </a:p>
      </dgm:t>
    </dgm:pt>
    <dgm:pt modelId="{19A17443-C8A6-4A04-ADE3-10B977A2EC49}" type="pres">
      <dgm:prSet presAssocID="{FEE7BE74-7A45-45AF-A153-0FCD92B7EDAB}" presName="node" presStyleLbl="node1" presStyleIdx="4" presStyleCnt="6">
        <dgm:presLayoutVars>
          <dgm:bulletEnabled val="1"/>
        </dgm:presLayoutVars>
      </dgm:prSet>
      <dgm:spPr/>
      <dgm:t>
        <a:bodyPr/>
        <a:lstStyle/>
        <a:p>
          <a:endParaRPr lang="zh-CN" altLang="en-US"/>
        </a:p>
      </dgm:t>
    </dgm:pt>
    <dgm:pt modelId="{D664D158-9062-422B-8C9E-5A1462AF5884}" type="pres">
      <dgm:prSet presAssocID="{FEE7BE74-7A45-45AF-A153-0FCD92B7EDAB}" presName="dummy" presStyleCnt="0"/>
      <dgm:spPr/>
    </dgm:pt>
    <dgm:pt modelId="{93331431-6BEE-4B9A-A670-3BD0D9A8315A}" type="pres">
      <dgm:prSet presAssocID="{06183B40-11B7-4CBF-BA03-742E5AA0ED66}" presName="sibTrans" presStyleLbl="sibTrans2D1" presStyleIdx="4" presStyleCnt="6"/>
      <dgm:spPr/>
      <dgm:t>
        <a:bodyPr/>
        <a:lstStyle/>
        <a:p>
          <a:endParaRPr lang="zh-CN" altLang="en-US"/>
        </a:p>
      </dgm:t>
    </dgm:pt>
    <dgm:pt modelId="{6010659D-DAC5-492B-985C-A1A15E23DB61}" type="pres">
      <dgm:prSet presAssocID="{0D74DDB2-CA08-4A2F-9F40-B8D58D6BCA4E}" presName="node" presStyleLbl="node1" presStyleIdx="5" presStyleCnt="6">
        <dgm:presLayoutVars>
          <dgm:bulletEnabled val="1"/>
        </dgm:presLayoutVars>
      </dgm:prSet>
      <dgm:spPr/>
      <dgm:t>
        <a:bodyPr/>
        <a:lstStyle/>
        <a:p>
          <a:endParaRPr lang="zh-CN" altLang="en-US"/>
        </a:p>
      </dgm:t>
    </dgm:pt>
    <dgm:pt modelId="{568E2CA8-9992-483C-B774-F810E6F15BA8}" type="pres">
      <dgm:prSet presAssocID="{0D74DDB2-CA08-4A2F-9F40-B8D58D6BCA4E}" presName="dummy" presStyleCnt="0"/>
      <dgm:spPr/>
    </dgm:pt>
    <dgm:pt modelId="{43F3BE25-6F2E-4A58-A907-6698069652D5}" type="pres">
      <dgm:prSet presAssocID="{F711CA52-5076-4343-9017-1172039EF8D8}" presName="sibTrans" presStyleLbl="sibTrans2D1" presStyleIdx="5" presStyleCnt="6"/>
      <dgm:spPr/>
      <dgm:t>
        <a:bodyPr/>
        <a:lstStyle/>
        <a:p>
          <a:endParaRPr lang="zh-CN" altLang="en-US"/>
        </a:p>
      </dgm:t>
    </dgm:pt>
  </dgm:ptLst>
  <dgm:cxnLst>
    <dgm:cxn modelId="{1F7E6986-D8FF-45FA-A873-AA38853EBBE4}" type="presOf" srcId="{60909E3D-B8E5-416F-8161-15EEE3BB6F4E}" destId="{03EEE9D4-69B0-46B3-B83B-90538BC1991A}" srcOrd="0" destOrd="0" presId="urn:microsoft.com/office/officeart/2005/8/layout/radial6"/>
    <dgm:cxn modelId="{094421DA-7038-4BBC-8CF2-36576B6B7A1C}" type="presOf" srcId="{AA35CDD6-0655-485A-B1D9-7FFA8EFBA6D3}" destId="{E4900743-D550-4565-84CB-62BE6CB8BA90}" srcOrd="0" destOrd="0" presId="urn:microsoft.com/office/officeart/2005/8/layout/radial6"/>
    <dgm:cxn modelId="{7F0B338A-30C1-4866-93E8-F0717E1D20A8}" type="presOf" srcId="{7B48819C-BEBA-41F4-B49F-73BAE32118BE}" destId="{C51FB85E-D39A-4A5E-B1D9-5A55BD647BC3}" srcOrd="0" destOrd="0" presId="urn:microsoft.com/office/officeart/2005/8/layout/radial6"/>
    <dgm:cxn modelId="{E2BFFDBA-9A62-4E6C-86E7-64A6ADF2BCB0}" srcId="{F4BBEFE7-898A-4913-B531-BA09B58229C4}" destId="{7B48819C-BEBA-41F4-B49F-73BAE32118BE}" srcOrd="0" destOrd="0" parTransId="{69E01754-F82A-4938-8C76-0C9E80210019}" sibTransId="{658464C7-6979-4696-A2DD-EC8BCB24CBD1}"/>
    <dgm:cxn modelId="{05EB57E8-0A0C-4565-8B7F-D4253BE947B7}" type="presOf" srcId="{F711CA52-5076-4343-9017-1172039EF8D8}" destId="{43F3BE25-6F2E-4A58-A907-6698069652D5}" srcOrd="0" destOrd="0" presId="urn:microsoft.com/office/officeart/2005/8/layout/radial6"/>
    <dgm:cxn modelId="{EF2A86B0-D38A-42AC-A87B-0DB17274642B}" type="presOf" srcId="{8F987E4B-59D7-4B10-B1C3-4707008D1A5E}" destId="{EE9F3E37-9F1F-4CA6-81F6-EC9A1613988A}" srcOrd="0" destOrd="0" presId="urn:microsoft.com/office/officeart/2005/8/layout/radial6"/>
    <dgm:cxn modelId="{144A5C3E-1DBF-4BCD-9E17-7139742A1B63}" srcId="{F4BBEFE7-898A-4913-B531-BA09B58229C4}" destId="{A2A81EEA-9781-4B22-B6D9-50A2BF6B832C}" srcOrd="3" destOrd="0" parTransId="{AEC5E555-2A3F-40DE-8C23-0BA9CB67ACD6}" sibTransId="{CA77AB91-6EF3-479F-90DA-46B9C967D1A1}"/>
    <dgm:cxn modelId="{79AFB04D-D7F0-4C72-BF6F-54547411DDFC}" type="presOf" srcId="{658464C7-6979-4696-A2DD-EC8BCB24CBD1}" destId="{6DC374EC-7608-4FBC-902C-D7AE9A39E68D}" srcOrd="0" destOrd="0" presId="urn:microsoft.com/office/officeart/2005/8/layout/radial6"/>
    <dgm:cxn modelId="{E29A244D-794B-4FFB-BA61-B54BA3262090}" type="presOf" srcId="{CA77AB91-6EF3-479F-90DA-46B9C967D1A1}" destId="{20B92616-CCB5-432A-B5C6-7FB353A07BE0}" srcOrd="0" destOrd="0" presId="urn:microsoft.com/office/officeart/2005/8/layout/radial6"/>
    <dgm:cxn modelId="{6166CE99-5CD4-409B-99BA-639801653B56}" type="presOf" srcId="{06183B40-11B7-4CBF-BA03-742E5AA0ED66}" destId="{93331431-6BEE-4B9A-A670-3BD0D9A8315A}" srcOrd="0" destOrd="0" presId="urn:microsoft.com/office/officeart/2005/8/layout/radial6"/>
    <dgm:cxn modelId="{62029DF8-629A-43DD-B7F6-11E58A9CD7A9}" type="presOf" srcId="{A2A81EEA-9781-4B22-B6D9-50A2BF6B832C}" destId="{7D2C7753-E809-4812-A5B8-C38921C94E0F}" srcOrd="0" destOrd="0" presId="urn:microsoft.com/office/officeart/2005/8/layout/radial6"/>
    <dgm:cxn modelId="{C865B6CB-7B34-455A-8374-BB3B72649CBB}" srcId="{F4BBEFE7-898A-4913-B531-BA09B58229C4}" destId="{0D74DDB2-CA08-4A2F-9F40-B8D58D6BCA4E}" srcOrd="5" destOrd="0" parTransId="{0B1507FF-B5EC-4D4A-8F7C-135814A7A531}" sibTransId="{F711CA52-5076-4343-9017-1172039EF8D8}"/>
    <dgm:cxn modelId="{13B400BD-919E-496F-B2A2-02215ACFF60C}" type="presOf" srcId="{03406197-6984-4D4D-91D7-459FF65959EB}" destId="{D3DCB761-F54F-491D-BBBD-81266FB4E4B1}" srcOrd="0" destOrd="0" presId="urn:microsoft.com/office/officeart/2005/8/layout/radial6"/>
    <dgm:cxn modelId="{A20483C7-BAC5-44F8-B873-43315E125FD1}" type="presOf" srcId="{F4BBEFE7-898A-4913-B531-BA09B58229C4}" destId="{3D62AE6E-8D8B-4799-A223-B436C3EB36EB}" srcOrd="0" destOrd="0" presId="urn:microsoft.com/office/officeart/2005/8/layout/radial6"/>
    <dgm:cxn modelId="{F9E386E2-4AC7-4259-ABEF-E156C87990EB}" type="presOf" srcId="{FEE7BE74-7A45-45AF-A153-0FCD92B7EDAB}" destId="{19A17443-C8A6-4A04-ADE3-10B977A2EC49}" srcOrd="0" destOrd="0" presId="urn:microsoft.com/office/officeart/2005/8/layout/radial6"/>
    <dgm:cxn modelId="{89945C79-139A-4457-8FAC-57AF75330D46}" type="presOf" srcId="{0D74DDB2-CA08-4A2F-9F40-B8D58D6BCA4E}" destId="{6010659D-DAC5-492B-985C-A1A15E23DB61}" srcOrd="0" destOrd="0" presId="urn:microsoft.com/office/officeart/2005/8/layout/radial6"/>
    <dgm:cxn modelId="{6B318815-BDC7-4C72-A7B3-E10442DEFEDF}" srcId="{F4BBEFE7-898A-4913-B531-BA09B58229C4}" destId="{60909E3D-B8E5-416F-8161-15EEE3BB6F4E}" srcOrd="2" destOrd="0" parTransId="{AAB0F426-AFFD-4CB3-84A6-033250DC2281}" sibTransId="{8F987E4B-59D7-4B10-B1C3-4707008D1A5E}"/>
    <dgm:cxn modelId="{6CE2EAD0-E82A-4CDF-9134-08F2CEEC35F7}" srcId="{03406197-6984-4D4D-91D7-459FF65959EB}" destId="{F4BBEFE7-898A-4913-B531-BA09B58229C4}" srcOrd="0" destOrd="0" parTransId="{1B2203F6-5837-4662-A4F2-7F2871FF9059}" sibTransId="{A4D51026-8913-43FC-9800-84A1BB45A0B5}"/>
    <dgm:cxn modelId="{C8E0C1B7-2F8C-400A-9605-33EEFACCD46B}" srcId="{F4BBEFE7-898A-4913-B531-BA09B58229C4}" destId="{E357CB61-62DD-44A1-B776-3C3A02E42CAD}" srcOrd="1" destOrd="0" parTransId="{73E8730A-9C3C-4462-87F1-1B5F6186A4CB}" sibTransId="{AA35CDD6-0655-485A-B1D9-7FFA8EFBA6D3}"/>
    <dgm:cxn modelId="{72B4E024-93EA-4EFA-9984-F42AE5A2BBFD}" srcId="{F4BBEFE7-898A-4913-B531-BA09B58229C4}" destId="{FEE7BE74-7A45-45AF-A153-0FCD92B7EDAB}" srcOrd="4" destOrd="0" parTransId="{A93A0D5F-615A-44AA-A0E5-DA8B57147762}" sibTransId="{06183B40-11B7-4CBF-BA03-742E5AA0ED66}"/>
    <dgm:cxn modelId="{3DF61715-38C0-4199-BAC1-33A07435DE05}" type="presOf" srcId="{E357CB61-62DD-44A1-B776-3C3A02E42CAD}" destId="{3B54652C-EE41-4F77-9722-9ED347AA3EC9}" srcOrd="0" destOrd="0" presId="urn:microsoft.com/office/officeart/2005/8/layout/radial6"/>
    <dgm:cxn modelId="{04CC6E39-8CA4-48D0-B6DD-7066984E8C9F}" type="presParOf" srcId="{D3DCB761-F54F-491D-BBBD-81266FB4E4B1}" destId="{3D62AE6E-8D8B-4799-A223-B436C3EB36EB}" srcOrd="0" destOrd="0" presId="urn:microsoft.com/office/officeart/2005/8/layout/radial6"/>
    <dgm:cxn modelId="{4A4880FD-8334-4367-8CF5-C60B51D22BD9}" type="presParOf" srcId="{D3DCB761-F54F-491D-BBBD-81266FB4E4B1}" destId="{C51FB85E-D39A-4A5E-B1D9-5A55BD647BC3}" srcOrd="1" destOrd="0" presId="urn:microsoft.com/office/officeart/2005/8/layout/radial6"/>
    <dgm:cxn modelId="{F7DDC3EC-3E1C-4038-ACC2-BCFF93CA9D41}" type="presParOf" srcId="{D3DCB761-F54F-491D-BBBD-81266FB4E4B1}" destId="{42E89F27-B150-42BB-97E9-1A9E926716A2}" srcOrd="2" destOrd="0" presId="urn:microsoft.com/office/officeart/2005/8/layout/radial6"/>
    <dgm:cxn modelId="{C2C8BDF2-4A36-4698-9B39-0A147C46E45C}" type="presParOf" srcId="{D3DCB761-F54F-491D-BBBD-81266FB4E4B1}" destId="{6DC374EC-7608-4FBC-902C-D7AE9A39E68D}" srcOrd="3" destOrd="0" presId="urn:microsoft.com/office/officeart/2005/8/layout/radial6"/>
    <dgm:cxn modelId="{5B3AE6F2-E23D-43D4-9954-30BEF4B48A4F}" type="presParOf" srcId="{D3DCB761-F54F-491D-BBBD-81266FB4E4B1}" destId="{3B54652C-EE41-4F77-9722-9ED347AA3EC9}" srcOrd="4" destOrd="0" presId="urn:microsoft.com/office/officeart/2005/8/layout/radial6"/>
    <dgm:cxn modelId="{C6A2F2CB-E941-4FE9-A24D-58ACDE27DAF6}" type="presParOf" srcId="{D3DCB761-F54F-491D-BBBD-81266FB4E4B1}" destId="{1717EDF7-8197-481F-9C77-B8E4B374B407}" srcOrd="5" destOrd="0" presId="urn:microsoft.com/office/officeart/2005/8/layout/radial6"/>
    <dgm:cxn modelId="{11C9F25B-5AB8-41E2-B994-92B42CF247F7}" type="presParOf" srcId="{D3DCB761-F54F-491D-BBBD-81266FB4E4B1}" destId="{E4900743-D550-4565-84CB-62BE6CB8BA90}" srcOrd="6" destOrd="0" presId="urn:microsoft.com/office/officeart/2005/8/layout/radial6"/>
    <dgm:cxn modelId="{D6DDFDB8-902D-4DE9-822E-76D292992F8A}" type="presParOf" srcId="{D3DCB761-F54F-491D-BBBD-81266FB4E4B1}" destId="{03EEE9D4-69B0-46B3-B83B-90538BC1991A}" srcOrd="7" destOrd="0" presId="urn:microsoft.com/office/officeart/2005/8/layout/radial6"/>
    <dgm:cxn modelId="{43AAF756-9EB4-4EDA-BBF2-609A11F67C0D}" type="presParOf" srcId="{D3DCB761-F54F-491D-BBBD-81266FB4E4B1}" destId="{DFB8AEF4-EE7A-4253-B49B-18235AFAB22C}" srcOrd="8" destOrd="0" presId="urn:microsoft.com/office/officeart/2005/8/layout/radial6"/>
    <dgm:cxn modelId="{8EB70A48-B7F3-4F26-B75B-6E52080561EA}" type="presParOf" srcId="{D3DCB761-F54F-491D-BBBD-81266FB4E4B1}" destId="{EE9F3E37-9F1F-4CA6-81F6-EC9A1613988A}" srcOrd="9" destOrd="0" presId="urn:microsoft.com/office/officeart/2005/8/layout/radial6"/>
    <dgm:cxn modelId="{B2B2849C-0BD3-44BC-B1C9-766C97305963}" type="presParOf" srcId="{D3DCB761-F54F-491D-BBBD-81266FB4E4B1}" destId="{7D2C7753-E809-4812-A5B8-C38921C94E0F}" srcOrd="10" destOrd="0" presId="urn:microsoft.com/office/officeart/2005/8/layout/radial6"/>
    <dgm:cxn modelId="{F1ACAF06-277A-4D12-B70E-20CBC1118A29}" type="presParOf" srcId="{D3DCB761-F54F-491D-BBBD-81266FB4E4B1}" destId="{C3AB6232-3DC3-49C5-9D03-A03265FE84F8}" srcOrd="11" destOrd="0" presId="urn:microsoft.com/office/officeart/2005/8/layout/radial6"/>
    <dgm:cxn modelId="{5DAEBEE2-11B5-41EF-B74F-7000EBD0469B}" type="presParOf" srcId="{D3DCB761-F54F-491D-BBBD-81266FB4E4B1}" destId="{20B92616-CCB5-432A-B5C6-7FB353A07BE0}" srcOrd="12" destOrd="0" presId="urn:microsoft.com/office/officeart/2005/8/layout/radial6"/>
    <dgm:cxn modelId="{8B506E05-F6CD-4AC3-9AD7-1F5BBC4CFA2C}" type="presParOf" srcId="{D3DCB761-F54F-491D-BBBD-81266FB4E4B1}" destId="{19A17443-C8A6-4A04-ADE3-10B977A2EC49}" srcOrd="13" destOrd="0" presId="urn:microsoft.com/office/officeart/2005/8/layout/radial6"/>
    <dgm:cxn modelId="{AE041850-E60C-4A4D-9247-B3AB82850123}" type="presParOf" srcId="{D3DCB761-F54F-491D-BBBD-81266FB4E4B1}" destId="{D664D158-9062-422B-8C9E-5A1462AF5884}" srcOrd="14" destOrd="0" presId="urn:microsoft.com/office/officeart/2005/8/layout/radial6"/>
    <dgm:cxn modelId="{B4E906E7-5AF6-450C-B9E8-F2A64139DA98}" type="presParOf" srcId="{D3DCB761-F54F-491D-BBBD-81266FB4E4B1}" destId="{93331431-6BEE-4B9A-A670-3BD0D9A8315A}" srcOrd="15" destOrd="0" presId="urn:microsoft.com/office/officeart/2005/8/layout/radial6"/>
    <dgm:cxn modelId="{595255E6-FE11-446D-B9CA-65996FDA5DB0}" type="presParOf" srcId="{D3DCB761-F54F-491D-BBBD-81266FB4E4B1}" destId="{6010659D-DAC5-492B-985C-A1A15E23DB61}" srcOrd="16" destOrd="0" presId="urn:microsoft.com/office/officeart/2005/8/layout/radial6"/>
    <dgm:cxn modelId="{C7184534-9FAB-480B-A57C-EC593A39EA54}" type="presParOf" srcId="{D3DCB761-F54F-491D-BBBD-81266FB4E4B1}" destId="{568E2CA8-9992-483C-B774-F810E6F15BA8}" srcOrd="17" destOrd="0" presId="urn:microsoft.com/office/officeart/2005/8/layout/radial6"/>
    <dgm:cxn modelId="{072E6DBE-56B0-4D77-98BB-D84D146AFC28}" type="presParOf" srcId="{D3DCB761-F54F-491D-BBBD-81266FB4E4B1}" destId="{43F3BE25-6F2E-4A58-A907-6698069652D5}"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06540-8DEC-4DD5-8F56-C3CAA3AB052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8E0DE9C8-EB06-4783-99E9-04C04B176031}">
      <dgm:prSet/>
      <dgm:spPr/>
      <dgm:t>
        <a:bodyPr/>
        <a:lstStyle/>
        <a:p>
          <a:pPr rtl="0"/>
          <a:r>
            <a:rPr lang="zh-CN" b="0" i="0" baseline="0" dirty="0" smtClean="0">
              <a:latin typeface="等线" panose="02010600030101010101" pitchFamily="2" charset="-122"/>
              <a:ea typeface="等线" panose="02010600030101010101" pitchFamily="2" charset="-122"/>
            </a:rPr>
            <a:t>尽量依赖客观数据，使用慢思考</a:t>
          </a:r>
          <a:r>
            <a:rPr lang="en-US" b="0" i="0" baseline="0" dirty="0" smtClean="0">
              <a:latin typeface="等线" panose="02010600030101010101" pitchFamily="2" charset="-122"/>
              <a:ea typeface="等线" panose="02010600030101010101" pitchFamily="2" charset="-122"/>
            </a:rPr>
            <a:t>/</a:t>
          </a:r>
          <a:r>
            <a:rPr lang="zh-CN" b="0" i="0" baseline="0" dirty="0" smtClean="0">
              <a:latin typeface="等线" panose="02010600030101010101" pitchFamily="2" charset="-122"/>
              <a:ea typeface="等线" panose="02010600030101010101" pitchFamily="2" charset="-122"/>
            </a:rPr>
            <a:t>系统</a:t>
          </a:r>
          <a:r>
            <a:rPr lang="en-US" b="0" i="0" baseline="0" dirty="0" smtClean="0">
              <a:latin typeface="等线" panose="02010600030101010101" pitchFamily="2" charset="-122"/>
              <a:ea typeface="等线" panose="02010600030101010101" pitchFamily="2" charset="-122"/>
            </a:rPr>
            <a:t>2</a:t>
          </a:r>
          <a:r>
            <a:rPr lang="zh-CN" b="0" i="0" baseline="0" dirty="0" smtClean="0">
              <a:latin typeface="等线" panose="02010600030101010101" pitchFamily="2" charset="-122"/>
              <a:ea typeface="等线" panose="02010600030101010101" pitchFamily="2" charset="-122"/>
            </a:rPr>
            <a:t>做决策</a:t>
          </a:r>
          <a:endParaRPr lang="zh-CN" dirty="0">
            <a:latin typeface="等线" panose="02010600030101010101" pitchFamily="2" charset="-122"/>
            <a:ea typeface="等线" panose="02010600030101010101" pitchFamily="2" charset="-122"/>
          </a:endParaRPr>
        </a:p>
      </dgm:t>
    </dgm:pt>
    <dgm:pt modelId="{66D359BB-0272-44E1-8667-5C2E8B908D64}" type="parTrans" cxnId="{93CDA9AD-168F-4B40-A3FB-933DD455766F}">
      <dgm:prSet/>
      <dgm:spPr/>
      <dgm:t>
        <a:bodyPr/>
        <a:lstStyle/>
        <a:p>
          <a:endParaRPr lang="zh-CN" altLang="en-US">
            <a:latin typeface="等线" panose="02010600030101010101" pitchFamily="2" charset="-122"/>
            <a:ea typeface="等线" panose="02010600030101010101" pitchFamily="2" charset="-122"/>
          </a:endParaRPr>
        </a:p>
      </dgm:t>
    </dgm:pt>
    <dgm:pt modelId="{7897C439-6FC0-401D-A734-0AA5EFD4FB2E}" type="sibTrans" cxnId="{93CDA9AD-168F-4B40-A3FB-933DD455766F}">
      <dgm:prSet/>
      <dgm:spPr/>
      <dgm:t>
        <a:bodyPr/>
        <a:lstStyle/>
        <a:p>
          <a:endParaRPr lang="zh-CN" altLang="en-US">
            <a:latin typeface="等线" panose="02010600030101010101" pitchFamily="2" charset="-122"/>
            <a:ea typeface="等线" panose="02010600030101010101" pitchFamily="2" charset="-122"/>
          </a:endParaRPr>
        </a:p>
      </dgm:t>
    </dgm:pt>
    <dgm:pt modelId="{3C17FEC0-061B-499B-993F-4694DDD666BD}">
      <dgm:prSet/>
      <dgm:spPr/>
      <dgm:t>
        <a:bodyPr/>
        <a:lstStyle/>
        <a:p>
          <a:pPr rtl="0"/>
          <a:r>
            <a:rPr lang="zh-CN" b="0" i="0" baseline="0" smtClean="0">
              <a:latin typeface="等线" panose="02010600030101010101" pitchFamily="2" charset="-122"/>
              <a:ea typeface="等线" panose="02010600030101010101" pitchFamily="2" charset="-122"/>
            </a:rPr>
            <a:t>还有吗？</a:t>
          </a:r>
          <a:endParaRPr lang="zh-CN">
            <a:latin typeface="等线" panose="02010600030101010101" pitchFamily="2" charset="-122"/>
            <a:ea typeface="等线" panose="02010600030101010101" pitchFamily="2" charset="-122"/>
          </a:endParaRPr>
        </a:p>
      </dgm:t>
    </dgm:pt>
    <dgm:pt modelId="{C28DD7AB-5900-4A46-B041-2C6546ED5DBA}" type="parTrans" cxnId="{35A6F13C-2A25-4C6C-9872-807AFA8966C2}">
      <dgm:prSet/>
      <dgm:spPr/>
      <dgm:t>
        <a:bodyPr/>
        <a:lstStyle/>
        <a:p>
          <a:endParaRPr lang="zh-CN" altLang="en-US">
            <a:latin typeface="等线" panose="02010600030101010101" pitchFamily="2" charset="-122"/>
            <a:ea typeface="等线" panose="02010600030101010101" pitchFamily="2" charset="-122"/>
          </a:endParaRPr>
        </a:p>
      </dgm:t>
    </dgm:pt>
    <dgm:pt modelId="{B2216C18-40BB-437F-98CC-B00CC7B6F59E}" type="sibTrans" cxnId="{35A6F13C-2A25-4C6C-9872-807AFA8966C2}">
      <dgm:prSet/>
      <dgm:spPr/>
      <dgm:t>
        <a:bodyPr/>
        <a:lstStyle/>
        <a:p>
          <a:endParaRPr lang="zh-CN" altLang="en-US">
            <a:latin typeface="等线" panose="02010600030101010101" pitchFamily="2" charset="-122"/>
            <a:ea typeface="等线" panose="02010600030101010101" pitchFamily="2" charset="-122"/>
          </a:endParaRPr>
        </a:p>
      </dgm:t>
    </dgm:pt>
    <dgm:pt modelId="{1EC0C527-1425-4ECB-8992-5FD0142B2103}">
      <dgm:prSet/>
      <dgm:spPr/>
      <dgm:t>
        <a:bodyPr/>
        <a:lstStyle/>
        <a:p>
          <a:pPr rtl="0"/>
          <a:r>
            <a:rPr lang="zh-CN" altLang="en-US" dirty="0" smtClean="0">
              <a:latin typeface="等线" panose="02010600030101010101" pitchFamily="2" charset="-122"/>
              <a:ea typeface="等线" panose="02010600030101010101" pitchFamily="2" charset="-122"/>
            </a:rPr>
            <a:t>按捺住内心情感那一刻的冲动</a:t>
          </a:r>
          <a:endParaRPr lang="zh-CN" dirty="0">
            <a:latin typeface="等线" panose="02010600030101010101" pitchFamily="2" charset="-122"/>
            <a:ea typeface="等线" panose="02010600030101010101" pitchFamily="2" charset="-122"/>
          </a:endParaRPr>
        </a:p>
      </dgm:t>
    </dgm:pt>
    <dgm:pt modelId="{D16156A4-764B-477F-A530-68E1152AA5E2}" type="parTrans" cxnId="{0274BEBA-8240-42EA-BC15-3F40B6073B8D}">
      <dgm:prSet/>
      <dgm:spPr/>
      <dgm:t>
        <a:bodyPr/>
        <a:lstStyle/>
        <a:p>
          <a:endParaRPr lang="zh-CN" altLang="en-US">
            <a:latin typeface="等线" panose="02010600030101010101" pitchFamily="2" charset="-122"/>
            <a:ea typeface="等线" panose="02010600030101010101" pitchFamily="2" charset="-122"/>
          </a:endParaRPr>
        </a:p>
      </dgm:t>
    </dgm:pt>
    <dgm:pt modelId="{8A3EEC26-2F06-4E9E-A3BF-9B0A9363EC87}" type="sibTrans" cxnId="{0274BEBA-8240-42EA-BC15-3F40B6073B8D}">
      <dgm:prSet/>
      <dgm:spPr/>
      <dgm:t>
        <a:bodyPr/>
        <a:lstStyle/>
        <a:p>
          <a:endParaRPr lang="zh-CN" altLang="en-US">
            <a:latin typeface="等线" panose="02010600030101010101" pitchFamily="2" charset="-122"/>
            <a:ea typeface="等线" panose="02010600030101010101" pitchFamily="2" charset="-122"/>
          </a:endParaRPr>
        </a:p>
      </dgm:t>
    </dgm:pt>
    <dgm:pt modelId="{40AEA253-84B4-4908-87AC-BDAB64B5A1BC}">
      <dgm:prSet/>
      <dgm:spPr/>
      <dgm:t>
        <a:bodyPr/>
        <a:lstStyle/>
        <a:p>
          <a:pPr rtl="0"/>
          <a:r>
            <a:rPr lang="zh-CN" altLang="en-US" dirty="0" smtClean="0">
              <a:latin typeface="等线" panose="02010600030101010101" pitchFamily="2" charset="-122"/>
              <a:ea typeface="等线" panose="02010600030101010101" pitchFamily="2" charset="-122"/>
            </a:rPr>
            <a:t>对事不对人</a:t>
          </a:r>
          <a:endParaRPr lang="zh-CN" dirty="0">
            <a:latin typeface="等线" panose="02010600030101010101" pitchFamily="2" charset="-122"/>
            <a:ea typeface="等线" panose="02010600030101010101" pitchFamily="2" charset="-122"/>
          </a:endParaRPr>
        </a:p>
      </dgm:t>
    </dgm:pt>
    <dgm:pt modelId="{B4791ACB-3CB2-4660-B77E-CC97D564B712}" type="parTrans" cxnId="{A7E28DD2-2075-4790-B986-308D95E39D18}">
      <dgm:prSet/>
      <dgm:spPr/>
      <dgm:t>
        <a:bodyPr/>
        <a:lstStyle/>
        <a:p>
          <a:endParaRPr lang="zh-CN" altLang="en-US">
            <a:latin typeface="等线" panose="02010600030101010101" pitchFamily="2" charset="-122"/>
            <a:ea typeface="等线" panose="02010600030101010101" pitchFamily="2" charset="-122"/>
          </a:endParaRPr>
        </a:p>
      </dgm:t>
    </dgm:pt>
    <dgm:pt modelId="{18573C32-B16E-410B-A049-26BB5A7AB886}" type="sibTrans" cxnId="{A7E28DD2-2075-4790-B986-308D95E39D18}">
      <dgm:prSet/>
      <dgm:spPr/>
      <dgm:t>
        <a:bodyPr/>
        <a:lstStyle/>
        <a:p>
          <a:endParaRPr lang="zh-CN" altLang="en-US">
            <a:latin typeface="等线" panose="02010600030101010101" pitchFamily="2" charset="-122"/>
            <a:ea typeface="等线" panose="02010600030101010101" pitchFamily="2" charset="-122"/>
          </a:endParaRPr>
        </a:p>
      </dgm:t>
    </dgm:pt>
    <dgm:pt modelId="{B288C59E-B1B4-46B8-BA2B-3B88BD696E6D}">
      <dgm:prSet/>
      <dgm:spPr/>
      <dgm:t>
        <a:bodyPr/>
        <a:lstStyle/>
        <a:p>
          <a:pPr rtl="0"/>
          <a:r>
            <a:rPr lang="zh-CN" altLang="en-US" dirty="0" smtClean="0">
              <a:latin typeface="等线" panose="02010600030101010101" pitchFamily="2" charset="-122"/>
              <a:ea typeface="等线" panose="02010600030101010101" pitchFamily="2" charset="-122"/>
            </a:rPr>
            <a:t>总要干几件让人记忆深刻的漂亮事</a:t>
          </a:r>
          <a:endParaRPr lang="zh-CN" dirty="0">
            <a:latin typeface="等线" panose="02010600030101010101" pitchFamily="2" charset="-122"/>
            <a:ea typeface="等线" panose="02010600030101010101" pitchFamily="2" charset="-122"/>
          </a:endParaRPr>
        </a:p>
      </dgm:t>
    </dgm:pt>
    <dgm:pt modelId="{9CA6A02B-BB53-49AF-93BC-887DBDEDFA23}" type="parTrans" cxnId="{DC7A36C4-8FC8-48E3-BF06-56BD5313A9C8}">
      <dgm:prSet/>
      <dgm:spPr/>
      <dgm:t>
        <a:bodyPr/>
        <a:lstStyle/>
        <a:p>
          <a:endParaRPr lang="zh-CN" altLang="en-US"/>
        </a:p>
      </dgm:t>
    </dgm:pt>
    <dgm:pt modelId="{21724A40-6971-48F5-AE20-A935F77575F4}" type="sibTrans" cxnId="{DC7A36C4-8FC8-48E3-BF06-56BD5313A9C8}">
      <dgm:prSet/>
      <dgm:spPr/>
      <dgm:t>
        <a:bodyPr/>
        <a:lstStyle/>
        <a:p>
          <a:endParaRPr lang="zh-CN" altLang="en-US"/>
        </a:p>
      </dgm:t>
    </dgm:pt>
    <dgm:pt modelId="{44D8BACA-33EF-4E5E-B62D-2D29334CD2ED}" type="pres">
      <dgm:prSet presAssocID="{03B06540-8DEC-4DD5-8F56-C3CAA3AB0526}" presName="Name0" presStyleCnt="0">
        <dgm:presLayoutVars>
          <dgm:dir/>
          <dgm:resizeHandles val="exact"/>
        </dgm:presLayoutVars>
      </dgm:prSet>
      <dgm:spPr/>
      <dgm:t>
        <a:bodyPr/>
        <a:lstStyle/>
        <a:p>
          <a:endParaRPr lang="zh-CN" altLang="en-US"/>
        </a:p>
      </dgm:t>
    </dgm:pt>
    <dgm:pt modelId="{D9071400-A97B-4094-A476-8158787AB2A7}" type="pres">
      <dgm:prSet presAssocID="{8E0DE9C8-EB06-4783-99E9-04C04B176031}" presName="node" presStyleLbl="node1" presStyleIdx="0" presStyleCnt="5">
        <dgm:presLayoutVars>
          <dgm:bulletEnabled val="1"/>
        </dgm:presLayoutVars>
      </dgm:prSet>
      <dgm:spPr/>
      <dgm:t>
        <a:bodyPr/>
        <a:lstStyle/>
        <a:p>
          <a:endParaRPr lang="zh-CN" altLang="en-US"/>
        </a:p>
      </dgm:t>
    </dgm:pt>
    <dgm:pt modelId="{2CCDDAAF-9D1D-4E55-AD6E-4C851B871D22}" type="pres">
      <dgm:prSet presAssocID="{7897C439-6FC0-401D-A734-0AA5EFD4FB2E}" presName="sibTrans" presStyleCnt="0"/>
      <dgm:spPr/>
    </dgm:pt>
    <dgm:pt modelId="{79FB0992-1D8C-49F7-898E-11E826AD2AD5}" type="pres">
      <dgm:prSet presAssocID="{1EC0C527-1425-4ECB-8992-5FD0142B2103}" presName="node" presStyleLbl="node1" presStyleIdx="1" presStyleCnt="5">
        <dgm:presLayoutVars>
          <dgm:bulletEnabled val="1"/>
        </dgm:presLayoutVars>
      </dgm:prSet>
      <dgm:spPr/>
      <dgm:t>
        <a:bodyPr/>
        <a:lstStyle/>
        <a:p>
          <a:endParaRPr lang="zh-CN" altLang="en-US"/>
        </a:p>
      </dgm:t>
    </dgm:pt>
    <dgm:pt modelId="{A1E168F1-6F8B-4E70-B641-61EDE4D91717}" type="pres">
      <dgm:prSet presAssocID="{8A3EEC26-2F06-4E9E-A3BF-9B0A9363EC87}" presName="sibTrans" presStyleCnt="0"/>
      <dgm:spPr/>
    </dgm:pt>
    <dgm:pt modelId="{B15CEAF1-A0A7-4C7B-949C-0428D188B1B5}" type="pres">
      <dgm:prSet presAssocID="{40AEA253-84B4-4908-87AC-BDAB64B5A1BC}" presName="node" presStyleLbl="node1" presStyleIdx="2" presStyleCnt="5">
        <dgm:presLayoutVars>
          <dgm:bulletEnabled val="1"/>
        </dgm:presLayoutVars>
      </dgm:prSet>
      <dgm:spPr/>
      <dgm:t>
        <a:bodyPr/>
        <a:lstStyle/>
        <a:p>
          <a:endParaRPr lang="zh-CN" altLang="en-US"/>
        </a:p>
      </dgm:t>
    </dgm:pt>
    <dgm:pt modelId="{703E9E1A-5F95-46F6-892E-43F1CA241F69}" type="pres">
      <dgm:prSet presAssocID="{18573C32-B16E-410B-A049-26BB5A7AB886}" presName="sibTrans" presStyleCnt="0"/>
      <dgm:spPr/>
    </dgm:pt>
    <dgm:pt modelId="{3017DE3E-13BA-46DE-AFA6-6D0EDBF868F6}" type="pres">
      <dgm:prSet presAssocID="{B288C59E-B1B4-46B8-BA2B-3B88BD696E6D}" presName="node" presStyleLbl="node1" presStyleIdx="3" presStyleCnt="5">
        <dgm:presLayoutVars>
          <dgm:bulletEnabled val="1"/>
        </dgm:presLayoutVars>
      </dgm:prSet>
      <dgm:spPr/>
      <dgm:t>
        <a:bodyPr/>
        <a:lstStyle/>
        <a:p>
          <a:endParaRPr lang="zh-CN" altLang="en-US"/>
        </a:p>
      </dgm:t>
    </dgm:pt>
    <dgm:pt modelId="{0346832E-34FF-4E4B-BA84-F30C7929D064}" type="pres">
      <dgm:prSet presAssocID="{21724A40-6971-48F5-AE20-A935F77575F4}" presName="sibTrans" presStyleCnt="0"/>
      <dgm:spPr/>
    </dgm:pt>
    <dgm:pt modelId="{ED77566F-E7BD-44EE-A3F9-108030891CA4}" type="pres">
      <dgm:prSet presAssocID="{3C17FEC0-061B-499B-993F-4694DDD666BD}" presName="node" presStyleLbl="node1" presStyleIdx="4" presStyleCnt="5">
        <dgm:presLayoutVars>
          <dgm:bulletEnabled val="1"/>
        </dgm:presLayoutVars>
      </dgm:prSet>
      <dgm:spPr/>
      <dgm:t>
        <a:bodyPr/>
        <a:lstStyle/>
        <a:p>
          <a:endParaRPr lang="zh-CN" altLang="en-US"/>
        </a:p>
      </dgm:t>
    </dgm:pt>
  </dgm:ptLst>
  <dgm:cxnLst>
    <dgm:cxn modelId="{0F06047A-84ED-4F7C-88DE-E8A5BFC4A241}" type="presOf" srcId="{3C17FEC0-061B-499B-993F-4694DDD666BD}" destId="{ED77566F-E7BD-44EE-A3F9-108030891CA4}" srcOrd="0" destOrd="0" presId="urn:microsoft.com/office/officeart/2005/8/layout/hList6"/>
    <dgm:cxn modelId="{0274BEBA-8240-42EA-BC15-3F40B6073B8D}" srcId="{03B06540-8DEC-4DD5-8F56-C3CAA3AB0526}" destId="{1EC0C527-1425-4ECB-8992-5FD0142B2103}" srcOrd="1" destOrd="0" parTransId="{D16156A4-764B-477F-A530-68E1152AA5E2}" sibTransId="{8A3EEC26-2F06-4E9E-A3BF-9B0A9363EC87}"/>
    <dgm:cxn modelId="{35A6F13C-2A25-4C6C-9872-807AFA8966C2}" srcId="{03B06540-8DEC-4DD5-8F56-C3CAA3AB0526}" destId="{3C17FEC0-061B-499B-993F-4694DDD666BD}" srcOrd="4" destOrd="0" parTransId="{C28DD7AB-5900-4A46-B041-2C6546ED5DBA}" sibTransId="{B2216C18-40BB-437F-98CC-B00CC7B6F59E}"/>
    <dgm:cxn modelId="{DC7A36C4-8FC8-48E3-BF06-56BD5313A9C8}" srcId="{03B06540-8DEC-4DD5-8F56-C3CAA3AB0526}" destId="{B288C59E-B1B4-46B8-BA2B-3B88BD696E6D}" srcOrd="3" destOrd="0" parTransId="{9CA6A02B-BB53-49AF-93BC-887DBDEDFA23}" sibTransId="{21724A40-6971-48F5-AE20-A935F77575F4}"/>
    <dgm:cxn modelId="{5160CB50-F250-4501-B6E6-691FD29E5D5D}" type="presOf" srcId="{03B06540-8DEC-4DD5-8F56-C3CAA3AB0526}" destId="{44D8BACA-33EF-4E5E-B62D-2D29334CD2ED}" srcOrd="0" destOrd="0" presId="urn:microsoft.com/office/officeart/2005/8/layout/hList6"/>
    <dgm:cxn modelId="{4D7A3B64-7DB8-47DD-9FF9-443E760B6438}" type="presOf" srcId="{40AEA253-84B4-4908-87AC-BDAB64B5A1BC}" destId="{B15CEAF1-A0A7-4C7B-949C-0428D188B1B5}" srcOrd="0" destOrd="0" presId="urn:microsoft.com/office/officeart/2005/8/layout/hList6"/>
    <dgm:cxn modelId="{21C06056-BCAD-4CC5-8FE1-4D95A1518D6C}" type="presOf" srcId="{1EC0C527-1425-4ECB-8992-5FD0142B2103}" destId="{79FB0992-1D8C-49F7-898E-11E826AD2AD5}" srcOrd="0" destOrd="0" presId="urn:microsoft.com/office/officeart/2005/8/layout/hList6"/>
    <dgm:cxn modelId="{CBD46977-C317-4D6C-97BB-5B2F5C658BCE}" type="presOf" srcId="{B288C59E-B1B4-46B8-BA2B-3B88BD696E6D}" destId="{3017DE3E-13BA-46DE-AFA6-6D0EDBF868F6}" srcOrd="0" destOrd="0" presId="urn:microsoft.com/office/officeart/2005/8/layout/hList6"/>
    <dgm:cxn modelId="{E90A3ED1-4F43-4811-9D50-B92CA5DE752C}" type="presOf" srcId="{8E0DE9C8-EB06-4783-99E9-04C04B176031}" destId="{D9071400-A97B-4094-A476-8158787AB2A7}" srcOrd="0" destOrd="0" presId="urn:microsoft.com/office/officeart/2005/8/layout/hList6"/>
    <dgm:cxn modelId="{A7E28DD2-2075-4790-B986-308D95E39D18}" srcId="{03B06540-8DEC-4DD5-8F56-C3CAA3AB0526}" destId="{40AEA253-84B4-4908-87AC-BDAB64B5A1BC}" srcOrd="2" destOrd="0" parTransId="{B4791ACB-3CB2-4660-B77E-CC97D564B712}" sibTransId="{18573C32-B16E-410B-A049-26BB5A7AB886}"/>
    <dgm:cxn modelId="{93CDA9AD-168F-4B40-A3FB-933DD455766F}" srcId="{03B06540-8DEC-4DD5-8F56-C3CAA3AB0526}" destId="{8E0DE9C8-EB06-4783-99E9-04C04B176031}" srcOrd="0" destOrd="0" parTransId="{66D359BB-0272-44E1-8667-5C2E8B908D64}" sibTransId="{7897C439-6FC0-401D-A734-0AA5EFD4FB2E}"/>
    <dgm:cxn modelId="{56A1D866-FF39-4E8D-B193-96E86F80600E}" type="presParOf" srcId="{44D8BACA-33EF-4E5E-B62D-2D29334CD2ED}" destId="{D9071400-A97B-4094-A476-8158787AB2A7}" srcOrd="0" destOrd="0" presId="urn:microsoft.com/office/officeart/2005/8/layout/hList6"/>
    <dgm:cxn modelId="{C1EC7AB4-64A3-4F16-A8BF-CFEBC4A6B2FE}" type="presParOf" srcId="{44D8BACA-33EF-4E5E-B62D-2D29334CD2ED}" destId="{2CCDDAAF-9D1D-4E55-AD6E-4C851B871D22}" srcOrd="1" destOrd="0" presId="urn:microsoft.com/office/officeart/2005/8/layout/hList6"/>
    <dgm:cxn modelId="{B7265D3B-7EBC-4681-ABDF-F508090E56D6}" type="presParOf" srcId="{44D8BACA-33EF-4E5E-B62D-2D29334CD2ED}" destId="{79FB0992-1D8C-49F7-898E-11E826AD2AD5}" srcOrd="2" destOrd="0" presId="urn:microsoft.com/office/officeart/2005/8/layout/hList6"/>
    <dgm:cxn modelId="{D7FAC81F-554D-480E-9078-522899B6B8A2}" type="presParOf" srcId="{44D8BACA-33EF-4E5E-B62D-2D29334CD2ED}" destId="{A1E168F1-6F8B-4E70-B641-61EDE4D91717}" srcOrd="3" destOrd="0" presId="urn:microsoft.com/office/officeart/2005/8/layout/hList6"/>
    <dgm:cxn modelId="{423ABB62-3153-40B1-A198-95A3663C5497}" type="presParOf" srcId="{44D8BACA-33EF-4E5E-B62D-2D29334CD2ED}" destId="{B15CEAF1-A0A7-4C7B-949C-0428D188B1B5}" srcOrd="4" destOrd="0" presId="urn:microsoft.com/office/officeart/2005/8/layout/hList6"/>
    <dgm:cxn modelId="{11205AFC-25AD-4C5D-B04B-D5B446576094}" type="presParOf" srcId="{44D8BACA-33EF-4E5E-B62D-2D29334CD2ED}" destId="{703E9E1A-5F95-46F6-892E-43F1CA241F69}" srcOrd="5" destOrd="0" presId="urn:microsoft.com/office/officeart/2005/8/layout/hList6"/>
    <dgm:cxn modelId="{B77F563D-3E1D-4700-BF11-7D3A066B8486}" type="presParOf" srcId="{44D8BACA-33EF-4E5E-B62D-2D29334CD2ED}" destId="{3017DE3E-13BA-46DE-AFA6-6D0EDBF868F6}" srcOrd="6" destOrd="0" presId="urn:microsoft.com/office/officeart/2005/8/layout/hList6"/>
    <dgm:cxn modelId="{99706DD1-5086-4AD7-AEEE-0F6F75D862BA}" type="presParOf" srcId="{44D8BACA-33EF-4E5E-B62D-2D29334CD2ED}" destId="{0346832E-34FF-4E4B-BA84-F30C7929D064}" srcOrd="7" destOrd="0" presId="urn:microsoft.com/office/officeart/2005/8/layout/hList6"/>
    <dgm:cxn modelId="{B6850351-5243-4572-83DD-39B82C0CDC9D}" type="presParOf" srcId="{44D8BACA-33EF-4E5E-B62D-2D29334CD2ED}" destId="{ED77566F-E7BD-44EE-A3F9-108030891CA4}"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3D7BB-A1A3-48E3-BBFC-208CD763F25E}">
      <dsp:nvSpPr>
        <dsp:cNvPr id="0" name=""/>
        <dsp:cNvSpPr/>
      </dsp:nvSpPr>
      <dsp:spPr>
        <a:xfrm>
          <a:off x="1140837" y="0"/>
          <a:ext cx="12990071" cy="63452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2A9F9-6A34-4A58-861B-38000BD32254}">
      <dsp:nvSpPr>
        <dsp:cNvPr id="0" name=""/>
        <dsp:cNvSpPr/>
      </dsp:nvSpPr>
      <dsp:spPr>
        <a:xfrm>
          <a:off x="2004416" y="1903561"/>
          <a:ext cx="5249663" cy="25380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b="0" i="0" kern="1200" baseline="0" smtClean="0">
              <a:latin typeface="等线" panose="02010600030101010101" pitchFamily="2" charset="-122"/>
              <a:ea typeface="等线" panose="02010600030101010101" pitchFamily="2" charset="-122"/>
            </a:rPr>
            <a:t>快思考</a:t>
          </a:r>
          <a:endParaRPr lang="zh-CN" sz="2300" kern="120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sz="1800" b="0" i="0" kern="1200" dirty="0" smtClean="0">
              <a:latin typeface="等线" panose="02010600030101010101" pitchFamily="2" charset="-122"/>
              <a:ea typeface="等线" panose="02010600030101010101" pitchFamily="2" charset="-122"/>
            </a:rPr>
            <a:t>系统</a:t>
          </a:r>
          <a:r>
            <a:rPr lang="en-US" sz="1800" b="0" i="0" kern="1200" dirty="0" smtClean="0">
              <a:latin typeface="等线" panose="02010600030101010101" pitchFamily="2" charset="-122"/>
              <a:ea typeface="等线" panose="02010600030101010101" pitchFamily="2" charset="-122"/>
            </a:rPr>
            <a:t>1</a:t>
          </a:r>
          <a:r>
            <a:rPr lang="zh-CN" altLang="en-US" sz="1800" b="0" i="0" kern="1200" dirty="0" smtClean="0">
              <a:latin typeface="等线" panose="02010600030101010101" pitchFamily="2" charset="-122"/>
              <a:ea typeface="等线" panose="02010600030101010101" pitchFamily="2" charset="-122"/>
            </a:rPr>
            <a:t>，</a:t>
          </a:r>
          <a:r>
            <a:rPr lang="zh-CN" sz="1800" b="0" i="0" kern="1200" dirty="0" smtClean="0">
              <a:latin typeface="等线" panose="02010600030101010101" pitchFamily="2" charset="-122"/>
              <a:ea typeface="等线" panose="02010600030101010101" pitchFamily="2" charset="-122"/>
            </a:rPr>
            <a:t>直觉</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快速的</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大脑自主活动</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无法随意停止，关闭</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与生俱来的本能</a:t>
          </a:r>
          <a:endParaRPr lang="zh-CN" sz="1800" kern="1200" dirty="0">
            <a:latin typeface="等线" panose="02010600030101010101" pitchFamily="2" charset="-122"/>
            <a:ea typeface="等线" panose="02010600030101010101" pitchFamily="2" charset="-122"/>
          </a:endParaRPr>
        </a:p>
      </dsp:txBody>
      <dsp:txXfrm>
        <a:off x="2128315" y="2027460"/>
        <a:ext cx="5001865" cy="2290284"/>
      </dsp:txXfrm>
    </dsp:sp>
    <dsp:sp modelId="{996FB5CB-CDB9-4A3C-8207-557E356B241B}">
      <dsp:nvSpPr>
        <dsp:cNvPr id="0" name=""/>
        <dsp:cNvSpPr/>
      </dsp:nvSpPr>
      <dsp:spPr>
        <a:xfrm>
          <a:off x="8017667" y="1903561"/>
          <a:ext cx="5249663" cy="25380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b="0" i="0" kern="1200" baseline="0" smtClean="0">
              <a:latin typeface="等线" panose="02010600030101010101" pitchFamily="2" charset="-122"/>
              <a:ea typeface="等线" panose="02010600030101010101" pitchFamily="2" charset="-122"/>
            </a:rPr>
            <a:t>慢思考</a:t>
          </a:r>
          <a:endParaRPr lang="zh-CN" sz="2300" kern="120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sz="1800" b="0" i="0" kern="1200" dirty="0" smtClean="0">
              <a:latin typeface="等线" panose="02010600030101010101" pitchFamily="2" charset="-122"/>
              <a:ea typeface="等线" panose="02010600030101010101" pitchFamily="2" charset="-122"/>
            </a:rPr>
            <a:t>系统</a:t>
          </a:r>
          <a:r>
            <a:rPr lang="en-US" sz="1800" b="0" i="0" kern="1200" dirty="0" smtClean="0">
              <a:latin typeface="等线" panose="02010600030101010101" pitchFamily="2" charset="-122"/>
              <a:ea typeface="等线" panose="02010600030101010101" pitchFamily="2" charset="-122"/>
            </a:rPr>
            <a:t>2</a:t>
          </a:r>
          <a:r>
            <a:rPr lang="zh-CN" altLang="en-US" sz="1800" b="0" i="0" kern="1200" dirty="0" smtClean="0">
              <a:latin typeface="等线" panose="02010600030101010101" pitchFamily="2" charset="-122"/>
              <a:ea typeface="等线" panose="02010600030101010101" pitchFamily="2" charset="-122"/>
            </a:rPr>
            <a:t>，</a:t>
          </a:r>
          <a:r>
            <a:rPr lang="zh-CN" sz="1800" b="0" i="0" kern="1200" dirty="0" smtClean="0">
              <a:latin typeface="等线" panose="02010600030101010101" pitchFamily="2" charset="-122"/>
              <a:ea typeface="等线" panose="02010600030101010101" pitchFamily="2" charset="-122"/>
            </a:rPr>
            <a:t>逻辑思维</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b="0" i="0" kern="1200" dirty="0" smtClean="0">
              <a:latin typeface="等线" panose="02010600030101010101" pitchFamily="2" charset="-122"/>
              <a:ea typeface="等线" panose="02010600030101010101" pitchFamily="2" charset="-122"/>
            </a:rPr>
            <a:t>系统</a:t>
          </a:r>
          <a:r>
            <a:rPr lang="en-US" altLang="zh-CN" sz="1800" b="0" i="0" kern="1200" dirty="0" smtClean="0">
              <a:latin typeface="等线" panose="02010600030101010101" pitchFamily="2" charset="-122"/>
              <a:ea typeface="等线" panose="02010600030101010101" pitchFamily="2" charset="-122"/>
            </a:rPr>
            <a:t>1</a:t>
          </a:r>
          <a:r>
            <a:rPr lang="zh-CN" altLang="en-US" sz="1800" b="0" i="0" kern="1200" dirty="0" smtClean="0">
              <a:latin typeface="等线" panose="02010600030101010101" pitchFamily="2" charset="-122"/>
              <a:ea typeface="等线" panose="02010600030101010101" pitchFamily="2" charset="-122"/>
            </a:rPr>
            <a:t>解决不了，系统</a:t>
          </a:r>
          <a:r>
            <a:rPr lang="en-US" altLang="zh-CN" sz="1800" b="0" i="0" kern="1200" dirty="0" smtClean="0">
              <a:latin typeface="等线" panose="02010600030101010101" pitchFamily="2" charset="-122"/>
              <a:ea typeface="等线" panose="02010600030101010101" pitchFamily="2" charset="-122"/>
            </a:rPr>
            <a:t>2</a:t>
          </a:r>
          <a:r>
            <a:rPr lang="zh-CN" altLang="en-US" sz="1800" b="0" i="0" kern="1200" dirty="0" smtClean="0">
              <a:latin typeface="等线" panose="02010600030101010101" pitchFamily="2" charset="-122"/>
              <a:ea typeface="等线" panose="02010600030101010101" pitchFamily="2" charset="-122"/>
            </a:rPr>
            <a:t>上场</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系统</a:t>
          </a:r>
          <a:r>
            <a:rPr lang="en-US" altLang="zh-CN" sz="1800" kern="1200" dirty="0" smtClean="0">
              <a:latin typeface="等线" panose="02010600030101010101" pitchFamily="2" charset="-122"/>
              <a:ea typeface="等线" panose="02010600030101010101" pitchFamily="2" charset="-122"/>
            </a:rPr>
            <a:t>1</a:t>
          </a:r>
          <a:r>
            <a:rPr lang="zh-CN" altLang="en-US" sz="1800" kern="1200" dirty="0" smtClean="0">
              <a:latin typeface="等线" panose="02010600030101010101" pitchFamily="2" charset="-122"/>
              <a:ea typeface="等线" panose="02010600030101010101" pitchFamily="2" charset="-122"/>
            </a:rPr>
            <a:t>为系统</a:t>
          </a:r>
          <a:r>
            <a:rPr lang="en-US" altLang="zh-CN" sz="1800" kern="1200" dirty="0" smtClean="0">
              <a:latin typeface="等线" panose="02010600030101010101" pitchFamily="2" charset="-122"/>
              <a:ea typeface="等线" panose="02010600030101010101" pitchFamily="2" charset="-122"/>
            </a:rPr>
            <a:t>2</a:t>
          </a:r>
          <a:r>
            <a:rPr lang="zh-CN" altLang="en-US" sz="1800" kern="1200" dirty="0" smtClean="0">
              <a:latin typeface="等线" panose="02010600030101010101" pitchFamily="2" charset="-122"/>
              <a:ea typeface="等线" panose="02010600030101010101" pitchFamily="2" charset="-122"/>
            </a:rPr>
            <a:t>提供印象、直觉、意向和感觉</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b="0" i="0" kern="1200" dirty="0" smtClean="0">
              <a:latin typeface="等线" panose="02010600030101010101" pitchFamily="2" charset="-122"/>
              <a:ea typeface="等线" panose="02010600030101010101" pitchFamily="2" charset="-122"/>
            </a:rPr>
            <a:t>可以抑制系统</a:t>
          </a:r>
          <a:r>
            <a:rPr lang="en-US" altLang="zh-CN" sz="1800" b="0" i="0" kern="1200" dirty="0" smtClean="0">
              <a:latin typeface="等线" panose="02010600030101010101" pitchFamily="2" charset="-122"/>
              <a:ea typeface="等线" panose="02010600030101010101" pitchFamily="2" charset="-122"/>
            </a:rPr>
            <a:t>1</a:t>
          </a:r>
          <a:r>
            <a:rPr lang="zh-CN" altLang="en-US" sz="1800" b="0" i="0" kern="1200" dirty="0" smtClean="0">
              <a:latin typeface="等线" panose="02010600030101010101" pitchFamily="2" charset="-122"/>
              <a:ea typeface="等线" panose="02010600030101010101" pitchFamily="2" charset="-122"/>
            </a:rPr>
            <a:t>的冲动</a:t>
          </a:r>
          <a:endParaRPr lang="zh-CN" sz="1800" kern="1200" dirty="0">
            <a:latin typeface="等线" panose="02010600030101010101" pitchFamily="2" charset="-122"/>
            <a:ea typeface="等线" panose="02010600030101010101" pitchFamily="2" charset="-122"/>
          </a:endParaRPr>
        </a:p>
        <a:p>
          <a:pPr marL="171450" lvl="1" indent="-171450" algn="l" defTabSz="800100" rtl="0">
            <a:lnSpc>
              <a:spcPct val="90000"/>
            </a:lnSpc>
            <a:spcBef>
              <a:spcPct val="0"/>
            </a:spcBef>
            <a:spcAft>
              <a:spcPct val="15000"/>
            </a:spcAft>
            <a:buChar char="••"/>
          </a:pPr>
          <a:r>
            <a:rPr lang="zh-CN" altLang="en-US" sz="1800" kern="1200" dirty="0" smtClean="0">
              <a:latin typeface="等线" panose="02010600030101010101" pitchFamily="2" charset="-122"/>
              <a:ea typeface="等线" panose="02010600030101010101" pitchFamily="2" charset="-122"/>
            </a:rPr>
            <a:t>需要集中注意力，有序进行一些活动</a:t>
          </a:r>
          <a:endParaRPr lang="zh-CN" sz="1800" kern="1200" dirty="0">
            <a:latin typeface="等线" panose="02010600030101010101" pitchFamily="2" charset="-122"/>
            <a:ea typeface="等线" panose="02010600030101010101" pitchFamily="2" charset="-122"/>
          </a:endParaRPr>
        </a:p>
      </dsp:txBody>
      <dsp:txXfrm>
        <a:off x="8141566" y="2027460"/>
        <a:ext cx="5001865" cy="2290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EBD30-7870-4888-A6F3-181557D4DC91}">
      <dsp:nvSpPr>
        <dsp:cNvPr id="0" name=""/>
        <dsp:cNvSpPr/>
      </dsp:nvSpPr>
      <dsp:spPr>
        <a:xfrm>
          <a:off x="3149289" y="4115"/>
          <a:ext cx="2314813" cy="231481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zh-CN" sz="2500" b="0" i="0" kern="1200" baseline="0" dirty="0" smtClean="0">
              <a:latin typeface="等线" panose="02010600030101010101" pitchFamily="2" charset="-122"/>
              <a:ea typeface="等线" panose="02010600030101010101" pitchFamily="2" charset="-122"/>
            </a:rPr>
            <a:t>系统</a:t>
          </a:r>
          <a:r>
            <a:rPr lang="en-US" sz="2500" b="0" i="0" kern="1200" baseline="0" dirty="0" smtClean="0">
              <a:latin typeface="等线" panose="02010600030101010101" pitchFamily="2" charset="-122"/>
              <a:ea typeface="等线" panose="02010600030101010101" pitchFamily="2" charset="-122"/>
            </a:rPr>
            <a:t>1</a:t>
          </a:r>
          <a:r>
            <a:rPr lang="zh-CN" sz="2500" b="0" i="0" kern="1200" baseline="0" dirty="0" smtClean="0">
              <a:latin typeface="等线" panose="02010600030101010101" pitchFamily="2" charset="-122"/>
              <a:ea typeface="等线" panose="02010600030101010101" pitchFamily="2" charset="-122"/>
            </a:rPr>
            <a:t>是直觉，随时都在观察</a:t>
          </a:r>
          <a:r>
            <a:rPr lang="zh-CN" altLang="en-US" sz="2500" b="0" i="0" kern="1200" baseline="0" dirty="0" smtClean="0">
              <a:latin typeface="等线" panose="02010600030101010101" pitchFamily="2" charset="-122"/>
              <a:ea typeface="等线" panose="02010600030101010101" pitchFamily="2" charset="-122"/>
            </a:rPr>
            <a:t>周边</a:t>
          </a:r>
          <a:r>
            <a:rPr lang="zh-CN" sz="2500" b="0" i="0" kern="1200" baseline="0" dirty="0" smtClean="0">
              <a:latin typeface="等线" panose="02010600030101010101" pitchFamily="2" charset="-122"/>
              <a:ea typeface="等线" panose="02010600030101010101" pitchFamily="2" charset="-122"/>
            </a:rPr>
            <a:t>环境</a:t>
          </a:r>
          <a:endParaRPr lang="zh-CN" sz="2500" kern="1200" dirty="0">
            <a:latin typeface="等线" panose="02010600030101010101" pitchFamily="2" charset="-122"/>
            <a:ea typeface="等线" panose="02010600030101010101" pitchFamily="2" charset="-122"/>
          </a:endParaRPr>
        </a:p>
      </dsp:txBody>
      <dsp:txXfrm>
        <a:off x="3488286" y="343112"/>
        <a:ext cx="1636819" cy="1636819"/>
      </dsp:txXfrm>
    </dsp:sp>
    <dsp:sp modelId="{6D792923-B56D-438C-B15B-91943D99ECE0}">
      <dsp:nvSpPr>
        <dsp:cNvPr id="0" name=""/>
        <dsp:cNvSpPr/>
      </dsp:nvSpPr>
      <dsp:spPr>
        <a:xfrm>
          <a:off x="3635400" y="2506891"/>
          <a:ext cx="1342591" cy="1342591"/>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latin typeface="等线" panose="02010600030101010101" pitchFamily="2" charset="-122"/>
            <a:ea typeface="等线" panose="02010600030101010101" pitchFamily="2" charset="-122"/>
          </a:endParaRPr>
        </a:p>
      </dsp:txBody>
      <dsp:txXfrm>
        <a:off x="3813360" y="3020298"/>
        <a:ext cx="986671" cy="315777"/>
      </dsp:txXfrm>
    </dsp:sp>
    <dsp:sp modelId="{92601362-0C1B-45F4-9ABC-4B932C1E49A1}">
      <dsp:nvSpPr>
        <dsp:cNvPr id="0" name=""/>
        <dsp:cNvSpPr/>
      </dsp:nvSpPr>
      <dsp:spPr>
        <a:xfrm>
          <a:off x="3149289" y="4037446"/>
          <a:ext cx="2314813" cy="231481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zh-CN" sz="2500" b="0" i="0" kern="1200" baseline="0" smtClean="0">
              <a:latin typeface="等线" panose="02010600030101010101" pitchFamily="2" charset="-122"/>
              <a:ea typeface="等线" panose="02010600030101010101" pitchFamily="2" charset="-122"/>
            </a:rPr>
            <a:t>系统</a:t>
          </a:r>
          <a:r>
            <a:rPr lang="en-US" sz="2500" b="0" i="0" kern="1200" baseline="0" smtClean="0">
              <a:latin typeface="等线" panose="02010600030101010101" pitchFamily="2" charset="-122"/>
              <a:ea typeface="等线" panose="02010600030101010101" pitchFamily="2" charset="-122"/>
            </a:rPr>
            <a:t>2</a:t>
          </a:r>
          <a:r>
            <a:rPr lang="zh-CN" sz="2500" b="0" i="0" kern="1200" baseline="0" smtClean="0">
              <a:latin typeface="等线" panose="02010600030101010101" pitchFamily="2" charset="-122"/>
              <a:ea typeface="等线" panose="02010600030101010101" pitchFamily="2" charset="-122"/>
            </a:rPr>
            <a:t>需要集中注意力，消耗大量能量</a:t>
          </a:r>
          <a:endParaRPr lang="zh-CN" sz="2500" kern="1200">
            <a:latin typeface="等线" panose="02010600030101010101" pitchFamily="2" charset="-122"/>
            <a:ea typeface="等线" panose="02010600030101010101" pitchFamily="2" charset="-122"/>
          </a:endParaRPr>
        </a:p>
      </dsp:txBody>
      <dsp:txXfrm>
        <a:off x="3488286" y="4376443"/>
        <a:ext cx="1636819" cy="1636819"/>
      </dsp:txXfrm>
    </dsp:sp>
    <dsp:sp modelId="{9A1AA443-5DFF-4F01-AB71-6222D1D0F53D}">
      <dsp:nvSpPr>
        <dsp:cNvPr id="0" name=""/>
        <dsp:cNvSpPr/>
      </dsp:nvSpPr>
      <dsp:spPr>
        <a:xfrm>
          <a:off x="5811325" y="2747632"/>
          <a:ext cx="736110" cy="86111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等线" panose="02010600030101010101" pitchFamily="2" charset="-122"/>
            <a:ea typeface="等线" panose="02010600030101010101" pitchFamily="2" charset="-122"/>
          </a:endParaRPr>
        </a:p>
      </dsp:txBody>
      <dsp:txXfrm>
        <a:off x="5811325" y="2919854"/>
        <a:ext cx="515277" cy="516666"/>
      </dsp:txXfrm>
    </dsp:sp>
    <dsp:sp modelId="{FFE39341-4630-4FCF-BEB1-C45DDD8C4509}">
      <dsp:nvSpPr>
        <dsp:cNvPr id="0" name=""/>
        <dsp:cNvSpPr/>
      </dsp:nvSpPr>
      <dsp:spPr>
        <a:xfrm>
          <a:off x="6852991" y="863373"/>
          <a:ext cx="4629627" cy="462962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zh-CN" sz="2600" b="0" i="0" kern="1200" baseline="0" dirty="0" smtClean="0">
              <a:latin typeface="等线" panose="02010600030101010101" pitchFamily="2" charset="-122"/>
              <a:ea typeface="等线" panose="02010600030101010101" pitchFamily="2" charset="-122"/>
            </a:rPr>
            <a:t>系统</a:t>
          </a:r>
          <a:r>
            <a:rPr lang="en-US" sz="2600" b="0" i="0" kern="1200" baseline="0" dirty="0" smtClean="0">
              <a:latin typeface="等线" panose="02010600030101010101" pitchFamily="2" charset="-122"/>
              <a:ea typeface="等线" panose="02010600030101010101" pitchFamily="2" charset="-122"/>
            </a:rPr>
            <a:t>1</a:t>
          </a:r>
          <a:r>
            <a:rPr lang="zh-CN" sz="2600" b="0" i="0" kern="1200" baseline="0" dirty="0" smtClean="0">
              <a:latin typeface="等线" panose="02010600030101010101" pitchFamily="2" charset="-122"/>
              <a:ea typeface="等线" panose="02010600030101010101" pitchFamily="2" charset="-122"/>
            </a:rPr>
            <a:t>做出决策，系统</a:t>
          </a:r>
          <a:r>
            <a:rPr lang="en-US" sz="2600" b="0" i="0" kern="1200" baseline="0" dirty="0" smtClean="0">
              <a:latin typeface="等线" panose="02010600030101010101" pitchFamily="2" charset="-122"/>
              <a:ea typeface="等线" panose="02010600030101010101" pitchFamily="2" charset="-122"/>
            </a:rPr>
            <a:t>2</a:t>
          </a:r>
          <a:r>
            <a:rPr lang="zh-CN" sz="2600" b="0" i="0" kern="1200" baseline="0" dirty="0" smtClean="0">
              <a:latin typeface="等线" panose="02010600030101010101" pitchFamily="2" charset="-122"/>
              <a:ea typeface="等线" panose="02010600030101010101" pitchFamily="2" charset="-122"/>
            </a:rPr>
            <a:t>处于放松状态，运行时只部分参与。系统</a:t>
          </a:r>
          <a:r>
            <a:rPr lang="en-US" sz="2600" b="0" i="0" kern="1200" baseline="0" dirty="0" smtClean="0">
              <a:latin typeface="等线" panose="02010600030101010101" pitchFamily="2" charset="-122"/>
              <a:ea typeface="等线" panose="02010600030101010101" pitchFamily="2" charset="-122"/>
            </a:rPr>
            <a:t>2</a:t>
          </a:r>
          <a:r>
            <a:rPr lang="zh-CN" sz="2600" b="0" i="0" kern="1200" baseline="0" dirty="0" smtClean="0">
              <a:latin typeface="等线" panose="02010600030101010101" pitchFamily="2" charset="-122"/>
              <a:ea typeface="等线" panose="02010600030101010101" pitchFamily="2" charset="-122"/>
            </a:rPr>
            <a:t>参与时，一般也会稍微调整或毫无保留的接受系统</a:t>
          </a:r>
          <a:r>
            <a:rPr lang="en-US" sz="2600" b="0" i="0" kern="1200" baseline="0" dirty="0" smtClean="0">
              <a:latin typeface="等线" panose="02010600030101010101" pitchFamily="2" charset="-122"/>
              <a:ea typeface="等线" panose="02010600030101010101" pitchFamily="2" charset="-122"/>
            </a:rPr>
            <a:t>1</a:t>
          </a:r>
          <a:r>
            <a:rPr lang="zh-CN" sz="2600" b="0" i="0" kern="1200" baseline="0" dirty="0" smtClean="0">
              <a:latin typeface="等线" panose="02010600030101010101" pitchFamily="2" charset="-122"/>
              <a:ea typeface="等线" panose="02010600030101010101" pitchFamily="2" charset="-122"/>
            </a:rPr>
            <a:t>的建议，这样最高效，代价最小。</a:t>
          </a:r>
          <a:endParaRPr lang="zh-CN" sz="2600" kern="1200" dirty="0">
            <a:latin typeface="等线" panose="02010600030101010101" pitchFamily="2" charset="-122"/>
            <a:ea typeface="等线" panose="02010600030101010101" pitchFamily="2" charset="-122"/>
          </a:endParaRPr>
        </a:p>
      </dsp:txBody>
      <dsp:txXfrm>
        <a:off x="7530984" y="1541366"/>
        <a:ext cx="3273641" cy="3273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B7E3-899B-46B2-87B6-BD7A0DD00307}">
      <dsp:nvSpPr>
        <dsp:cNvPr id="0" name=""/>
        <dsp:cNvSpPr/>
      </dsp:nvSpPr>
      <dsp:spPr>
        <a:xfrm>
          <a:off x="509746" y="0"/>
          <a:ext cx="2860357" cy="1589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等线" panose="02010600030101010101" pitchFamily="2" charset="-122"/>
              <a:ea typeface="等线" panose="02010600030101010101" pitchFamily="2" charset="-122"/>
            </a:rPr>
            <a:t>复杂困难问题</a:t>
          </a:r>
          <a:endParaRPr lang="zh-CN" altLang="en-US" sz="3800" kern="1200" dirty="0">
            <a:latin typeface="等线" panose="02010600030101010101" pitchFamily="2" charset="-122"/>
            <a:ea typeface="等线" panose="02010600030101010101" pitchFamily="2" charset="-122"/>
          </a:endParaRPr>
        </a:p>
      </dsp:txBody>
      <dsp:txXfrm>
        <a:off x="556289" y="46543"/>
        <a:ext cx="2767271" cy="1496001"/>
      </dsp:txXfrm>
    </dsp:sp>
    <dsp:sp modelId="{4ECDB610-4C48-488E-8932-7970FAD26ED5}">
      <dsp:nvSpPr>
        <dsp:cNvPr id="0" name=""/>
        <dsp:cNvSpPr/>
      </dsp:nvSpPr>
      <dsp:spPr>
        <a:xfrm rot="5400000">
          <a:off x="1641971" y="1628814"/>
          <a:ext cx="595907" cy="715089"/>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latin typeface="等线" panose="02010600030101010101" pitchFamily="2" charset="-122"/>
            <a:ea typeface="等线" panose="02010600030101010101" pitchFamily="2" charset="-122"/>
          </a:endParaRPr>
        </a:p>
      </dsp:txBody>
      <dsp:txXfrm rot="-5400000">
        <a:off x="1725398" y="1688405"/>
        <a:ext cx="429053" cy="417135"/>
      </dsp:txXfrm>
    </dsp:sp>
    <dsp:sp modelId="{3511A5BD-9A76-4732-9A3C-87BDB0712F7E}">
      <dsp:nvSpPr>
        <dsp:cNvPr id="0" name=""/>
        <dsp:cNvSpPr/>
      </dsp:nvSpPr>
      <dsp:spPr>
        <a:xfrm>
          <a:off x="509746" y="2383631"/>
          <a:ext cx="2860357" cy="1589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等线" panose="02010600030101010101" pitchFamily="2" charset="-122"/>
              <a:ea typeface="等线" panose="02010600030101010101" pitchFamily="2" charset="-122"/>
            </a:rPr>
            <a:t>简单相关问题</a:t>
          </a:r>
          <a:endParaRPr lang="zh-CN" altLang="en-US" sz="3800" kern="1200" dirty="0">
            <a:latin typeface="等线" panose="02010600030101010101" pitchFamily="2" charset="-122"/>
            <a:ea typeface="等线" panose="02010600030101010101" pitchFamily="2" charset="-122"/>
          </a:endParaRPr>
        </a:p>
      </dsp:txBody>
      <dsp:txXfrm>
        <a:off x="556289" y="2430174"/>
        <a:ext cx="2767271" cy="1496001"/>
      </dsp:txXfrm>
    </dsp:sp>
    <dsp:sp modelId="{89B88B09-B8F9-41A8-9A36-03DCC05BFB98}">
      <dsp:nvSpPr>
        <dsp:cNvPr id="0" name=""/>
        <dsp:cNvSpPr/>
      </dsp:nvSpPr>
      <dsp:spPr>
        <a:xfrm rot="5400000">
          <a:off x="1641971" y="4012445"/>
          <a:ext cx="595907" cy="7150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latin typeface="等线" panose="02010600030101010101" pitchFamily="2" charset="-122"/>
            <a:ea typeface="等线" panose="02010600030101010101" pitchFamily="2" charset="-122"/>
          </a:endParaRPr>
        </a:p>
      </dsp:txBody>
      <dsp:txXfrm rot="-5400000">
        <a:off x="1725398" y="4072036"/>
        <a:ext cx="429053" cy="417135"/>
      </dsp:txXfrm>
    </dsp:sp>
    <dsp:sp modelId="{9CCDBDF7-0002-4974-8819-9C8DCFB3FD64}">
      <dsp:nvSpPr>
        <dsp:cNvPr id="0" name=""/>
        <dsp:cNvSpPr/>
      </dsp:nvSpPr>
      <dsp:spPr>
        <a:xfrm>
          <a:off x="509746" y="4767262"/>
          <a:ext cx="2860357" cy="1589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等线" panose="02010600030101010101" pitchFamily="2" charset="-122"/>
              <a:ea typeface="等线" panose="02010600030101010101" pitchFamily="2" charset="-122"/>
            </a:rPr>
            <a:t>简单相关问题答案</a:t>
          </a:r>
          <a:endParaRPr lang="zh-CN" altLang="en-US" sz="3800" kern="1200" dirty="0">
            <a:latin typeface="等线" panose="02010600030101010101" pitchFamily="2" charset="-122"/>
            <a:ea typeface="等线" panose="02010600030101010101" pitchFamily="2" charset="-122"/>
          </a:endParaRPr>
        </a:p>
      </dsp:txBody>
      <dsp:txXfrm>
        <a:off x="556289" y="4813805"/>
        <a:ext cx="2767271" cy="1496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3BE25-6F2E-4A58-A907-6698069652D5}">
      <dsp:nvSpPr>
        <dsp:cNvPr id="0" name=""/>
        <dsp:cNvSpPr/>
      </dsp:nvSpPr>
      <dsp:spPr>
        <a:xfrm>
          <a:off x="4858715" y="720896"/>
          <a:ext cx="4914557" cy="4914557"/>
        </a:xfrm>
        <a:prstGeom prst="blockArc">
          <a:avLst>
            <a:gd name="adj1" fmla="val 12600000"/>
            <a:gd name="adj2" fmla="val 16200000"/>
            <a:gd name="adj3" fmla="val 45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331431-6BEE-4B9A-A670-3BD0D9A8315A}">
      <dsp:nvSpPr>
        <dsp:cNvPr id="0" name=""/>
        <dsp:cNvSpPr/>
      </dsp:nvSpPr>
      <dsp:spPr>
        <a:xfrm>
          <a:off x="4858715" y="720896"/>
          <a:ext cx="4914557" cy="4914557"/>
        </a:xfrm>
        <a:prstGeom prst="blockArc">
          <a:avLst>
            <a:gd name="adj1" fmla="val 9000000"/>
            <a:gd name="adj2" fmla="val 12600000"/>
            <a:gd name="adj3" fmla="val 4535"/>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B92616-CCB5-432A-B5C6-7FB353A07BE0}">
      <dsp:nvSpPr>
        <dsp:cNvPr id="0" name=""/>
        <dsp:cNvSpPr/>
      </dsp:nvSpPr>
      <dsp:spPr>
        <a:xfrm>
          <a:off x="4858715" y="720896"/>
          <a:ext cx="4914557" cy="4914557"/>
        </a:xfrm>
        <a:prstGeom prst="blockArc">
          <a:avLst>
            <a:gd name="adj1" fmla="val 5400000"/>
            <a:gd name="adj2" fmla="val 9000000"/>
            <a:gd name="adj3" fmla="val 453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9F3E37-9F1F-4CA6-81F6-EC9A1613988A}">
      <dsp:nvSpPr>
        <dsp:cNvPr id="0" name=""/>
        <dsp:cNvSpPr/>
      </dsp:nvSpPr>
      <dsp:spPr>
        <a:xfrm>
          <a:off x="4858715" y="720896"/>
          <a:ext cx="4914557" cy="4914557"/>
        </a:xfrm>
        <a:prstGeom prst="blockArc">
          <a:avLst>
            <a:gd name="adj1" fmla="val 1800000"/>
            <a:gd name="adj2" fmla="val 5400000"/>
            <a:gd name="adj3" fmla="val 4535"/>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900743-D550-4565-84CB-62BE6CB8BA90}">
      <dsp:nvSpPr>
        <dsp:cNvPr id="0" name=""/>
        <dsp:cNvSpPr/>
      </dsp:nvSpPr>
      <dsp:spPr>
        <a:xfrm>
          <a:off x="4858715" y="720896"/>
          <a:ext cx="4914557" cy="4914557"/>
        </a:xfrm>
        <a:prstGeom prst="blockArc">
          <a:avLst>
            <a:gd name="adj1" fmla="val 19800000"/>
            <a:gd name="adj2" fmla="val 1800000"/>
            <a:gd name="adj3" fmla="val 4535"/>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C374EC-7608-4FBC-902C-D7AE9A39E68D}">
      <dsp:nvSpPr>
        <dsp:cNvPr id="0" name=""/>
        <dsp:cNvSpPr/>
      </dsp:nvSpPr>
      <dsp:spPr>
        <a:xfrm>
          <a:off x="4858715" y="720896"/>
          <a:ext cx="4914557" cy="4914557"/>
        </a:xfrm>
        <a:prstGeom prst="blockArc">
          <a:avLst>
            <a:gd name="adj1" fmla="val 16200000"/>
            <a:gd name="adj2" fmla="val 19800000"/>
            <a:gd name="adj3" fmla="val 45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62AE6E-8D8B-4799-A223-B436C3EB36EB}">
      <dsp:nvSpPr>
        <dsp:cNvPr id="0" name=""/>
        <dsp:cNvSpPr/>
      </dsp:nvSpPr>
      <dsp:spPr>
        <a:xfrm>
          <a:off x="6210378" y="2072559"/>
          <a:ext cx="2211230" cy="22112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等线" panose="02010600030101010101" pitchFamily="2" charset="-122"/>
              <a:ea typeface="等线" panose="02010600030101010101" pitchFamily="2" charset="-122"/>
            </a:rPr>
            <a:t>影响决策的因素</a:t>
          </a:r>
          <a:endParaRPr lang="zh-CN" altLang="en-US" sz="3100" kern="1200" dirty="0">
            <a:latin typeface="等线" panose="02010600030101010101" pitchFamily="2" charset="-122"/>
            <a:ea typeface="等线" panose="02010600030101010101" pitchFamily="2" charset="-122"/>
          </a:endParaRPr>
        </a:p>
      </dsp:txBody>
      <dsp:txXfrm>
        <a:off x="6534205" y="2396386"/>
        <a:ext cx="1563576" cy="1563576"/>
      </dsp:txXfrm>
    </dsp:sp>
    <dsp:sp modelId="{C51FB85E-D39A-4A5E-B1D9-5A55BD647BC3}">
      <dsp:nvSpPr>
        <dsp:cNvPr id="0" name=""/>
        <dsp:cNvSpPr/>
      </dsp:nvSpPr>
      <dsp:spPr>
        <a:xfrm>
          <a:off x="6542063" y="2688"/>
          <a:ext cx="1547861" cy="154786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情感</a:t>
          </a:r>
          <a:endParaRPr lang="zh-CN" altLang="en-US" sz="2200" kern="1200" dirty="0">
            <a:latin typeface="等线" panose="02010600030101010101" pitchFamily="2" charset="-122"/>
            <a:ea typeface="等线" panose="02010600030101010101" pitchFamily="2" charset="-122"/>
          </a:endParaRPr>
        </a:p>
      </dsp:txBody>
      <dsp:txXfrm>
        <a:off x="6768742" y="229367"/>
        <a:ext cx="1094503" cy="1094503"/>
      </dsp:txXfrm>
    </dsp:sp>
    <dsp:sp modelId="{3B54652C-EE41-4F77-9722-9ED347AA3EC9}">
      <dsp:nvSpPr>
        <dsp:cNvPr id="0" name=""/>
        <dsp:cNvSpPr/>
      </dsp:nvSpPr>
      <dsp:spPr>
        <a:xfrm>
          <a:off x="8621871" y="1203466"/>
          <a:ext cx="1547861" cy="154786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能联想到的细节</a:t>
          </a:r>
          <a:endParaRPr lang="zh-CN" altLang="en-US" sz="2200" kern="1200" dirty="0">
            <a:latin typeface="等线" panose="02010600030101010101" pitchFamily="2" charset="-122"/>
            <a:ea typeface="等线" panose="02010600030101010101" pitchFamily="2" charset="-122"/>
          </a:endParaRPr>
        </a:p>
      </dsp:txBody>
      <dsp:txXfrm>
        <a:off x="8848550" y="1430145"/>
        <a:ext cx="1094503" cy="1094503"/>
      </dsp:txXfrm>
    </dsp:sp>
    <dsp:sp modelId="{03EEE9D4-69B0-46B3-B83B-90538BC1991A}">
      <dsp:nvSpPr>
        <dsp:cNvPr id="0" name=""/>
        <dsp:cNvSpPr/>
      </dsp:nvSpPr>
      <dsp:spPr>
        <a:xfrm>
          <a:off x="8621871" y="3605022"/>
          <a:ext cx="1547861" cy="154786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风险的描述方式</a:t>
          </a:r>
          <a:endParaRPr lang="zh-CN" altLang="en-US" sz="2200" kern="1200" dirty="0">
            <a:latin typeface="等线" panose="02010600030101010101" pitchFamily="2" charset="-122"/>
            <a:ea typeface="等线" panose="02010600030101010101" pitchFamily="2" charset="-122"/>
          </a:endParaRPr>
        </a:p>
      </dsp:txBody>
      <dsp:txXfrm>
        <a:off x="8848550" y="3831701"/>
        <a:ext cx="1094503" cy="1094503"/>
      </dsp:txXfrm>
    </dsp:sp>
    <dsp:sp modelId="{7D2C7753-E809-4812-A5B8-C38921C94E0F}">
      <dsp:nvSpPr>
        <dsp:cNvPr id="0" name=""/>
        <dsp:cNvSpPr/>
      </dsp:nvSpPr>
      <dsp:spPr>
        <a:xfrm>
          <a:off x="6542063" y="4805800"/>
          <a:ext cx="1547861" cy="154786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光环效应</a:t>
          </a:r>
          <a:endParaRPr lang="zh-CN" altLang="en-US" sz="2200" kern="1200" dirty="0">
            <a:latin typeface="等线" panose="02010600030101010101" pitchFamily="2" charset="-122"/>
            <a:ea typeface="等线" panose="02010600030101010101" pitchFamily="2" charset="-122"/>
          </a:endParaRPr>
        </a:p>
      </dsp:txBody>
      <dsp:txXfrm>
        <a:off x="6768742" y="5032479"/>
        <a:ext cx="1094503" cy="1094503"/>
      </dsp:txXfrm>
    </dsp:sp>
    <dsp:sp modelId="{19A17443-C8A6-4A04-ADE3-10B977A2EC49}">
      <dsp:nvSpPr>
        <dsp:cNvPr id="0" name=""/>
        <dsp:cNvSpPr/>
      </dsp:nvSpPr>
      <dsp:spPr>
        <a:xfrm>
          <a:off x="4462254" y="3605022"/>
          <a:ext cx="1547861" cy="1547861"/>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习得性偏见</a:t>
          </a:r>
          <a:endParaRPr lang="zh-CN" altLang="en-US" sz="2200" kern="1200" dirty="0">
            <a:latin typeface="等线" panose="02010600030101010101" pitchFamily="2" charset="-122"/>
            <a:ea typeface="等线" panose="02010600030101010101" pitchFamily="2" charset="-122"/>
          </a:endParaRPr>
        </a:p>
      </dsp:txBody>
      <dsp:txXfrm>
        <a:off x="4688933" y="3831701"/>
        <a:ext cx="1094503" cy="1094503"/>
      </dsp:txXfrm>
    </dsp:sp>
    <dsp:sp modelId="{6010659D-DAC5-492B-985C-A1A15E23DB61}">
      <dsp:nvSpPr>
        <dsp:cNvPr id="0" name=""/>
        <dsp:cNvSpPr/>
      </dsp:nvSpPr>
      <dsp:spPr>
        <a:xfrm>
          <a:off x="4462254" y="1203466"/>
          <a:ext cx="1547861" cy="154786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等线" panose="02010600030101010101" pitchFamily="2" charset="-122"/>
              <a:ea typeface="等线" panose="02010600030101010101" pitchFamily="2" charset="-122"/>
            </a:rPr>
            <a:t>锚定效应</a:t>
          </a:r>
          <a:endParaRPr lang="zh-CN" altLang="en-US" sz="2200" kern="1200" dirty="0">
            <a:latin typeface="等线" panose="02010600030101010101" pitchFamily="2" charset="-122"/>
            <a:ea typeface="等线" panose="02010600030101010101" pitchFamily="2" charset="-122"/>
          </a:endParaRPr>
        </a:p>
      </dsp:txBody>
      <dsp:txXfrm>
        <a:off x="4688933" y="1430145"/>
        <a:ext cx="1094503" cy="1094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71400-A97B-4094-A476-8158787AB2A7}">
      <dsp:nvSpPr>
        <dsp:cNvPr id="0" name=""/>
        <dsp:cNvSpPr/>
      </dsp:nvSpPr>
      <dsp:spPr>
        <a:xfrm rot="16200000">
          <a:off x="-1791442" y="1799301"/>
          <a:ext cx="6356375" cy="27577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0" tIns="0" rIns="275828" bIns="0" numCol="1" spcCol="1270" anchor="ctr" anchorCtr="0">
          <a:noAutofit/>
        </a:bodyPr>
        <a:lstStyle/>
        <a:p>
          <a:pPr lvl="0" algn="ctr" defTabSz="1911350" rtl="0">
            <a:lnSpc>
              <a:spcPct val="90000"/>
            </a:lnSpc>
            <a:spcBef>
              <a:spcPct val="0"/>
            </a:spcBef>
            <a:spcAft>
              <a:spcPct val="35000"/>
            </a:spcAft>
          </a:pPr>
          <a:r>
            <a:rPr lang="zh-CN" sz="4300" b="0" i="0" kern="1200" baseline="0" dirty="0" smtClean="0">
              <a:latin typeface="等线" panose="02010600030101010101" pitchFamily="2" charset="-122"/>
              <a:ea typeface="等线" panose="02010600030101010101" pitchFamily="2" charset="-122"/>
            </a:rPr>
            <a:t>尽量依赖客观数据，使用慢思考</a:t>
          </a:r>
          <a:r>
            <a:rPr lang="en-US" sz="4300" b="0" i="0" kern="1200" baseline="0" dirty="0" smtClean="0">
              <a:latin typeface="等线" panose="02010600030101010101" pitchFamily="2" charset="-122"/>
              <a:ea typeface="等线" panose="02010600030101010101" pitchFamily="2" charset="-122"/>
            </a:rPr>
            <a:t>/</a:t>
          </a:r>
          <a:r>
            <a:rPr lang="zh-CN" sz="4300" b="0" i="0" kern="1200" baseline="0" dirty="0" smtClean="0">
              <a:latin typeface="等线" panose="02010600030101010101" pitchFamily="2" charset="-122"/>
              <a:ea typeface="等线" panose="02010600030101010101" pitchFamily="2" charset="-122"/>
            </a:rPr>
            <a:t>系统</a:t>
          </a:r>
          <a:r>
            <a:rPr lang="en-US" sz="4300" b="0" i="0" kern="1200" baseline="0" dirty="0" smtClean="0">
              <a:latin typeface="等线" panose="02010600030101010101" pitchFamily="2" charset="-122"/>
              <a:ea typeface="等线" panose="02010600030101010101" pitchFamily="2" charset="-122"/>
            </a:rPr>
            <a:t>2</a:t>
          </a:r>
          <a:r>
            <a:rPr lang="zh-CN" sz="4300" b="0" i="0" kern="1200" baseline="0" dirty="0" smtClean="0">
              <a:latin typeface="等线" panose="02010600030101010101" pitchFamily="2" charset="-122"/>
              <a:ea typeface="等线" panose="02010600030101010101" pitchFamily="2" charset="-122"/>
            </a:rPr>
            <a:t>做决策</a:t>
          </a:r>
          <a:endParaRPr lang="zh-CN" sz="4300" kern="1200" dirty="0">
            <a:latin typeface="等线" panose="02010600030101010101" pitchFamily="2" charset="-122"/>
            <a:ea typeface="等线" panose="02010600030101010101" pitchFamily="2" charset="-122"/>
          </a:endParaRPr>
        </a:p>
      </dsp:txBody>
      <dsp:txXfrm rot="5400000">
        <a:off x="7860" y="1271274"/>
        <a:ext cx="2757771" cy="3813825"/>
      </dsp:txXfrm>
    </dsp:sp>
    <dsp:sp modelId="{79FB0992-1D8C-49F7-898E-11E826AD2AD5}">
      <dsp:nvSpPr>
        <dsp:cNvPr id="0" name=""/>
        <dsp:cNvSpPr/>
      </dsp:nvSpPr>
      <dsp:spPr>
        <a:xfrm rot="16200000">
          <a:off x="1173161" y="1799301"/>
          <a:ext cx="6356375" cy="27577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0" tIns="0" rIns="275828" bIns="0" numCol="1" spcCol="1270" anchor="ctr" anchorCtr="0">
          <a:noAutofit/>
        </a:bodyPr>
        <a:lstStyle/>
        <a:p>
          <a:pPr lvl="0" algn="ctr" defTabSz="1911350" rtl="0">
            <a:lnSpc>
              <a:spcPct val="90000"/>
            </a:lnSpc>
            <a:spcBef>
              <a:spcPct val="0"/>
            </a:spcBef>
            <a:spcAft>
              <a:spcPct val="35000"/>
            </a:spcAft>
          </a:pPr>
          <a:r>
            <a:rPr lang="zh-CN" altLang="en-US" sz="4300" kern="1200" dirty="0" smtClean="0">
              <a:latin typeface="等线" panose="02010600030101010101" pitchFamily="2" charset="-122"/>
              <a:ea typeface="等线" panose="02010600030101010101" pitchFamily="2" charset="-122"/>
            </a:rPr>
            <a:t>按捺住内心情感那一刻的冲动</a:t>
          </a:r>
          <a:endParaRPr lang="zh-CN" sz="4300" kern="1200" dirty="0">
            <a:latin typeface="等线" panose="02010600030101010101" pitchFamily="2" charset="-122"/>
            <a:ea typeface="等线" panose="02010600030101010101" pitchFamily="2" charset="-122"/>
          </a:endParaRPr>
        </a:p>
      </dsp:txBody>
      <dsp:txXfrm rot="5400000">
        <a:off x="2972463" y="1271274"/>
        <a:ext cx="2757771" cy="3813825"/>
      </dsp:txXfrm>
    </dsp:sp>
    <dsp:sp modelId="{B15CEAF1-A0A7-4C7B-949C-0428D188B1B5}">
      <dsp:nvSpPr>
        <dsp:cNvPr id="0" name=""/>
        <dsp:cNvSpPr/>
      </dsp:nvSpPr>
      <dsp:spPr>
        <a:xfrm rot="16200000">
          <a:off x="4137766" y="1799301"/>
          <a:ext cx="6356375" cy="27577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0" tIns="0" rIns="275828" bIns="0" numCol="1" spcCol="1270" anchor="ctr" anchorCtr="0">
          <a:noAutofit/>
        </a:bodyPr>
        <a:lstStyle/>
        <a:p>
          <a:pPr lvl="0" algn="ctr" defTabSz="1911350" rtl="0">
            <a:lnSpc>
              <a:spcPct val="90000"/>
            </a:lnSpc>
            <a:spcBef>
              <a:spcPct val="0"/>
            </a:spcBef>
            <a:spcAft>
              <a:spcPct val="35000"/>
            </a:spcAft>
          </a:pPr>
          <a:r>
            <a:rPr lang="zh-CN" altLang="en-US" sz="4300" kern="1200" dirty="0" smtClean="0">
              <a:latin typeface="等线" panose="02010600030101010101" pitchFamily="2" charset="-122"/>
              <a:ea typeface="等线" panose="02010600030101010101" pitchFamily="2" charset="-122"/>
            </a:rPr>
            <a:t>对事不对人</a:t>
          </a:r>
          <a:endParaRPr lang="zh-CN" sz="4300" kern="1200" dirty="0">
            <a:latin typeface="等线" panose="02010600030101010101" pitchFamily="2" charset="-122"/>
            <a:ea typeface="等线" panose="02010600030101010101" pitchFamily="2" charset="-122"/>
          </a:endParaRPr>
        </a:p>
      </dsp:txBody>
      <dsp:txXfrm rot="5400000">
        <a:off x="5937068" y="1271274"/>
        <a:ext cx="2757771" cy="3813825"/>
      </dsp:txXfrm>
    </dsp:sp>
    <dsp:sp modelId="{3017DE3E-13BA-46DE-AFA6-6D0EDBF868F6}">
      <dsp:nvSpPr>
        <dsp:cNvPr id="0" name=""/>
        <dsp:cNvSpPr/>
      </dsp:nvSpPr>
      <dsp:spPr>
        <a:xfrm rot="16200000">
          <a:off x="7102371" y="1799301"/>
          <a:ext cx="6356375" cy="27577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0" tIns="0" rIns="275828" bIns="0" numCol="1" spcCol="1270" anchor="ctr" anchorCtr="0">
          <a:noAutofit/>
        </a:bodyPr>
        <a:lstStyle/>
        <a:p>
          <a:pPr lvl="0" algn="ctr" defTabSz="1911350" rtl="0">
            <a:lnSpc>
              <a:spcPct val="90000"/>
            </a:lnSpc>
            <a:spcBef>
              <a:spcPct val="0"/>
            </a:spcBef>
            <a:spcAft>
              <a:spcPct val="35000"/>
            </a:spcAft>
          </a:pPr>
          <a:r>
            <a:rPr lang="zh-CN" altLang="en-US" sz="4300" kern="1200" dirty="0" smtClean="0">
              <a:latin typeface="等线" panose="02010600030101010101" pitchFamily="2" charset="-122"/>
              <a:ea typeface="等线" panose="02010600030101010101" pitchFamily="2" charset="-122"/>
            </a:rPr>
            <a:t>总要干几件让人记忆深刻的漂亮事</a:t>
          </a:r>
          <a:endParaRPr lang="zh-CN" sz="4300" kern="1200" dirty="0">
            <a:latin typeface="等线" panose="02010600030101010101" pitchFamily="2" charset="-122"/>
            <a:ea typeface="等线" panose="02010600030101010101" pitchFamily="2" charset="-122"/>
          </a:endParaRPr>
        </a:p>
      </dsp:txBody>
      <dsp:txXfrm rot="5400000">
        <a:off x="8901673" y="1271274"/>
        <a:ext cx="2757771" cy="3813825"/>
      </dsp:txXfrm>
    </dsp:sp>
    <dsp:sp modelId="{ED77566F-E7BD-44EE-A3F9-108030891CA4}">
      <dsp:nvSpPr>
        <dsp:cNvPr id="0" name=""/>
        <dsp:cNvSpPr/>
      </dsp:nvSpPr>
      <dsp:spPr>
        <a:xfrm rot="16200000">
          <a:off x="10066975" y="1799301"/>
          <a:ext cx="6356375" cy="27577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0" tIns="0" rIns="275828" bIns="0" numCol="1" spcCol="1270" anchor="ctr" anchorCtr="0">
          <a:noAutofit/>
        </a:bodyPr>
        <a:lstStyle/>
        <a:p>
          <a:pPr lvl="0" algn="ctr" defTabSz="1911350" rtl="0">
            <a:lnSpc>
              <a:spcPct val="90000"/>
            </a:lnSpc>
            <a:spcBef>
              <a:spcPct val="0"/>
            </a:spcBef>
            <a:spcAft>
              <a:spcPct val="35000"/>
            </a:spcAft>
          </a:pPr>
          <a:r>
            <a:rPr lang="zh-CN" sz="4300" b="0" i="0" kern="1200" baseline="0" smtClean="0">
              <a:latin typeface="等线" panose="02010600030101010101" pitchFamily="2" charset="-122"/>
              <a:ea typeface="等线" panose="02010600030101010101" pitchFamily="2" charset="-122"/>
            </a:rPr>
            <a:t>还有吗？</a:t>
          </a:r>
          <a:endParaRPr lang="zh-CN" sz="4300" kern="1200">
            <a:latin typeface="等线" panose="02010600030101010101" pitchFamily="2" charset="-122"/>
            <a:ea typeface="等线" panose="02010600030101010101" pitchFamily="2" charset="-122"/>
          </a:endParaRPr>
        </a:p>
      </dsp:txBody>
      <dsp:txXfrm rot="5400000">
        <a:off x="11866277" y="1271274"/>
        <a:ext cx="2757771" cy="38138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2/21/2019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2/21/2019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906735" rtl="0" eaLnBrk="1" latinLnBrk="0" hangingPunct="1">
      <a:defRPr sz="2300" kern="1200">
        <a:solidFill>
          <a:schemeClr val="tx1"/>
        </a:solidFill>
        <a:latin typeface="+mn-lt"/>
        <a:ea typeface="+mn-ea"/>
        <a:cs typeface="+mn-cs"/>
      </a:defRPr>
    </a:lvl1pPr>
    <a:lvl2pPr marL="906735" algn="l" defTabSz="906735" rtl="0" eaLnBrk="1" latinLnBrk="0" hangingPunct="1">
      <a:defRPr sz="2300" kern="1200">
        <a:solidFill>
          <a:schemeClr val="tx1"/>
        </a:solidFill>
        <a:latin typeface="+mn-lt"/>
        <a:ea typeface="+mn-ea"/>
        <a:cs typeface="+mn-cs"/>
      </a:defRPr>
    </a:lvl2pPr>
    <a:lvl3pPr marL="1813469" algn="l" defTabSz="906735" rtl="0" eaLnBrk="1" latinLnBrk="0" hangingPunct="1">
      <a:defRPr sz="2300" kern="1200">
        <a:solidFill>
          <a:schemeClr val="tx1"/>
        </a:solidFill>
        <a:latin typeface="+mn-lt"/>
        <a:ea typeface="+mn-ea"/>
        <a:cs typeface="+mn-cs"/>
      </a:defRPr>
    </a:lvl3pPr>
    <a:lvl4pPr marL="2720203" algn="l" defTabSz="906735" rtl="0" eaLnBrk="1" latinLnBrk="0" hangingPunct="1">
      <a:defRPr sz="2300" kern="1200">
        <a:solidFill>
          <a:schemeClr val="tx1"/>
        </a:solidFill>
        <a:latin typeface="+mn-lt"/>
        <a:ea typeface="+mn-ea"/>
        <a:cs typeface="+mn-cs"/>
      </a:defRPr>
    </a:lvl4pPr>
    <a:lvl5pPr marL="3626939" algn="l" defTabSz="906735" rtl="0" eaLnBrk="1" latinLnBrk="0" hangingPunct="1">
      <a:defRPr sz="2300" kern="1200">
        <a:solidFill>
          <a:schemeClr val="tx1"/>
        </a:solidFill>
        <a:latin typeface="+mn-lt"/>
        <a:ea typeface="+mn-ea"/>
        <a:cs typeface="+mn-cs"/>
      </a:defRPr>
    </a:lvl5pPr>
    <a:lvl6pPr marL="4533673" algn="l" defTabSz="906735" rtl="0" eaLnBrk="1" latinLnBrk="0" hangingPunct="1">
      <a:defRPr sz="2300" kern="1200">
        <a:solidFill>
          <a:schemeClr val="tx1"/>
        </a:solidFill>
        <a:latin typeface="+mn-lt"/>
        <a:ea typeface="+mn-ea"/>
        <a:cs typeface="+mn-cs"/>
      </a:defRPr>
    </a:lvl6pPr>
    <a:lvl7pPr marL="5440407" algn="l" defTabSz="906735" rtl="0" eaLnBrk="1" latinLnBrk="0" hangingPunct="1">
      <a:defRPr sz="2300" kern="1200">
        <a:solidFill>
          <a:schemeClr val="tx1"/>
        </a:solidFill>
        <a:latin typeface="+mn-lt"/>
        <a:ea typeface="+mn-ea"/>
        <a:cs typeface="+mn-cs"/>
      </a:defRPr>
    </a:lvl7pPr>
    <a:lvl8pPr marL="6347141" algn="l" defTabSz="906735" rtl="0" eaLnBrk="1" latinLnBrk="0" hangingPunct="1">
      <a:defRPr sz="2300" kern="1200">
        <a:solidFill>
          <a:schemeClr val="tx1"/>
        </a:solidFill>
        <a:latin typeface="+mn-lt"/>
        <a:ea typeface="+mn-ea"/>
        <a:cs typeface="+mn-cs"/>
      </a:defRPr>
    </a:lvl8pPr>
    <a:lvl9pPr marL="7253876" algn="l" defTabSz="906735" rtl="0" eaLnBrk="1" latinLnBrk="0" hangingPunct="1">
      <a:defRPr sz="2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617651" y="2527832"/>
            <a:ext cx="15022286"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102006" tIns="51003" rIns="102006" bIns="51003" rtlCol="0" anchor="ctr"/>
          <a:lstStyle/>
          <a:p>
            <a:pPr algn="ctr"/>
            <a:endParaRPr lang="en-US"/>
          </a:p>
        </p:txBody>
      </p:sp>
      <p:sp>
        <p:nvSpPr>
          <p:cNvPr id="4" name="Text Placeholder 2"/>
          <p:cNvSpPr>
            <a:spLocks noGrp="1"/>
          </p:cNvSpPr>
          <p:nvPr>
            <p:ph type="body" sz="quarter" idx="10" hasCustomPrompt="1"/>
          </p:nvPr>
        </p:nvSpPr>
        <p:spPr>
          <a:xfrm>
            <a:off x="2208946" y="3397498"/>
            <a:ext cx="11839697" cy="1606783"/>
          </a:xfrm>
          <a:prstGeom prst="rect">
            <a:avLst/>
          </a:prstGeom>
        </p:spPr>
        <p:txBody>
          <a:bodyPr lIns="0" tIns="0" rIns="0" bIns="0">
            <a:noAutofit/>
          </a:bodyPr>
          <a:lstStyle>
            <a:lvl1pPr marL="0" indent="0" algn="ctr">
              <a:spcBef>
                <a:spcPts val="0"/>
              </a:spcBef>
              <a:buNone/>
              <a:defRPr sz="4500" b="1" baseline="0">
                <a:solidFill>
                  <a:srgbClr val="1155AA"/>
                </a:solidFill>
                <a:latin typeface="微软雅黑" panose="020B0503020204020204" pitchFamily="34" charset="-122"/>
                <a:ea typeface="微软雅黑" panose="020B0503020204020204" pitchFamily="34" charset="-122"/>
              </a:defRPr>
            </a:lvl1pPr>
          </a:lstStyle>
          <a:p>
            <a:r>
              <a:rPr lang="en-US" sz="5000" dirty="0" smtClean="0"/>
              <a:t>Main title can extend over one or two lines</a:t>
            </a:r>
            <a:endParaRPr lang="en-US" sz="5000" dirty="0"/>
          </a:p>
        </p:txBody>
      </p:sp>
      <p:sp>
        <p:nvSpPr>
          <p:cNvPr id="5" name="Text Placeholder 4"/>
          <p:cNvSpPr>
            <a:spLocks noGrp="1"/>
          </p:cNvSpPr>
          <p:nvPr>
            <p:ph type="body" sz="quarter" idx="12" hasCustomPrompt="1"/>
          </p:nvPr>
        </p:nvSpPr>
        <p:spPr>
          <a:xfrm>
            <a:off x="2208945" y="5313750"/>
            <a:ext cx="11839697" cy="516340"/>
          </a:xfrm>
          <a:prstGeom prst="rect">
            <a:avLst/>
          </a:prstGeom>
        </p:spPr>
        <p:txBody>
          <a:bodyPr lIns="0" tIns="0" rIns="0" bIns="0">
            <a:noAutofit/>
          </a:bodyPr>
          <a:lstStyle>
            <a:lvl1pPr marL="0" indent="0" algn="ctr">
              <a:spcBef>
                <a:spcPts val="0"/>
              </a:spcBef>
              <a:buNone/>
              <a:defRPr sz="3200" b="0" baseline="0">
                <a:solidFill>
                  <a:srgbClr val="000000"/>
                </a:solidFill>
                <a:latin typeface="微软雅黑" panose="020B0503020204020204" pitchFamily="34" charset="-122"/>
                <a:ea typeface="微软雅黑" panose="020B0503020204020204" pitchFamily="34" charset="-122"/>
              </a:defRPr>
            </a:lvl1pPr>
          </a:lstStyle>
          <a:p>
            <a:pPr lvl="0"/>
            <a:r>
              <a:rPr lang="en-US" dirty="0" smtClean="0"/>
              <a:t>Presenter Name</a:t>
            </a: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7"/>
            <a:ext cx="14631908"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solidFill>
                  <a:srgbClr val="000000"/>
                </a:solidFill>
                <a:latin typeface="等线" panose="02010600030101010101" pitchFamily="2" charset="-122"/>
                <a:ea typeface="等线" panose="02010600030101010101" pitchFamily="2" charset="-122"/>
              </a:defRPr>
            </a:lvl1pPr>
            <a:lvl2pPr marL="1473444" indent="-510032">
              <a:buClr>
                <a:schemeClr val="tx1">
                  <a:lumMod val="50000"/>
                  <a:lumOff val="50000"/>
                </a:schemeClr>
              </a:buClr>
              <a:buSzPct val="100000"/>
              <a:buFont typeface="Wingdings" charset="2"/>
              <a:buChar char="§"/>
              <a:defRPr sz="3600" b="0">
                <a:solidFill>
                  <a:srgbClr val="000000"/>
                </a:solidFill>
                <a:latin typeface="等线" panose="02010600030101010101" pitchFamily="2" charset="-122"/>
                <a:ea typeface="等线" panose="02010600030101010101" pitchFamily="2" charset="-122"/>
              </a:defRPr>
            </a:lvl2pPr>
            <a:lvl3pPr marL="2266836" indent="-459029">
              <a:buClr>
                <a:schemeClr val="tx1">
                  <a:lumMod val="50000"/>
                  <a:lumOff val="50000"/>
                </a:schemeClr>
              </a:buClr>
              <a:buSzPct val="100000"/>
              <a:buFont typeface="Wingdings" charset="2"/>
              <a:buChar char="§"/>
              <a:defRPr sz="3200" b="0">
                <a:solidFill>
                  <a:srgbClr val="000000"/>
                </a:solidFill>
                <a:latin typeface="等线" panose="02010600030101010101" pitchFamily="2" charset="-122"/>
                <a:ea typeface="等线" panose="02010600030101010101" pitchFamily="2" charset="-122"/>
              </a:defRPr>
            </a:lvl3pPr>
            <a:lvl4pPr marL="3173571" indent="-408025">
              <a:buClr>
                <a:schemeClr val="tx1">
                  <a:lumMod val="50000"/>
                  <a:lumOff val="50000"/>
                </a:schemeClr>
              </a:buClr>
              <a:buSzPct val="100000"/>
              <a:buFont typeface="Wingdings" charset="2"/>
              <a:buChar char="§"/>
              <a:defRPr sz="2700" b="0">
                <a:solidFill>
                  <a:srgbClr val="000000"/>
                </a:solidFill>
                <a:latin typeface="等线" panose="02010600030101010101" pitchFamily="2" charset="-122"/>
                <a:ea typeface="等线" panose="02010600030101010101" pitchFamily="2" charset="-122"/>
              </a:defRPr>
            </a:lvl4pPr>
            <a:lvl5pPr marL="4080306" indent="-357022">
              <a:buClr>
                <a:schemeClr val="tx1">
                  <a:lumMod val="50000"/>
                  <a:lumOff val="50000"/>
                </a:schemeClr>
              </a:buClr>
              <a:buSzPct val="100000"/>
              <a:buFont typeface="Wingdings" charset="2"/>
              <a:buChar char="§"/>
              <a:defRPr sz="2400" b="0">
                <a:solidFill>
                  <a:srgbClr val="000000"/>
                </a:solidFill>
                <a:latin typeface="等线" panose="02010600030101010101" pitchFamily="2" charset="-122"/>
                <a:ea typeface="等线" panose="02010600030101010101" pitchFamily="2"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
        <p:nvSpPr>
          <p:cNvPr id="2" name="Title 1"/>
          <p:cNvSpPr>
            <a:spLocks noGrp="1"/>
          </p:cNvSpPr>
          <p:nvPr>
            <p:ph type="title"/>
          </p:nvPr>
        </p:nvSpPr>
        <p:spPr>
          <a:xfrm>
            <a:off x="812800" y="366713"/>
            <a:ext cx="14631988" cy="1524000"/>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pic>
        <p:nvPicPr>
          <p:cNvPr id="5"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6"/>
            <a:ext cx="14631830" cy="1524000"/>
          </a:xfrm>
          <a:prstGeom prst="rect">
            <a:avLst/>
          </a:prstGeom>
        </p:spPr>
        <p:txBody>
          <a:bodyPr/>
          <a:lstStyle>
            <a:lvl1pPr>
              <a:defRPr lang="en-US" dirty="0">
                <a:latin typeface="微软雅黑" panose="020B0503020204020204" pitchFamily="34" charset="-122"/>
                <a:ea typeface="微软雅黑" panose="020B0503020204020204" pitchFamily="34" charset="-122"/>
              </a:defRPr>
            </a:lvl1pPr>
          </a:lstStyle>
          <a:p>
            <a:pPr lvl="0"/>
            <a:r>
              <a:rPr lang="en-US" dirty="0" smtClean="0"/>
              <a:t>Click to edit Master title style</a:t>
            </a:r>
            <a:endParaRPr lang="en-US" dirty="0"/>
          </a:p>
        </p:txBody>
      </p:sp>
      <p:sp>
        <p:nvSpPr>
          <p:cNvPr id="13" name="Content Placeholder 2"/>
          <p:cNvSpPr>
            <a:spLocks noGrp="1"/>
          </p:cNvSpPr>
          <p:nvPr>
            <p:ph idx="17"/>
          </p:nvPr>
        </p:nvSpPr>
        <p:spPr>
          <a:xfrm>
            <a:off x="812880" y="1890187"/>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等线" panose="02010600030101010101" pitchFamily="2" charset="-122"/>
                <a:ea typeface="等线" panose="02010600030101010101" pitchFamily="2"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等线" panose="02010600030101010101" pitchFamily="2" charset="-122"/>
                <a:ea typeface="等线" panose="02010600030101010101" pitchFamily="2" charset="-122"/>
              </a:defRPr>
            </a:lvl2pPr>
            <a:lvl3pPr marL="2266836" indent="-459029">
              <a:buClr>
                <a:schemeClr val="tx1">
                  <a:lumMod val="50000"/>
                  <a:lumOff val="50000"/>
                </a:schemeClr>
              </a:buClr>
              <a:buSzPct val="100000"/>
              <a:buFont typeface="Wingdings" charset="2"/>
              <a:buChar char="§"/>
              <a:defRPr sz="3200" b="0">
                <a:latin typeface="等线" panose="02010600030101010101" pitchFamily="2" charset="-122"/>
                <a:ea typeface="等线" panose="02010600030101010101" pitchFamily="2" charset="-122"/>
              </a:defRPr>
            </a:lvl3pPr>
            <a:lvl4pPr marL="3173571" indent="-408025">
              <a:buClr>
                <a:schemeClr val="tx1">
                  <a:lumMod val="50000"/>
                  <a:lumOff val="50000"/>
                </a:schemeClr>
              </a:buClr>
              <a:buSzPct val="100000"/>
              <a:buFont typeface="Wingdings" charset="2"/>
              <a:buChar char="§"/>
              <a:defRPr sz="2700" b="0">
                <a:latin typeface="等线" panose="02010600030101010101" pitchFamily="2" charset="-122"/>
                <a:ea typeface="等线" panose="02010600030101010101" pitchFamily="2" charset="-122"/>
              </a:defRPr>
            </a:lvl4pPr>
            <a:lvl5pPr marL="4080306" indent="-357022">
              <a:buClr>
                <a:schemeClr val="tx1">
                  <a:lumMod val="50000"/>
                  <a:lumOff val="50000"/>
                </a:schemeClr>
              </a:buClr>
              <a:buSzPct val="100000"/>
              <a:buFont typeface="Wingdings" charset="2"/>
              <a:buChar char="§"/>
              <a:defRPr sz="2400" b="0">
                <a:latin typeface="等线" panose="02010600030101010101" pitchFamily="2" charset="-122"/>
                <a:ea typeface="等线" panose="02010600030101010101" pitchFamily="2"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等线" panose="02010600030101010101" pitchFamily="2" charset="-122"/>
                <a:ea typeface="等线" panose="02010600030101010101" pitchFamily="2"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等线" panose="02010600030101010101" pitchFamily="2" charset="-122"/>
                <a:ea typeface="等线" panose="02010600030101010101" pitchFamily="2" charset="-122"/>
              </a:defRPr>
            </a:lvl2pPr>
            <a:lvl3pPr marL="2266836" indent="-459029">
              <a:buClr>
                <a:schemeClr val="tx1">
                  <a:lumMod val="50000"/>
                  <a:lumOff val="50000"/>
                </a:schemeClr>
              </a:buClr>
              <a:buSzPct val="100000"/>
              <a:buFont typeface="Wingdings" charset="2"/>
              <a:buChar char="§"/>
              <a:defRPr sz="3200" b="0">
                <a:latin typeface="等线" panose="02010600030101010101" pitchFamily="2" charset="-122"/>
                <a:ea typeface="等线" panose="02010600030101010101" pitchFamily="2" charset="-122"/>
              </a:defRPr>
            </a:lvl3pPr>
            <a:lvl4pPr marL="3173571" indent="-408025">
              <a:buClr>
                <a:schemeClr val="tx1">
                  <a:lumMod val="50000"/>
                  <a:lumOff val="50000"/>
                </a:schemeClr>
              </a:buClr>
              <a:buSzPct val="100000"/>
              <a:buFont typeface="Wingdings" charset="2"/>
              <a:buChar char="§"/>
              <a:defRPr sz="2700" b="0">
                <a:latin typeface="等线" panose="02010600030101010101" pitchFamily="2" charset="-122"/>
                <a:ea typeface="等线" panose="02010600030101010101" pitchFamily="2" charset="-122"/>
              </a:defRPr>
            </a:lvl4pPr>
            <a:lvl5pPr marL="4080306" indent="-357022">
              <a:buClr>
                <a:schemeClr val="tx1">
                  <a:lumMod val="50000"/>
                  <a:lumOff val="50000"/>
                </a:schemeClr>
              </a:buClr>
              <a:buSzPct val="100000"/>
              <a:buFont typeface="Wingdings" charset="2"/>
              <a:buChar char="§"/>
              <a:defRPr sz="2400" b="0">
                <a:latin typeface="等线" panose="02010600030101010101" pitchFamily="2" charset="-122"/>
                <a:ea typeface="等线" panose="02010600030101010101" pitchFamily="2"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wo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2"/>
            <a:ext cx="16257588" cy="8246561"/>
          </a:xfrm>
          <a:prstGeom prst="rect">
            <a:avLst/>
          </a:prstGeom>
        </p:spPr>
        <p:txBody>
          <a:bodyPr lIns="0" tIns="0" rIns="0" bIns="0" anchor="ctr" anchorCtr="1">
            <a:normAutofit/>
          </a:bodyPr>
          <a:lstStyle>
            <a:lvl1pPr marL="0" indent="0" algn="ctr">
              <a:spcBef>
                <a:spcPts val="0"/>
              </a:spcBef>
              <a:buNone/>
              <a:defRPr sz="9600" b="1" i="0">
                <a:solidFill>
                  <a:srgbClr val="1155AA"/>
                </a:solidFill>
                <a:latin typeface="等线" panose="02010600030101010101" pitchFamily="2" charset="-122"/>
                <a:ea typeface="等线" panose="02010600030101010101" pitchFamily="2" charset="-122"/>
                <a:cs typeface="等线" panose="02010600030101010101" pitchFamily="2" charset="-122"/>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4" y="1890186"/>
            <a:ext cx="7183336" cy="2880986"/>
          </a:xfrm>
          <a:prstGeom prst="rect">
            <a:avLst/>
          </a:prstGeom>
        </p:spPr>
        <p:txBody>
          <a:bodyPr vert="horz" lIns="102006" tIns="51003" rIns="102006" bIns="51003"/>
          <a:lstStyle>
            <a:lvl1pPr marL="0" indent="0">
              <a:buClr>
                <a:schemeClr val="accent4"/>
              </a:buClr>
              <a:buNone/>
              <a:defRPr/>
            </a:lvl1pPr>
          </a:lstStyle>
          <a:p>
            <a:endParaRPr lang="en-US" dirty="0"/>
          </a:p>
        </p:txBody>
      </p:sp>
      <p:sp>
        <p:nvSpPr>
          <p:cNvPr id="15" name="Title 1"/>
          <p:cNvSpPr>
            <a:spLocks noGrp="1"/>
          </p:cNvSpPr>
          <p:nvPr>
            <p:ph type="title"/>
          </p:nvPr>
        </p:nvSpPr>
        <p:spPr>
          <a:xfrm>
            <a:off x="812880" y="366186"/>
            <a:ext cx="14631830" cy="1524000"/>
          </a:xfrm>
          <a:prstGeom prst="rect">
            <a:avLst/>
          </a:prstGeom>
        </p:spPr>
        <p:txBody>
          <a:bodyPr/>
          <a:lstStyle>
            <a:lvl1pPr>
              <a:defRPr lang="en-US" dirty="0">
                <a:latin typeface="微软雅黑" panose="020B0503020204020204" pitchFamily="34" charset="-122"/>
                <a:ea typeface="微软雅黑" panose="020B0503020204020204" pitchFamily="34" charset="-122"/>
              </a:defRPr>
            </a:lvl1pPr>
          </a:lstStyle>
          <a:p>
            <a:pPr lvl="0"/>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4" y="4771173"/>
            <a:ext cx="7183336" cy="230952"/>
          </a:xfrm>
          <a:prstGeom prst="rect">
            <a:avLst/>
          </a:prstGeom>
        </p:spPr>
        <p:txBody>
          <a:bodyPr vert="horz" lIns="0" tIns="0" rIns="0" bIns="0"/>
          <a:lstStyle>
            <a:lvl1pPr marL="0" indent="0">
              <a:buNone/>
              <a:defRPr sz="1200" baseline="0">
                <a:solidFill>
                  <a:srgbClr val="595959"/>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7"/>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等线" panose="02010600030101010101" pitchFamily="2" charset="-122"/>
                <a:ea typeface="等线" panose="02010600030101010101" pitchFamily="2"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等线" panose="02010600030101010101" pitchFamily="2" charset="-122"/>
                <a:ea typeface="等线" panose="02010600030101010101" pitchFamily="2" charset="-122"/>
              </a:defRPr>
            </a:lvl2pPr>
            <a:lvl3pPr marL="2266836" indent="-459029">
              <a:buClr>
                <a:schemeClr val="tx1">
                  <a:lumMod val="50000"/>
                  <a:lumOff val="50000"/>
                </a:schemeClr>
              </a:buClr>
              <a:buSzPct val="100000"/>
              <a:buFont typeface="Wingdings" charset="2"/>
              <a:buChar char="§"/>
              <a:defRPr sz="3200" b="0">
                <a:latin typeface="等线" panose="02010600030101010101" pitchFamily="2" charset="-122"/>
                <a:ea typeface="等线" panose="02010600030101010101" pitchFamily="2" charset="-122"/>
              </a:defRPr>
            </a:lvl3pPr>
            <a:lvl4pPr marL="3173571" indent="-408025">
              <a:buClr>
                <a:schemeClr val="tx1">
                  <a:lumMod val="50000"/>
                  <a:lumOff val="50000"/>
                </a:schemeClr>
              </a:buClr>
              <a:buSzPct val="100000"/>
              <a:buFont typeface="Wingdings" charset="2"/>
              <a:buChar char="§"/>
              <a:defRPr sz="2700" b="0">
                <a:latin typeface="等线" panose="02010600030101010101" pitchFamily="2" charset="-122"/>
                <a:ea typeface="等线" panose="02010600030101010101" pitchFamily="2" charset="-122"/>
              </a:defRPr>
            </a:lvl4pPr>
            <a:lvl5pPr marL="4080306" indent="-357022">
              <a:buClr>
                <a:schemeClr val="tx1">
                  <a:lumMod val="50000"/>
                  <a:lumOff val="50000"/>
                </a:schemeClr>
              </a:buClr>
              <a:buSzPct val="100000"/>
              <a:buFont typeface="Wingdings" charset="2"/>
              <a:buChar char="§"/>
              <a:defRPr sz="2400" b="0">
                <a:latin typeface="等线" panose="02010600030101010101" pitchFamily="2" charset="-122"/>
                <a:ea typeface="等线" panose="02010600030101010101" pitchFamily="2"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4" y="5136888"/>
            <a:ext cx="7183336" cy="2880986"/>
          </a:xfrm>
          <a:prstGeom prst="rect">
            <a:avLst/>
          </a:prstGeom>
        </p:spPr>
        <p:txBody>
          <a:bodyPr vert="horz" lIns="102006" tIns="51003" rIns="102006" bIns="51003"/>
          <a:lstStyle>
            <a:lvl1pPr marL="0" indent="0">
              <a:buClr>
                <a:schemeClr val="accent4"/>
              </a:buClr>
              <a:buNone/>
              <a:defRPr/>
            </a:lvl1pPr>
          </a:lstStyle>
          <a:p>
            <a:endParaRPr lang="en-US" dirty="0"/>
          </a:p>
        </p:txBody>
      </p:sp>
      <p:sp>
        <p:nvSpPr>
          <p:cNvPr id="14" name="Text Placeholder 16"/>
          <p:cNvSpPr>
            <a:spLocks noGrp="1"/>
          </p:cNvSpPr>
          <p:nvPr>
            <p:ph type="body" sz="quarter" idx="19" hasCustomPrompt="1"/>
          </p:nvPr>
        </p:nvSpPr>
        <p:spPr>
          <a:xfrm>
            <a:off x="8261374" y="8017875"/>
            <a:ext cx="7183336" cy="230952"/>
          </a:xfrm>
          <a:prstGeom prst="rect">
            <a:avLst/>
          </a:prstGeom>
        </p:spPr>
        <p:txBody>
          <a:bodyPr vert="horz" lIns="0" tIns="0" rIns="0" bIns="0"/>
          <a:lstStyle>
            <a:lvl1pPr marL="0" indent="0">
              <a:buNone/>
              <a:defRPr sz="1200" baseline="0">
                <a:solidFill>
                  <a:srgbClr val="595959"/>
                </a:solidFill>
              </a:defRPr>
            </a:lvl1pPr>
          </a:lstStyle>
          <a:p>
            <a:pPr lvl="0"/>
            <a:r>
              <a:rPr lang="en-US" dirty="0" smtClean="0"/>
              <a:t>Image credit line goes here</a:t>
            </a:r>
            <a:endParaRPr lang="en-US" dirty="0"/>
          </a:p>
        </p:txBody>
      </p:sp>
      <p:pic>
        <p:nvPicPr>
          <p:cNvPr id="8"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092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49" r:id="rId4"/>
    <p:sldLayoutId id="2147483662" r:id="rId5"/>
  </p:sldLayoutIdLst>
  <p:timing>
    <p:tnLst>
      <p:par>
        <p:cTn id="1" dur="indefinite" restart="never" nodeType="tmRoot"/>
      </p:par>
    </p:tnLst>
  </p:timing>
  <p:hf sldNum="0" hdr="0" dt="0"/>
  <p:txStyles>
    <p:titleStyle>
      <a:lvl1pPr algn="l" defTabSz="906735" rtl="0" eaLnBrk="1" latinLnBrk="0" hangingPunct="1">
        <a:spcBef>
          <a:spcPct val="0"/>
        </a:spcBef>
        <a:buNone/>
        <a:defRPr sz="5000" b="1" i="0" kern="1200" baseline="0">
          <a:solidFill>
            <a:srgbClr val="1B58A8"/>
          </a:solidFill>
          <a:latin typeface="Frutiger Next LT W1G"/>
          <a:ea typeface="+mj-ea"/>
          <a:cs typeface="Frutiger Next LT W1G"/>
        </a:defRPr>
      </a:lvl1pPr>
    </p:titleStyle>
    <p:bodyStyle>
      <a:lvl1pPr marL="765047" indent="-765047" algn="l" defTabSz="906735" rtl="0" eaLnBrk="1" latinLnBrk="0" hangingPunct="1">
        <a:spcBef>
          <a:spcPts val="0"/>
        </a:spcBef>
        <a:buFont typeface="Wingdings" charset="2"/>
        <a:buChar char="§"/>
        <a:defRPr sz="5000" b="0" i="0" kern="1200" baseline="0">
          <a:solidFill>
            <a:schemeClr val="tx1"/>
          </a:solidFill>
          <a:latin typeface="Frutiger Next LT W1G"/>
          <a:ea typeface="+mn-ea"/>
          <a:cs typeface="Frutiger Next LT W1G"/>
        </a:defRPr>
      </a:lvl1pPr>
      <a:lvl2pPr marL="1473444" indent="-566709" algn="l" defTabSz="906735" rtl="0" eaLnBrk="1" latinLnBrk="0" hangingPunct="1">
        <a:spcBef>
          <a:spcPct val="20000"/>
        </a:spcBef>
        <a:buFont typeface="Wingdings" charset="2"/>
        <a:buChar char="§"/>
        <a:defRPr sz="4000" b="0" i="0" kern="1200">
          <a:solidFill>
            <a:schemeClr val="tx1"/>
          </a:solidFill>
          <a:latin typeface="Frutiger Next LT W1G"/>
          <a:ea typeface="+mn-ea"/>
          <a:cs typeface="Frutiger Next LT W1G"/>
        </a:defRPr>
      </a:lvl2pPr>
      <a:lvl3pPr marL="2266836" indent="-453367" algn="l" defTabSz="906735"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3pPr>
      <a:lvl4pPr marL="3173571" indent="-453367" algn="l" defTabSz="906735" rtl="0" eaLnBrk="1" latinLnBrk="0" hangingPunct="1">
        <a:spcBef>
          <a:spcPct val="20000"/>
        </a:spcBef>
        <a:buFont typeface="Wingdings" charset="2"/>
        <a:buChar char="§"/>
        <a:defRPr sz="3000" b="0" i="0" kern="1200">
          <a:solidFill>
            <a:schemeClr val="tx1"/>
          </a:solidFill>
          <a:latin typeface="Frutiger Next LT W1G"/>
          <a:ea typeface="+mn-ea"/>
          <a:cs typeface="Frutiger Next LT W1G"/>
        </a:defRPr>
      </a:lvl4pPr>
      <a:lvl5pPr marL="4080306" indent="-453367" algn="l" defTabSz="906735"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5pPr>
      <a:lvl6pPr marL="4987040" indent="-453367" algn="l" defTabSz="906735" rtl="0" eaLnBrk="1" latinLnBrk="0" hangingPunct="1">
        <a:spcBef>
          <a:spcPct val="20000"/>
        </a:spcBef>
        <a:buFont typeface="Arial"/>
        <a:buChar char="•"/>
        <a:defRPr sz="4000" kern="1200">
          <a:solidFill>
            <a:schemeClr val="tx1"/>
          </a:solidFill>
          <a:latin typeface="+mn-lt"/>
          <a:ea typeface="+mn-ea"/>
          <a:cs typeface="+mn-cs"/>
        </a:defRPr>
      </a:lvl6pPr>
      <a:lvl7pPr marL="5893775" indent="-453367" algn="l" defTabSz="906735" rtl="0" eaLnBrk="1" latinLnBrk="0" hangingPunct="1">
        <a:spcBef>
          <a:spcPct val="20000"/>
        </a:spcBef>
        <a:buFont typeface="Arial"/>
        <a:buChar char="•"/>
        <a:defRPr sz="4000" kern="1200">
          <a:solidFill>
            <a:schemeClr val="tx1"/>
          </a:solidFill>
          <a:latin typeface="+mn-lt"/>
          <a:ea typeface="+mn-ea"/>
          <a:cs typeface="+mn-cs"/>
        </a:defRPr>
      </a:lvl7pPr>
      <a:lvl8pPr marL="6800509" indent="-453367" algn="l" defTabSz="906735" rtl="0" eaLnBrk="1" latinLnBrk="0" hangingPunct="1">
        <a:spcBef>
          <a:spcPct val="20000"/>
        </a:spcBef>
        <a:buFont typeface="Arial"/>
        <a:buChar char="•"/>
        <a:defRPr sz="4000" kern="1200">
          <a:solidFill>
            <a:schemeClr val="tx1"/>
          </a:solidFill>
          <a:latin typeface="+mn-lt"/>
          <a:ea typeface="+mn-ea"/>
          <a:cs typeface="+mn-cs"/>
        </a:defRPr>
      </a:lvl8pPr>
      <a:lvl9pPr marL="7707243" indent="-453367" algn="l" defTabSz="906735"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06735" rtl="0" eaLnBrk="1" latinLnBrk="0" hangingPunct="1">
        <a:defRPr sz="3600" kern="1200">
          <a:solidFill>
            <a:schemeClr val="tx1"/>
          </a:solidFill>
          <a:latin typeface="+mn-lt"/>
          <a:ea typeface="+mn-ea"/>
          <a:cs typeface="+mn-cs"/>
        </a:defRPr>
      </a:lvl1pPr>
      <a:lvl2pPr marL="906735" algn="l" defTabSz="906735" rtl="0" eaLnBrk="1" latinLnBrk="0" hangingPunct="1">
        <a:defRPr sz="3600" kern="1200">
          <a:solidFill>
            <a:schemeClr val="tx1"/>
          </a:solidFill>
          <a:latin typeface="+mn-lt"/>
          <a:ea typeface="+mn-ea"/>
          <a:cs typeface="+mn-cs"/>
        </a:defRPr>
      </a:lvl2pPr>
      <a:lvl3pPr marL="1813469" algn="l" defTabSz="906735" rtl="0" eaLnBrk="1" latinLnBrk="0" hangingPunct="1">
        <a:defRPr sz="3600" kern="1200">
          <a:solidFill>
            <a:schemeClr val="tx1"/>
          </a:solidFill>
          <a:latin typeface="+mn-lt"/>
          <a:ea typeface="+mn-ea"/>
          <a:cs typeface="+mn-cs"/>
        </a:defRPr>
      </a:lvl3pPr>
      <a:lvl4pPr marL="2720203" algn="l" defTabSz="906735" rtl="0" eaLnBrk="1" latinLnBrk="0" hangingPunct="1">
        <a:defRPr sz="3600" kern="1200">
          <a:solidFill>
            <a:schemeClr val="tx1"/>
          </a:solidFill>
          <a:latin typeface="+mn-lt"/>
          <a:ea typeface="+mn-ea"/>
          <a:cs typeface="+mn-cs"/>
        </a:defRPr>
      </a:lvl4pPr>
      <a:lvl5pPr marL="3626939" algn="l" defTabSz="906735" rtl="0" eaLnBrk="1" latinLnBrk="0" hangingPunct="1">
        <a:defRPr sz="3600" kern="1200">
          <a:solidFill>
            <a:schemeClr val="tx1"/>
          </a:solidFill>
          <a:latin typeface="+mn-lt"/>
          <a:ea typeface="+mn-ea"/>
          <a:cs typeface="+mn-cs"/>
        </a:defRPr>
      </a:lvl5pPr>
      <a:lvl6pPr marL="4533673" algn="l" defTabSz="906735" rtl="0" eaLnBrk="1" latinLnBrk="0" hangingPunct="1">
        <a:defRPr sz="3600" kern="1200">
          <a:solidFill>
            <a:schemeClr val="tx1"/>
          </a:solidFill>
          <a:latin typeface="+mn-lt"/>
          <a:ea typeface="+mn-ea"/>
          <a:cs typeface="+mn-cs"/>
        </a:defRPr>
      </a:lvl6pPr>
      <a:lvl7pPr marL="5440407" algn="l" defTabSz="906735" rtl="0" eaLnBrk="1" latinLnBrk="0" hangingPunct="1">
        <a:defRPr sz="3600" kern="1200">
          <a:solidFill>
            <a:schemeClr val="tx1"/>
          </a:solidFill>
          <a:latin typeface="+mn-lt"/>
          <a:ea typeface="+mn-ea"/>
          <a:cs typeface="+mn-cs"/>
        </a:defRPr>
      </a:lvl7pPr>
      <a:lvl8pPr marL="6347141" algn="l" defTabSz="906735" rtl="0" eaLnBrk="1" latinLnBrk="0" hangingPunct="1">
        <a:defRPr sz="3600" kern="1200">
          <a:solidFill>
            <a:schemeClr val="tx1"/>
          </a:solidFill>
          <a:latin typeface="+mn-lt"/>
          <a:ea typeface="+mn-ea"/>
          <a:cs typeface="+mn-cs"/>
        </a:defRPr>
      </a:lvl8pPr>
      <a:lvl9pPr marL="7253876" algn="l" defTabSz="906735"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56567" y="2822296"/>
            <a:ext cx="10058400" cy="3158381"/>
          </a:xfrm>
          <a:prstGeom prst="rect">
            <a:avLst/>
          </a:prstGeom>
        </p:spPr>
      </p:pic>
    </p:spTree>
    <p:extLst>
      <p:ext uri="{BB962C8B-B14F-4D97-AF65-F5344CB8AC3E}">
        <p14:creationId xmlns:p14="http://schemas.microsoft.com/office/powerpoint/2010/main" val="293022796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par>
    </p:tnLst>
  </p:timing>
  <p:txStyles>
    <p:titleStyle>
      <a:lvl1pPr algn="ctr" defTabSz="510032" rtl="0" eaLnBrk="1" latinLnBrk="0" hangingPunct="1">
        <a:spcBef>
          <a:spcPct val="0"/>
        </a:spcBef>
        <a:buNone/>
        <a:defRPr sz="4900" kern="1200">
          <a:solidFill>
            <a:schemeClr val="tx1"/>
          </a:solidFill>
          <a:latin typeface="+mj-lt"/>
          <a:ea typeface="+mj-ea"/>
          <a:cs typeface="+mj-cs"/>
        </a:defRPr>
      </a:lvl1pPr>
    </p:titleStyle>
    <p:bodyStyle>
      <a:lvl1pPr marL="382524" indent="-382524" algn="l" defTabSz="510032" rtl="0" eaLnBrk="1" latinLnBrk="0" hangingPunct="1">
        <a:spcBef>
          <a:spcPct val="20000"/>
        </a:spcBef>
        <a:buFont typeface="Arial"/>
        <a:buChar char="•"/>
        <a:defRPr sz="3600" kern="1200">
          <a:solidFill>
            <a:schemeClr val="tx1"/>
          </a:solidFill>
          <a:latin typeface="+mn-lt"/>
          <a:ea typeface="+mn-ea"/>
          <a:cs typeface="+mn-cs"/>
        </a:defRPr>
      </a:lvl1pPr>
      <a:lvl2pPr marL="828802" indent="-318770" algn="l" defTabSz="510032" rtl="0" eaLnBrk="1" latinLnBrk="0" hangingPunct="1">
        <a:spcBef>
          <a:spcPct val="20000"/>
        </a:spcBef>
        <a:buFont typeface="Arial"/>
        <a:buChar char="–"/>
        <a:defRPr sz="3100" kern="1200">
          <a:solidFill>
            <a:schemeClr val="tx1"/>
          </a:solidFill>
          <a:latin typeface="+mn-lt"/>
          <a:ea typeface="+mn-ea"/>
          <a:cs typeface="+mn-cs"/>
        </a:defRPr>
      </a:lvl2pPr>
      <a:lvl3pPr marL="1275080" indent="-255016" algn="l" defTabSz="510032" rtl="0" eaLnBrk="1" latinLnBrk="0" hangingPunct="1">
        <a:spcBef>
          <a:spcPct val="20000"/>
        </a:spcBef>
        <a:buFont typeface="Arial"/>
        <a:buChar char="•"/>
        <a:defRPr sz="2700" kern="1200">
          <a:solidFill>
            <a:schemeClr val="tx1"/>
          </a:solidFill>
          <a:latin typeface="+mn-lt"/>
          <a:ea typeface="+mn-ea"/>
          <a:cs typeface="+mn-cs"/>
        </a:defRPr>
      </a:lvl3pPr>
      <a:lvl4pPr marL="1785111" indent="-255016" algn="l" defTabSz="510032" rtl="0" eaLnBrk="1" latinLnBrk="0" hangingPunct="1">
        <a:spcBef>
          <a:spcPct val="20000"/>
        </a:spcBef>
        <a:buFont typeface="Arial"/>
        <a:buChar char="–"/>
        <a:defRPr sz="2200" kern="1200">
          <a:solidFill>
            <a:schemeClr val="tx1"/>
          </a:solidFill>
          <a:latin typeface="+mn-lt"/>
          <a:ea typeface="+mn-ea"/>
          <a:cs typeface="+mn-cs"/>
        </a:defRPr>
      </a:lvl4pPr>
      <a:lvl5pPr marL="2295143" indent="-255016" algn="l" defTabSz="510032" rtl="0" eaLnBrk="1" latinLnBrk="0" hangingPunct="1">
        <a:spcBef>
          <a:spcPct val="20000"/>
        </a:spcBef>
        <a:buFont typeface="Arial"/>
        <a:buChar char="»"/>
        <a:defRPr sz="2200" kern="1200">
          <a:solidFill>
            <a:schemeClr val="tx1"/>
          </a:solidFill>
          <a:latin typeface="+mn-lt"/>
          <a:ea typeface="+mn-ea"/>
          <a:cs typeface="+mn-cs"/>
        </a:defRPr>
      </a:lvl5pPr>
      <a:lvl6pPr marL="2805175" indent="-255016" algn="l" defTabSz="510032" rtl="0" eaLnBrk="1" latinLnBrk="0" hangingPunct="1">
        <a:spcBef>
          <a:spcPct val="20000"/>
        </a:spcBef>
        <a:buFont typeface="Arial"/>
        <a:buChar char="•"/>
        <a:defRPr sz="2200" kern="1200">
          <a:solidFill>
            <a:schemeClr val="tx1"/>
          </a:solidFill>
          <a:latin typeface="+mn-lt"/>
          <a:ea typeface="+mn-ea"/>
          <a:cs typeface="+mn-cs"/>
        </a:defRPr>
      </a:lvl6pPr>
      <a:lvl7pPr marL="3315206" indent="-255016" algn="l" defTabSz="510032" rtl="0" eaLnBrk="1" latinLnBrk="0" hangingPunct="1">
        <a:spcBef>
          <a:spcPct val="20000"/>
        </a:spcBef>
        <a:buFont typeface="Arial"/>
        <a:buChar char="•"/>
        <a:defRPr sz="2200" kern="1200">
          <a:solidFill>
            <a:schemeClr val="tx1"/>
          </a:solidFill>
          <a:latin typeface="+mn-lt"/>
          <a:ea typeface="+mn-ea"/>
          <a:cs typeface="+mn-cs"/>
        </a:defRPr>
      </a:lvl7pPr>
      <a:lvl8pPr marL="3825239" indent="-255016" algn="l" defTabSz="510032" rtl="0" eaLnBrk="1" latinLnBrk="0" hangingPunct="1">
        <a:spcBef>
          <a:spcPct val="20000"/>
        </a:spcBef>
        <a:buFont typeface="Arial"/>
        <a:buChar char="•"/>
        <a:defRPr sz="2200" kern="1200">
          <a:solidFill>
            <a:schemeClr val="tx1"/>
          </a:solidFill>
          <a:latin typeface="+mn-lt"/>
          <a:ea typeface="+mn-ea"/>
          <a:cs typeface="+mn-cs"/>
        </a:defRPr>
      </a:lvl8pPr>
      <a:lvl9pPr marL="4335270" indent="-255016" algn="l" defTabSz="51003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10032" rtl="0" eaLnBrk="1" latinLnBrk="0" hangingPunct="1">
        <a:defRPr sz="2000" kern="1200">
          <a:solidFill>
            <a:schemeClr val="tx1"/>
          </a:solidFill>
          <a:latin typeface="+mn-lt"/>
          <a:ea typeface="+mn-ea"/>
          <a:cs typeface="+mn-cs"/>
        </a:defRPr>
      </a:lvl1pPr>
      <a:lvl2pPr marL="510032" algn="l" defTabSz="510032" rtl="0" eaLnBrk="1" latinLnBrk="0" hangingPunct="1">
        <a:defRPr sz="2000" kern="1200">
          <a:solidFill>
            <a:schemeClr val="tx1"/>
          </a:solidFill>
          <a:latin typeface="+mn-lt"/>
          <a:ea typeface="+mn-ea"/>
          <a:cs typeface="+mn-cs"/>
        </a:defRPr>
      </a:lvl2pPr>
      <a:lvl3pPr marL="1020063" algn="l" defTabSz="510032" rtl="0" eaLnBrk="1" latinLnBrk="0" hangingPunct="1">
        <a:defRPr sz="2000" kern="1200">
          <a:solidFill>
            <a:schemeClr val="tx1"/>
          </a:solidFill>
          <a:latin typeface="+mn-lt"/>
          <a:ea typeface="+mn-ea"/>
          <a:cs typeface="+mn-cs"/>
        </a:defRPr>
      </a:lvl3pPr>
      <a:lvl4pPr marL="1530096" algn="l" defTabSz="510032" rtl="0" eaLnBrk="1" latinLnBrk="0" hangingPunct="1">
        <a:defRPr sz="2000" kern="1200">
          <a:solidFill>
            <a:schemeClr val="tx1"/>
          </a:solidFill>
          <a:latin typeface="+mn-lt"/>
          <a:ea typeface="+mn-ea"/>
          <a:cs typeface="+mn-cs"/>
        </a:defRPr>
      </a:lvl4pPr>
      <a:lvl5pPr marL="2040127" algn="l" defTabSz="510032" rtl="0" eaLnBrk="1" latinLnBrk="0" hangingPunct="1">
        <a:defRPr sz="2000" kern="1200">
          <a:solidFill>
            <a:schemeClr val="tx1"/>
          </a:solidFill>
          <a:latin typeface="+mn-lt"/>
          <a:ea typeface="+mn-ea"/>
          <a:cs typeface="+mn-cs"/>
        </a:defRPr>
      </a:lvl5pPr>
      <a:lvl6pPr marL="2550159" algn="l" defTabSz="510032" rtl="0" eaLnBrk="1" latinLnBrk="0" hangingPunct="1">
        <a:defRPr sz="2000" kern="1200">
          <a:solidFill>
            <a:schemeClr val="tx1"/>
          </a:solidFill>
          <a:latin typeface="+mn-lt"/>
          <a:ea typeface="+mn-ea"/>
          <a:cs typeface="+mn-cs"/>
        </a:defRPr>
      </a:lvl6pPr>
      <a:lvl7pPr marL="3060191" algn="l" defTabSz="510032" rtl="0" eaLnBrk="1" latinLnBrk="0" hangingPunct="1">
        <a:defRPr sz="2000" kern="1200">
          <a:solidFill>
            <a:schemeClr val="tx1"/>
          </a:solidFill>
          <a:latin typeface="+mn-lt"/>
          <a:ea typeface="+mn-ea"/>
          <a:cs typeface="+mn-cs"/>
        </a:defRPr>
      </a:lvl7pPr>
      <a:lvl8pPr marL="3570222" algn="l" defTabSz="510032" rtl="0" eaLnBrk="1" latinLnBrk="0" hangingPunct="1">
        <a:defRPr sz="2000" kern="1200">
          <a:solidFill>
            <a:schemeClr val="tx1"/>
          </a:solidFill>
          <a:latin typeface="+mn-lt"/>
          <a:ea typeface="+mn-ea"/>
          <a:cs typeface="+mn-cs"/>
        </a:defRPr>
      </a:lvl8pPr>
      <a:lvl9pPr marL="4080255" algn="l" defTabSz="5100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14239" y="3397498"/>
            <a:ext cx="13229110" cy="1606783"/>
          </a:xfrm>
        </p:spPr>
        <p:txBody>
          <a:bodyPr/>
          <a:lstStyle/>
          <a:p>
            <a:r>
              <a:rPr lang="en-US" altLang="zh-CN" sz="6000" dirty="0" smtClean="0"/>
              <a:t>《</a:t>
            </a:r>
            <a:r>
              <a:rPr lang="zh-CN" altLang="en-US" sz="6000" dirty="0" smtClean="0"/>
              <a:t>思考快与慢</a:t>
            </a:r>
            <a:r>
              <a:rPr lang="en-US" altLang="zh-CN" sz="6000" dirty="0" smtClean="0"/>
              <a:t>》</a:t>
            </a:r>
            <a:r>
              <a:rPr lang="zh-CN" altLang="en-US" sz="6000"/>
              <a:t>上</a:t>
            </a:r>
            <a:endParaRPr lang="en-US" altLang="zh-CN" sz="6000" dirty="0"/>
          </a:p>
        </p:txBody>
      </p:sp>
      <p:sp>
        <p:nvSpPr>
          <p:cNvPr id="3" name="Text Placeholder 2"/>
          <p:cNvSpPr>
            <a:spLocks noGrp="1"/>
          </p:cNvSpPr>
          <p:nvPr>
            <p:ph type="body" sz="quarter" idx="12"/>
          </p:nvPr>
        </p:nvSpPr>
        <p:spPr/>
        <p:txBody>
          <a:bodyPr/>
          <a:lstStyle/>
          <a:p>
            <a:r>
              <a:rPr lang="en-US" dirty="0" smtClean="0"/>
              <a:t>Frank (Xiangyang) Dong</a:t>
            </a:r>
            <a:endParaRPr lang="en-US" dirty="0"/>
          </a:p>
        </p:txBody>
      </p:sp>
    </p:spTree>
    <p:extLst>
      <p:ext uri="{BB962C8B-B14F-4D97-AF65-F5344CB8AC3E}">
        <p14:creationId xmlns:p14="http://schemas.microsoft.com/office/powerpoint/2010/main" val="1676425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影响决策的因素</a:t>
            </a:r>
            <a:r>
              <a:rPr lang="en-US" altLang="zh-CN" dirty="0"/>
              <a:t> – </a:t>
            </a:r>
            <a:r>
              <a:rPr lang="zh-CN" altLang="en-US" dirty="0" smtClean="0"/>
              <a:t>能联想起的细节</a:t>
            </a:r>
            <a:r>
              <a:rPr lang="zh-CN" altLang="en-US" dirty="0">
                <a:latin typeface="等线" panose="02010600030101010101" pitchFamily="2" charset="-122"/>
                <a:ea typeface="等线" panose="02010600030101010101" pitchFamily="2" charset="-122"/>
              </a:rPr>
              <a:t/>
            </a:r>
            <a:br>
              <a:rPr lang="zh-CN" altLang="en-US" dirty="0">
                <a:latin typeface="等线" panose="02010600030101010101" pitchFamily="2" charset="-122"/>
                <a:ea typeface="等线" panose="02010600030101010101" pitchFamily="2" charset="-122"/>
              </a:rPr>
            </a:br>
            <a:endParaRPr lang="zh-CN" altLang="en-US" dirty="0"/>
          </a:p>
        </p:txBody>
      </p:sp>
      <p:pic>
        <p:nvPicPr>
          <p:cNvPr id="6" name="内容占位符 5"/>
          <p:cNvPicPr>
            <a:picLocks noGrp="1" noChangeAspect="1"/>
          </p:cNvPicPr>
          <p:nvPr>
            <p:ph idx="17"/>
          </p:nvPr>
        </p:nvPicPr>
        <p:blipFill>
          <a:blip r:embed="rId2"/>
          <a:stretch>
            <a:fillRect/>
          </a:stretch>
        </p:blipFill>
        <p:spPr>
          <a:xfrm>
            <a:off x="1142614" y="2902221"/>
            <a:ext cx="6523809" cy="4333333"/>
          </a:xfrm>
          <a:prstGeom prst="rect">
            <a:avLst/>
          </a:prstGeom>
        </p:spPr>
      </p:pic>
      <p:sp>
        <p:nvSpPr>
          <p:cNvPr id="5" name="内容占位符 4"/>
          <p:cNvSpPr>
            <a:spLocks noGrp="1"/>
          </p:cNvSpPr>
          <p:nvPr>
            <p:ph idx="18"/>
          </p:nvPr>
        </p:nvSpPr>
        <p:spPr/>
        <p:txBody>
          <a:bodyPr/>
          <a:lstStyle/>
          <a:p>
            <a:pPr marL="119016" lvl="0" indent="0">
              <a:buNone/>
            </a:pPr>
            <a:endParaRPr lang="en-US" altLang="zh-CN" dirty="0" smtClean="0"/>
          </a:p>
          <a:p>
            <a:pPr marL="119016" lvl="0" indent="0">
              <a:buNone/>
            </a:pPr>
            <a:endParaRPr lang="en-US" altLang="zh-CN" dirty="0"/>
          </a:p>
          <a:p>
            <a:pPr marL="119016" lvl="0" indent="0">
              <a:buNone/>
            </a:pPr>
            <a:endParaRPr lang="en-US" altLang="zh-CN" dirty="0" smtClean="0"/>
          </a:p>
          <a:p>
            <a:pPr lvl="0">
              <a:buFont typeface="Wingdings" panose="05000000000000000000" pitchFamily="2" charset="2"/>
              <a:buChar char="Ø"/>
            </a:pPr>
            <a:r>
              <a:rPr lang="zh-CN" altLang="en-US" dirty="0" smtClean="0"/>
              <a:t>越是</a:t>
            </a:r>
            <a:r>
              <a:rPr lang="zh-CN" altLang="en-US" dirty="0"/>
              <a:t>画面感越强，记忆越清楚的事件，决策时权重越大</a:t>
            </a:r>
          </a:p>
          <a:p>
            <a:endParaRPr lang="zh-CN" altLang="en-US" dirty="0"/>
          </a:p>
        </p:txBody>
      </p:sp>
    </p:spTree>
    <p:extLst>
      <p:ext uri="{BB962C8B-B14F-4D97-AF65-F5344CB8AC3E}">
        <p14:creationId xmlns:p14="http://schemas.microsoft.com/office/powerpoint/2010/main" val="41474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影响记忆效果的一个事实 </a:t>
            </a:r>
            <a:r>
              <a:rPr lang="en-US" altLang="zh-CN" dirty="0" smtClean="0"/>
              <a:t>– </a:t>
            </a:r>
            <a:r>
              <a:rPr lang="zh-CN" altLang="en-US" dirty="0" smtClean="0"/>
              <a:t>峰终定律</a:t>
            </a:r>
            <a:endParaRPr lang="zh-CN" altLang="en-US" dirty="0"/>
          </a:p>
        </p:txBody>
      </p:sp>
      <p:sp>
        <p:nvSpPr>
          <p:cNvPr id="14" name="内容占位符 13"/>
          <p:cNvSpPr>
            <a:spLocks noGrp="1"/>
          </p:cNvSpPr>
          <p:nvPr>
            <p:ph idx="17"/>
          </p:nvPr>
        </p:nvSpPr>
        <p:spPr/>
        <p:txBody>
          <a:bodyPr/>
          <a:lstStyle/>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pPr marL="119016" indent="0">
              <a:buNone/>
            </a:pPr>
            <a:r>
              <a:rPr lang="zh-CN" altLang="en-US" dirty="0" smtClean="0">
                <a:latin typeface="楷体" panose="02010609060101010101" pitchFamily="49" charset="-122"/>
                <a:ea typeface="楷体" panose="02010609060101010101" pitchFamily="49" charset="-122"/>
              </a:rPr>
              <a:t>回忆你觉得最好看的一部</a:t>
            </a:r>
            <a:r>
              <a:rPr lang="zh-CN" altLang="en-US" dirty="0" smtClean="0">
                <a:latin typeface="楷体" panose="02010609060101010101" pitchFamily="49" charset="-122"/>
                <a:ea typeface="楷体" panose="02010609060101010101" pitchFamily="49" charset="-122"/>
              </a:rPr>
              <a:t>电视剧，你能想到什么？</a:t>
            </a:r>
            <a:endParaRPr lang="zh-CN" altLang="en-US" dirty="0">
              <a:latin typeface="楷体" panose="02010609060101010101" pitchFamily="49" charset="-122"/>
              <a:ea typeface="楷体" panose="02010609060101010101" pitchFamily="49" charset="-122"/>
            </a:endParaRPr>
          </a:p>
        </p:txBody>
      </p:sp>
      <p:sp>
        <p:nvSpPr>
          <p:cNvPr id="15" name="内容占位符 14"/>
          <p:cNvSpPr>
            <a:spLocks noGrp="1"/>
          </p:cNvSpPr>
          <p:nvPr>
            <p:ph idx="18"/>
          </p:nvPr>
        </p:nvSpPr>
        <p:spPr/>
        <p:txBody>
          <a:bodyPr/>
          <a:lstStyle/>
          <a:p>
            <a:pPr>
              <a:buFont typeface="Wingdings" panose="05000000000000000000" pitchFamily="2" charset="2"/>
              <a:buChar char="Ø"/>
            </a:pPr>
            <a:r>
              <a:rPr lang="zh-CN" altLang="en-US" dirty="0"/>
              <a:t>人们通常对一件事情的记忆，往往在高峰时和结尾表现的特别突出，就比如我们看一部三十集的电视剧，我们往往对最后一集大结局的印象以及电视剧高潮的印象大于其他所有剧情的印象。</a:t>
            </a:r>
          </a:p>
          <a:p>
            <a:endParaRPr lang="zh-CN" altLang="en-US" dirty="0"/>
          </a:p>
        </p:txBody>
      </p:sp>
    </p:spTree>
    <p:extLst>
      <p:ext uri="{BB962C8B-B14F-4D97-AF65-F5344CB8AC3E}">
        <p14:creationId xmlns:p14="http://schemas.microsoft.com/office/powerpoint/2010/main" val="286951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影响记忆效果的一个事实 </a:t>
            </a:r>
            <a:r>
              <a:rPr lang="en-US" altLang="zh-CN" dirty="0" smtClean="0"/>
              <a:t>– </a:t>
            </a:r>
            <a:r>
              <a:rPr lang="zh-CN" altLang="en-US" dirty="0" smtClean="0"/>
              <a:t>峰终定律</a:t>
            </a:r>
            <a:endParaRPr lang="zh-CN" altLang="en-US" dirty="0"/>
          </a:p>
        </p:txBody>
      </p:sp>
      <p:pic>
        <p:nvPicPr>
          <p:cNvPr id="9" name="内容占位符 8"/>
          <p:cNvPicPr>
            <a:picLocks noGrp="1" noChangeAspect="1"/>
          </p:cNvPicPr>
          <p:nvPr>
            <p:ph idx="1"/>
          </p:nvPr>
        </p:nvPicPr>
        <p:blipFill>
          <a:blip r:embed="rId2"/>
          <a:stretch>
            <a:fillRect/>
          </a:stretch>
        </p:blipFill>
        <p:spPr>
          <a:xfrm>
            <a:off x="3147219" y="1625597"/>
            <a:ext cx="9963150" cy="5057775"/>
          </a:xfrm>
          <a:prstGeom prst="rect">
            <a:avLst/>
          </a:prstGeom>
        </p:spPr>
      </p:pic>
      <p:sp>
        <p:nvSpPr>
          <p:cNvPr id="12" name="矩形 11"/>
          <p:cNvSpPr/>
          <p:nvPr/>
        </p:nvSpPr>
        <p:spPr>
          <a:xfrm>
            <a:off x="1244906" y="6859644"/>
            <a:ext cx="14199882" cy="1754326"/>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人生也是这样，大多数的情况下，别人只会记住你的结局，和你达到制高点。</a:t>
            </a:r>
            <a:r>
              <a:rPr lang="zh-CN" altLang="en-US" dirty="0" smtClean="0">
                <a:latin typeface="等线" panose="02010600030101010101" pitchFamily="2" charset="-122"/>
                <a:ea typeface="等线" panose="02010600030101010101" pitchFamily="2" charset="-122"/>
              </a:rPr>
              <a:t>我们回顾一生</a:t>
            </a:r>
            <a:r>
              <a:rPr lang="zh-CN" altLang="en-US" dirty="0">
                <a:latin typeface="等线" panose="02010600030101010101" pitchFamily="2" charset="-122"/>
                <a:ea typeface="等线" panose="02010600030101010101" pitchFamily="2" charset="-122"/>
              </a:rPr>
              <a:t>的时候，我们能记住的，也是能让我们心潮澎拜的那些记忆，而不是平淡无味的那些生活。</a:t>
            </a:r>
          </a:p>
        </p:txBody>
      </p:sp>
    </p:spTree>
    <p:extLst>
      <p:ext uri="{BB962C8B-B14F-4D97-AF65-F5344CB8AC3E}">
        <p14:creationId xmlns:p14="http://schemas.microsoft.com/office/powerpoint/2010/main" val="190611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影响决策的因素</a:t>
            </a:r>
            <a:r>
              <a:rPr lang="en-US" altLang="zh-CN" dirty="0"/>
              <a:t> – </a:t>
            </a:r>
            <a:r>
              <a:rPr lang="zh-CN" altLang="en-US" dirty="0" smtClean="0"/>
              <a:t>风险的描述方式</a:t>
            </a:r>
            <a:endParaRPr lang="zh-CN" altLang="en-US" dirty="0"/>
          </a:p>
        </p:txBody>
      </p:sp>
      <p:sp>
        <p:nvSpPr>
          <p:cNvPr id="4" name="内容占位符 3"/>
          <p:cNvSpPr>
            <a:spLocks noGrp="1"/>
          </p:cNvSpPr>
          <p:nvPr>
            <p:ph idx="17"/>
          </p:nvPr>
        </p:nvSpPr>
        <p:spPr/>
        <p:txBody>
          <a:bodyPr/>
          <a:lstStyle/>
          <a:p>
            <a:pPr marL="119016" indent="0">
              <a:buNone/>
            </a:pPr>
            <a:r>
              <a:rPr lang="zh-CN" altLang="en-US" dirty="0" smtClean="0">
                <a:latin typeface="楷体" panose="02010609060101010101" pitchFamily="49" charset="-122"/>
                <a:ea typeface="楷体" panose="02010609060101010101" pitchFamily="49" charset="-122"/>
              </a:rPr>
              <a:t>下面哪</a:t>
            </a:r>
            <a:r>
              <a:rPr lang="zh-CN" altLang="en-US" dirty="0" smtClean="0">
                <a:latin typeface="楷体" panose="02010609060101010101" pitchFamily="49" charset="-122"/>
                <a:ea typeface="楷体" panose="02010609060101010101" pitchFamily="49" charset="-122"/>
              </a:rPr>
              <a:t>个给你的恐慌大？</a:t>
            </a:r>
            <a:endParaRPr lang="en-US" altLang="zh-CN" dirty="0">
              <a:latin typeface="楷体" panose="02010609060101010101" pitchFamily="49" charset="-122"/>
              <a:ea typeface="楷体" panose="02010609060101010101" pitchFamily="49" charset="-122"/>
            </a:endParaRPr>
          </a:p>
          <a:p>
            <a:pPr marL="1033416" indent="-914400">
              <a:buFont typeface="+mj-lt"/>
              <a:buAutoNum type="arabicPeriod"/>
            </a:pPr>
            <a:r>
              <a:rPr lang="zh-CN" altLang="en-US" dirty="0" smtClean="0">
                <a:latin typeface="楷体" panose="02010609060101010101" pitchFamily="49" charset="-122"/>
                <a:ea typeface="楷体" panose="02010609060101010101" pitchFamily="49" charset="-122"/>
              </a:rPr>
              <a:t>一年中</a:t>
            </a:r>
            <a:r>
              <a:rPr lang="zh-CN" altLang="en-US" dirty="0">
                <a:latin typeface="楷体" panose="02010609060101010101" pitchFamily="49" charset="-122"/>
                <a:ea typeface="楷体" panose="02010609060101010101" pitchFamily="49" charset="-122"/>
              </a:rPr>
              <a:t>，全美有</a:t>
            </a:r>
            <a:r>
              <a:rPr lang="en-US" altLang="zh-CN" dirty="0">
                <a:latin typeface="楷体" panose="02010609060101010101" pitchFamily="49" charset="-122"/>
                <a:ea typeface="楷体" panose="02010609060101010101" pitchFamily="49" charset="-122"/>
              </a:rPr>
              <a:t>1000</a:t>
            </a:r>
            <a:r>
              <a:rPr lang="zh-CN" altLang="en-US" dirty="0">
                <a:latin typeface="楷体" panose="02010609060101010101" pitchFamily="49" charset="-122"/>
                <a:ea typeface="楷体" panose="02010609060101010101" pitchFamily="49" charset="-122"/>
              </a:rPr>
              <a:t>起谋杀事件是由没有服用药物的严重精神病制造的</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1033416" indent="-914400">
              <a:buFont typeface="+mj-lt"/>
              <a:buAutoNum type="arabicPeriod"/>
            </a:pPr>
            <a:r>
              <a:rPr lang="zh-CN" altLang="en-US" dirty="0" smtClean="0">
                <a:latin typeface="楷体" panose="02010609060101010101" pitchFamily="49" charset="-122"/>
                <a:ea typeface="楷体" panose="02010609060101010101" pitchFamily="49" charset="-122"/>
              </a:rPr>
              <a:t>每年</a:t>
            </a:r>
            <a:r>
              <a:rPr lang="zh-CN" altLang="en-US" dirty="0">
                <a:latin typeface="楷体" panose="02010609060101010101" pitchFamily="49" charset="-122"/>
                <a:ea typeface="楷体" panose="02010609060101010101" pitchFamily="49" charset="-122"/>
              </a:rPr>
              <a:t>，我们被精神患者杀死的概念接近</a:t>
            </a:r>
            <a:r>
              <a:rPr lang="en-US" altLang="zh-CN" dirty="0">
                <a:latin typeface="楷体" panose="02010609060101010101" pitchFamily="49" charset="-122"/>
                <a:ea typeface="楷体" panose="02010609060101010101" pitchFamily="49" charset="-122"/>
              </a:rPr>
              <a:t>0.00036</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5" name="内容占位符 4"/>
          <p:cNvSpPr>
            <a:spLocks noGrp="1"/>
          </p:cNvSpPr>
          <p:nvPr>
            <p:ph idx="18"/>
          </p:nvPr>
        </p:nvSpPr>
        <p:spPr/>
        <p:txBody>
          <a:bodyPr/>
          <a:lstStyle/>
          <a:p>
            <a:endParaRPr lang="en-US" altLang="zh-CN" dirty="0" smtClean="0"/>
          </a:p>
          <a:p>
            <a:endParaRPr lang="en-US" altLang="zh-CN" dirty="0"/>
          </a:p>
          <a:p>
            <a:pPr>
              <a:buFont typeface="Wingdings" panose="05000000000000000000" pitchFamily="2" charset="2"/>
              <a:buChar char="Ø"/>
            </a:pPr>
            <a:r>
              <a:rPr lang="zh-CN" altLang="en-US" dirty="0" smtClean="0"/>
              <a:t>虽然两种事件的描述是同样的一个事实，但是显然</a:t>
            </a:r>
            <a:r>
              <a:rPr lang="zh-CN" altLang="en-US" dirty="0"/>
              <a:t>第一种表述会让我们对精神病患者产生恐慌的情绪更大。</a:t>
            </a:r>
          </a:p>
        </p:txBody>
      </p:sp>
    </p:spTree>
    <p:extLst>
      <p:ext uri="{BB962C8B-B14F-4D97-AF65-F5344CB8AC3E}">
        <p14:creationId xmlns:p14="http://schemas.microsoft.com/office/powerpoint/2010/main" val="28268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影响决策的因素</a:t>
            </a:r>
            <a:r>
              <a:rPr lang="en-US" altLang="zh-CN" dirty="0"/>
              <a:t> – </a:t>
            </a:r>
            <a:r>
              <a:rPr lang="zh-CN" altLang="en-US" dirty="0"/>
              <a:t>光环效应</a:t>
            </a:r>
          </a:p>
        </p:txBody>
      </p:sp>
      <p:pic>
        <p:nvPicPr>
          <p:cNvPr id="6" name="内容占位符 5"/>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931069" y="2757488"/>
            <a:ext cx="6946900" cy="4622800"/>
          </a:xfrm>
        </p:spPr>
      </p:pic>
      <p:sp>
        <p:nvSpPr>
          <p:cNvPr id="5" name="内容占位符 4"/>
          <p:cNvSpPr>
            <a:spLocks noGrp="1"/>
          </p:cNvSpPr>
          <p:nvPr>
            <p:ph idx="18"/>
          </p:nvPr>
        </p:nvSpPr>
        <p:spPr/>
        <p:txBody>
          <a:bodyPr/>
          <a:lstStyle/>
          <a:p>
            <a:pPr lvl="0"/>
            <a:endParaRPr lang="en-US" altLang="zh-CN" dirty="0" smtClean="0"/>
          </a:p>
          <a:p>
            <a:pPr lvl="0"/>
            <a:endParaRPr lang="en-US" altLang="zh-CN" dirty="0"/>
          </a:p>
          <a:p>
            <a:pPr lvl="0">
              <a:buFont typeface="Wingdings" panose="05000000000000000000" pitchFamily="2" charset="2"/>
              <a:buChar char="Ø"/>
            </a:pPr>
            <a:r>
              <a:rPr lang="zh-CN" altLang="en-US" dirty="0" smtClean="0"/>
              <a:t>第一印象</a:t>
            </a:r>
            <a:r>
              <a:rPr lang="zh-CN" altLang="en-US" dirty="0"/>
              <a:t>好的人做事应该也不错</a:t>
            </a:r>
          </a:p>
          <a:p>
            <a:pPr lvl="0">
              <a:buFont typeface="Wingdings" panose="05000000000000000000" pitchFamily="2" charset="2"/>
              <a:buChar char="Ø"/>
            </a:pPr>
            <a:r>
              <a:rPr lang="zh-CN" altLang="en-US" dirty="0"/>
              <a:t>又高又帅的运动员，大家对他的能力评估会偏</a:t>
            </a:r>
            <a:r>
              <a:rPr lang="zh-CN" altLang="en-US" dirty="0" smtClean="0"/>
              <a:t>高</a:t>
            </a:r>
            <a:endParaRPr lang="en-US" altLang="zh-CN" dirty="0"/>
          </a:p>
        </p:txBody>
      </p:sp>
    </p:spTree>
    <p:extLst>
      <p:ext uri="{BB962C8B-B14F-4D97-AF65-F5344CB8AC3E}">
        <p14:creationId xmlns:p14="http://schemas.microsoft.com/office/powerpoint/2010/main" val="19336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a:t>
            </a:r>
            <a:r>
              <a:rPr lang="zh-CN" altLang="en-US" dirty="0" smtClean="0"/>
              <a:t>的因素</a:t>
            </a:r>
            <a:r>
              <a:rPr lang="en-US" altLang="zh-CN" dirty="0"/>
              <a:t> </a:t>
            </a:r>
            <a:r>
              <a:rPr lang="en-US" altLang="zh-CN" dirty="0" smtClean="0"/>
              <a:t>– </a:t>
            </a:r>
            <a:r>
              <a:rPr lang="zh-CN" altLang="en-US" dirty="0" smtClean="0"/>
              <a:t>可得性偏见</a:t>
            </a:r>
            <a:endParaRPr lang="zh-CN" altLang="en-US" dirty="0"/>
          </a:p>
        </p:txBody>
      </p:sp>
      <p:pic>
        <p:nvPicPr>
          <p:cNvPr id="5" name="内容占位符 4"/>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812800" y="2824064"/>
            <a:ext cx="7183438" cy="4489648"/>
          </a:xfrm>
        </p:spPr>
      </p:pic>
      <p:sp>
        <p:nvSpPr>
          <p:cNvPr id="4" name="内容占位符 3"/>
          <p:cNvSpPr>
            <a:spLocks noGrp="1"/>
          </p:cNvSpPr>
          <p:nvPr>
            <p:ph idx="18"/>
          </p:nvPr>
        </p:nvSpPr>
        <p:spPr/>
        <p:txBody>
          <a:bodyPr/>
          <a:lstStyle/>
          <a:p>
            <a:pPr>
              <a:buFont typeface="Wingdings" panose="05000000000000000000" pitchFamily="2" charset="2"/>
              <a:buChar char="Ø"/>
            </a:pPr>
            <a:r>
              <a:rPr lang="zh-CN" altLang="en-US" dirty="0"/>
              <a:t>如身边的某个同学银行卡被诈骗了，你就会觉得这个社会银行卡诈骗的概率突然增高了很多，从而促使你去买保险。但是实际上，这个社会的诈骗案发生率并没有发生太大变化，只不过这一个案件恰好发生在了你身边而已</a:t>
            </a:r>
            <a:r>
              <a:rPr lang="zh-CN" altLang="en-US" dirty="0" smtClean="0"/>
              <a:t>。</a:t>
            </a:r>
            <a:endParaRPr lang="zh-CN" altLang="en-US" dirty="0"/>
          </a:p>
        </p:txBody>
      </p:sp>
    </p:spTree>
    <p:extLst>
      <p:ext uri="{BB962C8B-B14F-4D97-AF65-F5344CB8AC3E}">
        <p14:creationId xmlns:p14="http://schemas.microsoft.com/office/powerpoint/2010/main" val="4174602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影响决策的因素</a:t>
            </a:r>
            <a:r>
              <a:rPr lang="en-US" altLang="zh-CN" dirty="0"/>
              <a:t> </a:t>
            </a:r>
            <a:r>
              <a:rPr lang="en-US" altLang="zh-CN" dirty="0" smtClean="0"/>
              <a:t>– </a:t>
            </a:r>
            <a:r>
              <a:rPr lang="zh-CN" altLang="en-US" dirty="0" smtClean="0"/>
              <a:t>锚定效应</a:t>
            </a:r>
            <a:endParaRPr lang="zh-CN" altLang="en-US" dirty="0"/>
          </a:p>
        </p:txBody>
      </p:sp>
      <p:sp>
        <p:nvSpPr>
          <p:cNvPr id="2" name="内容占位符 1"/>
          <p:cNvSpPr>
            <a:spLocks noGrp="1"/>
          </p:cNvSpPr>
          <p:nvPr>
            <p:ph idx="17"/>
          </p:nvPr>
        </p:nvSpPr>
        <p:spPr/>
        <p:txBody>
          <a:bodyPr/>
          <a:lstStyle/>
          <a:p>
            <a:endParaRPr lang="en-US" altLang="zh-CN" dirty="0" smtClean="0">
              <a:latin typeface="楷体" panose="02010609060101010101" pitchFamily="49" charset="-122"/>
              <a:ea typeface="楷体" panose="02010609060101010101" pitchFamily="49" charset="-122"/>
            </a:endParaRPr>
          </a:p>
          <a:p>
            <a:pPr marL="119016" indent="0">
              <a:buNone/>
            </a:pPr>
            <a:r>
              <a:rPr lang="zh-CN" altLang="en-US" dirty="0" smtClean="0">
                <a:latin typeface="楷体" panose="02010609060101010101" pitchFamily="49" charset="-122"/>
                <a:ea typeface="楷体" panose="02010609060101010101" pitchFamily="49" charset="-122"/>
              </a:rPr>
              <a:t>请</a:t>
            </a:r>
            <a:r>
              <a:rPr lang="zh-CN" altLang="en-US" dirty="0" smtClean="0">
                <a:latin typeface="楷体" panose="02010609060101010101" pitchFamily="49" charset="-122"/>
                <a:ea typeface="楷体" panose="02010609060101010101" pitchFamily="49" charset="-122"/>
              </a:rPr>
              <a:t>仔细看下列数字：</a:t>
            </a:r>
            <a:endParaRPr lang="en-US" altLang="zh-CN" dirty="0" smtClean="0">
              <a:latin typeface="楷体" panose="02010609060101010101" pitchFamily="49" charset="-122"/>
              <a:ea typeface="楷体" panose="02010609060101010101" pitchFamily="49" charset="-122"/>
            </a:endParaRPr>
          </a:p>
          <a:p>
            <a:pPr marL="119016" indent="0">
              <a:buNone/>
            </a:pPr>
            <a:r>
              <a:rPr lang="en-US" altLang="zh-CN" b="1" dirty="0" smtClean="0">
                <a:latin typeface="楷体" panose="02010609060101010101" pitchFamily="49" charset="-122"/>
                <a:ea typeface="楷体" panose="02010609060101010101" pitchFamily="49" charset="-122"/>
              </a:rPr>
              <a:t>10 25 65 30 40 </a:t>
            </a:r>
            <a:r>
              <a:rPr lang="en-US" altLang="zh-CN" b="1" dirty="0" smtClean="0">
                <a:latin typeface="楷体" panose="02010609060101010101" pitchFamily="49" charset="-122"/>
                <a:ea typeface="楷体" panose="02010609060101010101" pitchFamily="49" charset="-122"/>
              </a:rPr>
              <a:t>45</a:t>
            </a:r>
          </a:p>
          <a:p>
            <a:pPr marL="119016" indent="0">
              <a:buNone/>
            </a:pPr>
            <a:endParaRPr lang="en-US" altLang="zh-CN" b="1" dirty="0" smtClean="0">
              <a:latin typeface="楷体" panose="02010609060101010101" pitchFamily="49" charset="-122"/>
              <a:ea typeface="楷体" panose="02010609060101010101" pitchFamily="49" charset="-122"/>
            </a:endParaRPr>
          </a:p>
          <a:p>
            <a:pPr marL="119016" indent="0">
              <a:buNone/>
            </a:pPr>
            <a:r>
              <a:rPr lang="zh-CN" altLang="en-US" dirty="0" smtClean="0">
                <a:latin typeface="楷体" panose="02010609060101010101" pitchFamily="49" charset="-122"/>
                <a:ea typeface="楷体" panose="02010609060101010101" pitchFamily="49" charset="-122"/>
              </a:rPr>
              <a:t>请问非洲国家占联合国</a:t>
            </a:r>
            <a:r>
              <a:rPr lang="zh-CN" altLang="en-US" dirty="0">
                <a:latin typeface="楷体" panose="02010609060101010101" pitchFamily="49" charset="-122"/>
                <a:ea typeface="楷体" panose="02010609060101010101" pitchFamily="49" charset="-122"/>
              </a:rPr>
              <a:t>席位</a:t>
            </a:r>
            <a:r>
              <a:rPr lang="zh-CN" altLang="en-US" dirty="0" smtClean="0">
                <a:latin typeface="楷体" panose="02010609060101010101" pitchFamily="49" charset="-122"/>
                <a:ea typeface="楷体" panose="02010609060101010101" pitchFamily="49" charset="-122"/>
              </a:rPr>
              <a:t>的百分比是多少？</a:t>
            </a:r>
            <a:endParaRPr lang="zh-CN" altLang="en-US" dirty="0">
              <a:latin typeface="楷体" panose="02010609060101010101" pitchFamily="49" charset="-122"/>
              <a:ea typeface="楷体" panose="02010609060101010101" pitchFamily="49" charset="-122"/>
            </a:endParaRPr>
          </a:p>
        </p:txBody>
      </p:sp>
      <p:sp>
        <p:nvSpPr>
          <p:cNvPr id="5" name="内容占位符 4"/>
          <p:cNvSpPr>
            <a:spLocks noGrp="1"/>
          </p:cNvSpPr>
          <p:nvPr>
            <p:ph idx="18"/>
          </p:nvPr>
        </p:nvSpPr>
        <p:spPr/>
        <p:txBody>
          <a:bodyPr/>
          <a:lstStyle/>
          <a:p>
            <a:endParaRPr lang="en-US" altLang="zh-CN" dirty="0" smtClean="0"/>
          </a:p>
          <a:p>
            <a:endParaRPr lang="en-US" altLang="zh-CN" dirty="0"/>
          </a:p>
          <a:p>
            <a:pPr>
              <a:buFont typeface="Wingdings" panose="05000000000000000000" pitchFamily="2" charset="2"/>
              <a:buChar char="Ø"/>
            </a:pPr>
            <a:r>
              <a:rPr lang="zh-CN" altLang="en-US" dirty="0" smtClean="0"/>
              <a:t>根据调查结果，大部分人会</a:t>
            </a:r>
            <a:r>
              <a:rPr lang="zh-CN" altLang="en-US" dirty="0"/>
              <a:t>说</a:t>
            </a:r>
            <a:r>
              <a:rPr lang="en-US" altLang="zh-CN" dirty="0"/>
              <a:t>25%-45%</a:t>
            </a:r>
            <a:r>
              <a:rPr lang="zh-CN" altLang="en-US" dirty="0"/>
              <a:t>之间，我们之前的锚定数据起了作用。</a:t>
            </a:r>
            <a:endParaRPr lang="en-US" altLang="zh-CN" dirty="0"/>
          </a:p>
          <a:p>
            <a:endParaRPr lang="zh-CN" altLang="en-US" dirty="0"/>
          </a:p>
        </p:txBody>
      </p:sp>
    </p:spTree>
    <p:extLst>
      <p:ext uri="{BB962C8B-B14F-4D97-AF65-F5344CB8AC3E}">
        <p14:creationId xmlns:p14="http://schemas.microsoft.com/office/powerpoint/2010/main" val="177203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影响决策的因素</a:t>
            </a:r>
            <a:r>
              <a:rPr lang="en-US" altLang="zh-CN" dirty="0"/>
              <a:t> </a:t>
            </a:r>
            <a:r>
              <a:rPr lang="en-US" altLang="zh-CN" dirty="0" smtClean="0"/>
              <a:t>– </a:t>
            </a:r>
            <a:r>
              <a:rPr lang="zh-CN" altLang="en-US" dirty="0" smtClean="0"/>
              <a:t>锚定效应</a:t>
            </a:r>
            <a:endParaRPr lang="zh-CN" altLang="en-US" dirty="0"/>
          </a:p>
        </p:txBody>
      </p:sp>
      <p:sp>
        <p:nvSpPr>
          <p:cNvPr id="2" name="内容占位符 1"/>
          <p:cNvSpPr>
            <a:spLocks noGrp="1"/>
          </p:cNvSpPr>
          <p:nvPr>
            <p:ph idx="17"/>
          </p:nvPr>
        </p:nvSpPr>
        <p:spPr/>
        <p:txBody>
          <a:bodyPr/>
          <a:lstStyle/>
          <a:p>
            <a:pPr latinLnBrk="1"/>
            <a:endParaRPr lang="en-US" altLang="zh-CN" dirty="0" smtClean="0">
              <a:latin typeface="楷体" panose="02010609060101010101" pitchFamily="49" charset="-122"/>
              <a:ea typeface="楷体" panose="02010609060101010101" pitchFamily="49" charset="-122"/>
            </a:endParaRPr>
          </a:p>
          <a:p>
            <a:pPr latinLnBrk="1"/>
            <a:endParaRPr lang="en-US" altLang="zh-CN" dirty="0">
              <a:latin typeface="楷体" panose="02010609060101010101" pitchFamily="49" charset="-122"/>
              <a:ea typeface="楷体" panose="02010609060101010101" pitchFamily="49" charset="-122"/>
            </a:endParaRPr>
          </a:p>
          <a:p>
            <a:pPr marL="119016" indent="0" latinLnBrk="1">
              <a:buNone/>
            </a:pPr>
            <a:r>
              <a:rPr lang="zh-CN" altLang="en-US" dirty="0" smtClean="0">
                <a:latin typeface="楷体" panose="02010609060101010101" pitchFamily="49" charset="-122"/>
                <a:ea typeface="楷体" panose="02010609060101010101" pitchFamily="49" charset="-122"/>
              </a:rPr>
              <a:t>请依次回答下列问题：</a:t>
            </a:r>
            <a:endParaRPr lang="en-US" altLang="zh-CN" dirty="0" smtClean="0">
              <a:latin typeface="楷体" panose="02010609060101010101" pitchFamily="49" charset="-122"/>
              <a:ea typeface="楷体" panose="02010609060101010101" pitchFamily="49" charset="-122"/>
            </a:endParaRPr>
          </a:p>
          <a:p>
            <a:pPr marL="1033416" indent="-914400" latinLnBrk="1">
              <a:buFont typeface="+mj-lt"/>
              <a:buAutoNum type="arabicPeriod"/>
            </a:pPr>
            <a:r>
              <a:rPr lang="zh-CN" altLang="en-US" dirty="0" smtClean="0">
                <a:latin typeface="楷体" panose="02010609060101010101" pitchFamily="49" charset="-122"/>
                <a:ea typeface="楷体" panose="02010609060101010101" pitchFamily="49" charset="-122"/>
              </a:rPr>
              <a:t>甘</a:t>
            </a:r>
            <a:r>
              <a:rPr lang="zh-CN" altLang="en-US" dirty="0">
                <a:latin typeface="楷体" panose="02010609060101010101" pitchFamily="49" charset="-122"/>
                <a:ea typeface="楷体" panose="02010609060101010101" pitchFamily="49" charset="-122"/>
              </a:rPr>
              <a:t>地</a:t>
            </a:r>
            <a:r>
              <a:rPr lang="zh-CN" altLang="en-US" dirty="0" smtClean="0">
                <a:latin typeface="楷体" panose="02010609060101010101" pitchFamily="49" charset="-122"/>
                <a:ea typeface="楷体" panose="02010609060101010101" pitchFamily="49" charset="-122"/>
              </a:rPr>
              <a:t>去世时的岁数比</a:t>
            </a:r>
            <a:r>
              <a:rPr lang="en-US" altLang="zh-CN" dirty="0" smtClean="0">
                <a:latin typeface="楷体" panose="02010609060101010101" pitchFamily="49" charset="-122"/>
                <a:ea typeface="楷体" panose="02010609060101010101" pitchFamily="49" charset="-122"/>
              </a:rPr>
              <a:t>144</a:t>
            </a:r>
            <a:r>
              <a:rPr lang="zh-CN" altLang="en-US" dirty="0" smtClean="0">
                <a:latin typeface="楷体" panose="02010609060101010101" pitchFamily="49" charset="-122"/>
                <a:ea typeface="楷体" panose="02010609060101010101" pitchFamily="49" charset="-122"/>
              </a:rPr>
              <a:t>大</a:t>
            </a:r>
            <a:r>
              <a:rPr lang="zh-CN" altLang="en-US" dirty="0">
                <a:latin typeface="楷体" panose="02010609060101010101" pitchFamily="49" charset="-122"/>
                <a:ea typeface="楷体" panose="02010609060101010101" pitchFamily="49" charset="-122"/>
              </a:rPr>
              <a:t>还是小？</a:t>
            </a:r>
          </a:p>
          <a:p>
            <a:pPr marL="1033416" indent="-914400" latinLnBrk="1">
              <a:buFont typeface="+mj-lt"/>
              <a:buAutoNum type="arabicPeriod"/>
            </a:pPr>
            <a:r>
              <a:rPr lang="zh-CN" altLang="en-US" dirty="0">
                <a:latin typeface="楷体" panose="02010609060101010101" pitchFamily="49" charset="-122"/>
                <a:ea typeface="楷体" panose="02010609060101010101" pitchFamily="49" charset="-122"/>
              </a:rPr>
              <a:t>甘地去世时多少岁？</a:t>
            </a:r>
          </a:p>
          <a:p>
            <a:endParaRPr lang="zh-CN" altLang="en-US" dirty="0"/>
          </a:p>
        </p:txBody>
      </p:sp>
      <p:sp>
        <p:nvSpPr>
          <p:cNvPr id="4" name="内容占位符 3"/>
          <p:cNvSpPr>
            <a:spLocks noGrp="1"/>
          </p:cNvSpPr>
          <p:nvPr>
            <p:ph idx="18"/>
          </p:nvPr>
        </p:nvSpPr>
        <p:spPr/>
        <p:txBody>
          <a:bodyPr/>
          <a:lstStyle/>
          <a:p>
            <a:pPr>
              <a:buFont typeface="Wingdings" panose="05000000000000000000" pitchFamily="2" charset="2"/>
              <a:buChar char="Ø"/>
            </a:pPr>
            <a:r>
              <a:rPr lang="zh-CN" altLang="en-US" sz="3600" dirty="0"/>
              <a:t>实际上，第一个问题肯定是比</a:t>
            </a:r>
            <a:r>
              <a:rPr lang="en-US" altLang="zh-CN" sz="3600" dirty="0"/>
              <a:t>144</a:t>
            </a:r>
            <a:r>
              <a:rPr lang="zh-CN" altLang="en-US" sz="3600" dirty="0"/>
              <a:t>岁小，因为很少人能活到</a:t>
            </a:r>
            <a:r>
              <a:rPr lang="en-US" altLang="zh-CN" sz="3600" dirty="0"/>
              <a:t>144</a:t>
            </a:r>
            <a:r>
              <a:rPr lang="zh-CN" altLang="en-US" sz="3600" dirty="0"/>
              <a:t>岁，但是经过第一个问题之后，就容易让人们产生一种错觉，认为甘地活的时间很长，如果只有第二个问题没有第一个问题的话，人们可能会</a:t>
            </a:r>
            <a:r>
              <a:rPr lang="zh-CN" altLang="en-US" sz="3600" dirty="0" smtClean="0"/>
              <a:t>猜</a:t>
            </a:r>
            <a:r>
              <a:rPr lang="en-US" altLang="zh-CN" sz="3600" dirty="0" smtClean="0"/>
              <a:t>60</a:t>
            </a:r>
            <a:r>
              <a:rPr lang="zh-CN" altLang="en-US" sz="3600" dirty="0" smtClean="0"/>
              <a:t>岁</a:t>
            </a:r>
            <a:r>
              <a:rPr lang="en-US" altLang="zh-CN" sz="3600" dirty="0" smtClean="0"/>
              <a:t>/70</a:t>
            </a:r>
            <a:r>
              <a:rPr lang="zh-CN" altLang="en-US" sz="3600" dirty="0" smtClean="0"/>
              <a:t>岁</a:t>
            </a:r>
            <a:r>
              <a:rPr lang="en-US" altLang="zh-CN" sz="3600" dirty="0" smtClean="0"/>
              <a:t>/80</a:t>
            </a:r>
            <a:r>
              <a:rPr lang="zh-CN" altLang="en-US" sz="3600" dirty="0" smtClean="0"/>
              <a:t>岁</a:t>
            </a:r>
            <a:r>
              <a:rPr lang="zh-CN" altLang="en-US" sz="3600" dirty="0"/>
              <a:t>，但是如果先有第一个问题，再有第二个问题，人们可能猜</a:t>
            </a:r>
            <a:r>
              <a:rPr lang="en-US" altLang="zh-CN" sz="3600" dirty="0"/>
              <a:t>100</a:t>
            </a:r>
            <a:r>
              <a:rPr lang="zh-CN" altLang="en-US" sz="3600" dirty="0" smtClean="0"/>
              <a:t>岁</a:t>
            </a:r>
            <a:r>
              <a:rPr lang="en-US" altLang="zh-CN" sz="3600" dirty="0" smtClean="0"/>
              <a:t>/110</a:t>
            </a:r>
            <a:r>
              <a:rPr lang="zh-CN" altLang="en-US" sz="3600" dirty="0" smtClean="0"/>
              <a:t>岁</a:t>
            </a:r>
            <a:r>
              <a:rPr lang="en-US" altLang="zh-CN" sz="3600" dirty="0" smtClean="0"/>
              <a:t>/120</a:t>
            </a:r>
            <a:r>
              <a:rPr lang="zh-CN" altLang="en-US" sz="3600" dirty="0"/>
              <a:t>岁</a:t>
            </a:r>
            <a:r>
              <a:rPr lang="zh-CN" altLang="en-US" sz="3600" dirty="0" smtClean="0"/>
              <a:t>，这也是</a:t>
            </a:r>
            <a:r>
              <a:rPr lang="zh-CN" altLang="en-US" sz="3600" dirty="0"/>
              <a:t>锚定效应</a:t>
            </a:r>
            <a:r>
              <a:rPr lang="zh-CN" altLang="en-US" sz="3600" dirty="0" smtClean="0"/>
              <a:t>。</a:t>
            </a:r>
            <a:endParaRPr lang="en-US" altLang="zh-CN" sz="3600" dirty="0"/>
          </a:p>
        </p:txBody>
      </p:sp>
    </p:spTree>
    <p:extLst>
      <p:ext uri="{BB962C8B-B14F-4D97-AF65-F5344CB8AC3E}">
        <p14:creationId xmlns:p14="http://schemas.microsoft.com/office/powerpoint/2010/main" val="163574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影响决策的因素</a:t>
            </a:r>
            <a:r>
              <a:rPr lang="en-US" altLang="zh-CN" dirty="0"/>
              <a:t> </a:t>
            </a:r>
            <a:r>
              <a:rPr lang="en-US" altLang="zh-CN" dirty="0" smtClean="0"/>
              <a:t>– </a:t>
            </a:r>
            <a:r>
              <a:rPr lang="zh-CN" altLang="en-US" dirty="0" smtClean="0"/>
              <a:t>锚</a:t>
            </a:r>
            <a:r>
              <a:rPr lang="zh-CN" altLang="en-US" dirty="0"/>
              <a:t>定效应</a:t>
            </a:r>
          </a:p>
        </p:txBody>
      </p:sp>
      <p:sp>
        <p:nvSpPr>
          <p:cNvPr id="2" name="内容占位符 1"/>
          <p:cNvSpPr>
            <a:spLocks noGrp="1"/>
          </p:cNvSpPr>
          <p:nvPr>
            <p:ph idx="17"/>
          </p:nvPr>
        </p:nvSpPr>
        <p:spPr/>
        <p:txBody>
          <a:bodyPr/>
          <a:lstStyle/>
          <a:p>
            <a:pPr marL="119016" indent="0">
              <a:buNone/>
            </a:pPr>
            <a:endParaRPr lang="en-US" altLang="zh-CN" dirty="0"/>
          </a:p>
          <a:p>
            <a:endParaRPr lang="zh-CN" altLang="en-US" dirty="0"/>
          </a:p>
        </p:txBody>
      </p:sp>
      <p:sp>
        <p:nvSpPr>
          <p:cNvPr id="4" name="内容占位符 3"/>
          <p:cNvSpPr>
            <a:spLocks noGrp="1"/>
          </p:cNvSpPr>
          <p:nvPr>
            <p:ph idx="18"/>
          </p:nvPr>
        </p:nvSpPr>
        <p:spPr/>
        <p:txBody>
          <a:bodyPr/>
          <a:lstStyle/>
          <a:p>
            <a:endParaRPr lang="en-US" altLang="zh-CN" dirty="0" smtClean="0"/>
          </a:p>
          <a:p>
            <a:pPr>
              <a:buFont typeface="Wingdings" panose="05000000000000000000" pitchFamily="2" charset="2"/>
              <a:buChar char="Ø"/>
            </a:pPr>
            <a:r>
              <a:rPr lang="zh-CN" altLang="en-US" dirty="0" smtClean="0"/>
              <a:t>当</a:t>
            </a:r>
            <a:r>
              <a:rPr lang="zh-CN" altLang="en-US" dirty="0"/>
              <a:t>一个人对一件事情作出判断的时候，容易受到第一印象或者第一信息的支配，就像沉入海底的锚一样把人们的思想固定在一个地方。</a:t>
            </a:r>
          </a:p>
          <a:p>
            <a:endParaRPr lang="zh-CN" altLang="en-US" dirty="0"/>
          </a:p>
        </p:txBody>
      </p:sp>
      <p:pic>
        <p:nvPicPr>
          <p:cNvPr id="5" name="图片 4"/>
          <p:cNvPicPr>
            <a:picLocks noChangeAspect="1"/>
          </p:cNvPicPr>
          <p:nvPr/>
        </p:nvPicPr>
        <p:blipFill>
          <a:blip r:embed="rId2"/>
          <a:stretch>
            <a:fillRect/>
          </a:stretch>
        </p:blipFill>
        <p:spPr>
          <a:xfrm>
            <a:off x="2156214" y="3681400"/>
            <a:ext cx="4761905" cy="2552381"/>
          </a:xfrm>
          <a:prstGeom prst="rect">
            <a:avLst/>
          </a:prstGeom>
        </p:spPr>
      </p:pic>
    </p:spTree>
    <p:extLst>
      <p:ext uri="{BB962C8B-B14F-4D97-AF65-F5344CB8AC3E}">
        <p14:creationId xmlns:p14="http://schemas.microsoft.com/office/powerpoint/2010/main" val="2568077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影响</a:t>
            </a:r>
            <a:r>
              <a:rPr lang="zh-CN" altLang="en-US" dirty="0"/>
              <a:t>预测</a:t>
            </a:r>
            <a:r>
              <a:rPr lang="zh-CN" altLang="en-US" dirty="0" smtClean="0"/>
              <a:t>的一个事实</a:t>
            </a:r>
            <a:r>
              <a:rPr lang="en-US" altLang="zh-CN" dirty="0" smtClean="0"/>
              <a:t> – </a:t>
            </a:r>
            <a:r>
              <a:rPr lang="zh-CN" altLang="en-US" dirty="0" smtClean="0"/>
              <a:t>回归平均值</a:t>
            </a:r>
            <a:endParaRPr lang="zh-CN" altLang="en-US" dirty="0"/>
          </a:p>
        </p:txBody>
      </p:sp>
      <p:sp>
        <p:nvSpPr>
          <p:cNvPr id="2" name="内容占位符 1"/>
          <p:cNvSpPr>
            <a:spLocks noGrp="1"/>
          </p:cNvSpPr>
          <p:nvPr>
            <p:ph idx="17"/>
          </p:nvPr>
        </p:nvSpPr>
        <p:spPr/>
        <p:txBody>
          <a:bodyPr/>
          <a:lstStyle/>
          <a:p>
            <a:endParaRPr lang="en-US" altLang="zh-CN" dirty="0" smtClean="0">
              <a:latin typeface="楷体" panose="02010609060101010101" pitchFamily="49" charset="-122"/>
              <a:ea typeface="楷体" panose="02010609060101010101" pitchFamily="49" charset="-122"/>
            </a:endParaRPr>
          </a:p>
          <a:p>
            <a:pPr>
              <a:buFont typeface="Arial" panose="020B0604020202020204" pitchFamily="34" charset="0"/>
              <a:buChar char="•"/>
            </a:pPr>
            <a:r>
              <a:rPr lang="zh-CN" altLang="en-US" dirty="0" smtClean="0">
                <a:latin typeface="楷体" panose="02010609060101010101" pitchFamily="49" charset="-122"/>
                <a:ea typeface="楷体" panose="02010609060101010101" pitchFamily="49" charset="-122"/>
              </a:rPr>
              <a:t>今年公司的增长率如下</a:t>
            </a:r>
            <a:endParaRPr lang="en-US" altLang="zh-CN" dirty="0" smtClean="0">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smtClean="0">
                <a:latin typeface="楷体" panose="02010609060101010101" pitchFamily="49" charset="-122"/>
                <a:ea typeface="楷体" panose="02010609060101010101" pitchFamily="49" charset="-122"/>
              </a:rPr>
              <a:t>部门</a:t>
            </a:r>
            <a:r>
              <a:rPr lang="en-US" altLang="zh-CN" dirty="0" smtClean="0">
                <a:latin typeface="楷体" panose="02010609060101010101" pitchFamily="49" charset="-122"/>
                <a:ea typeface="楷体" panose="02010609060101010101" pitchFamily="49" charset="-122"/>
              </a:rPr>
              <a:t>A</a:t>
            </a:r>
            <a:r>
              <a:rPr lang="zh-CN" altLang="en-US" dirty="0" smtClean="0">
                <a:latin typeface="楷体" panose="02010609060101010101" pitchFamily="49" charset="-122"/>
                <a:ea typeface="楷体" panose="02010609060101010101" pitchFamily="49" charset="-122"/>
              </a:rPr>
              <a:t>超长发挥，增长了</a:t>
            </a:r>
            <a:r>
              <a:rPr lang="en-US" altLang="zh-CN" dirty="0" smtClean="0">
                <a:latin typeface="楷体" panose="02010609060101010101" pitchFamily="49" charset="-122"/>
                <a:ea typeface="楷体" panose="02010609060101010101" pitchFamily="49" charset="-122"/>
              </a:rPr>
              <a:t>20%</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smtClean="0">
                <a:latin typeface="楷体" panose="02010609060101010101" pitchFamily="49" charset="-122"/>
                <a:ea typeface="楷体" panose="02010609060101010101" pitchFamily="49" charset="-122"/>
              </a:rPr>
              <a:t>部门</a:t>
            </a:r>
            <a:r>
              <a:rPr lang="en-US" altLang="zh-CN" dirty="0" smtClean="0">
                <a:latin typeface="楷体" panose="02010609060101010101" pitchFamily="49" charset="-122"/>
                <a:ea typeface="楷体" panose="02010609060101010101" pitchFamily="49" charset="-122"/>
              </a:rPr>
              <a:t>B</a:t>
            </a:r>
            <a:r>
              <a:rPr lang="zh-CN" altLang="en-US" dirty="0" smtClean="0">
                <a:latin typeface="楷体" panose="02010609060101010101" pitchFamily="49" charset="-122"/>
                <a:ea typeface="楷体" panose="02010609060101010101" pitchFamily="49" charset="-122"/>
              </a:rPr>
              <a:t>发挥一般，增长了</a:t>
            </a:r>
            <a:r>
              <a:rPr lang="en-US" altLang="zh-CN" dirty="0" smtClean="0">
                <a:latin typeface="楷体" panose="02010609060101010101" pitchFamily="49" charset="-122"/>
                <a:ea typeface="楷体" panose="02010609060101010101" pitchFamily="49" charset="-122"/>
              </a:rPr>
              <a:t>9%</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lvl="1">
              <a:buFont typeface="Arial" panose="020B0604020202020204" pitchFamily="34" charset="0"/>
              <a:buChar char="•"/>
            </a:pPr>
            <a:r>
              <a:rPr lang="zh-CN" altLang="en-US" dirty="0" smtClean="0">
                <a:latin typeface="楷体" panose="02010609060101010101" pitchFamily="49" charset="-122"/>
                <a:ea typeface="楷体" panose="02010609060101010101" pitchFamily="49" charset="-122"/>
              </a:rPr>
              <a:t>部门</a:t>
            </a:r>
            <a:r>
              <a:rPr lang="en-US" altLang="zh-CN"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效益不好，增长了</a:t>
            </a:r>
            <a:r>
              <a:rPr lang="en-US" altLang="zh-CN" dirty="0" smtClean="0">
                <a:latin typeface="楷体" panose="02010609060101010101" pitchFamily="49" charset="-122"/>
                <a:ea typeface="楷体" panose="02010609060101010101" pitchFamily="49" charset="-122"/>
              </a:rPr>
              <a:t>5%</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a:buFont typeface="Arial" panose="020B0604020202020204" pitchFamily="34" charset="0"/>
              <a:buChar char="•"/>
            </a:pPr>
            <a:r>
              <a:rPr lang="zh-CN" altLang="en-US" dirty="0" smtClean="0">
                <a:latin typeface="楷体" panose="02010609060101010101" pitchFamily="49" charset="-122"/>
                <a:ea typeface="楷体" panose="02010609060101010101" pitchFamily="49" charset="-122"/>
              </a:rPr>
              <a:t>当制定明年公司增长</a:t>
            </a:r>
            <a:r>
              <a:rPr lang="en-US" altLang="zh-CN" dirty="0" smtClean="0">
                <a:latin typeface="楷体" panose="02010609060101010101" pitchFamily="49" charset="-122"/>
                <a:ea typeface="楷体" panose="02010609060101010101" pitchFamily="49" charset="-122"/>
              </a:rPr>
              <a:t>10%</a:t>
            </a:r>
            <a:r>
              <a:rPr lang="zh-CN" altLang="en-US" dirty="0" smtClean="0">
                <a:latin typeface="楷体" panose="02010609060101010101" pitchFamily="49" charset="-122"/>
                <a:ea typeface="楷体" panose="02010609060101010101" pitchFamily="49" charset="-122"/>
              </a:rPr>
              <a:t>的计划时，你怎么制订各部门的增长率？</a:t>
            </a:r>
            <a:endParaRPr lang="zh-CN" altLang="en-US" dirty="0">
              <a:latin typeface="楷体" panose="02010609060101010101" pitchFamily="49" charset="-122"/>
              <a:ea typeface="楷体" panose="02010609060101010101" pitchFamily="49" charset="-122"/>
            </a:endParaRPr>
          </a:p>
        </p:txBody>
      </p:sp>
      <p:sp>
        <p:nvSpPr>
          <p:cNvPr id="4" name="内容占位符 3"/>
          <p:cNvSpPr>
            <a:spLocks noGrp="1"/>
          </p:cNvSpPr>
          <p:nvPr>
            <p:ph idx="18"/>
          </p:nvPr>
        </p:nvSpPr>
        <p:spPr/>
        <p:txBody>
          <a:bodyPr/>
          <a:lstStyle/>
          <a:p>
            <a:pPr>
              <a:buFont typeface="Wingdings" panose="05000000000000000000" pitchFamily="2" charset="2"/>
              <a:buChar char="Ø"/>
            </a:pPr>
            <a:r>
              <a:rPr lang="zh-CN" altLang="en-US" dirty="0" smtClean="0"/>
              <a:t>很多事情第二</a:t>
            </a:r>
            <a:r>
              <a:rPr lang="zh-CN" altLang="en-US" dirty="0"/>
              <a:t>次的表现与第一次的表现并无因果关系</a:t>
            </a:r>
            <a:r>
              <a:rPr lang="zh-CN" altLang="en-US" dirty="0" smtClean="0"/>
              <a:t>。比如在</a:t>
            </a:r>
            <a:r>
              <a:rPr lang="zh-CN" altLang="en-US" dirty="0"/>
              <a:t>运动比赛</a:t>
            </a:r>
            <a:r>
              <a:rPr lang="zh-CN" altLang="en-US" dirty="0" smtClean="0"/>
              <a:t>中，</a:t>
            </a:r>
            <a:r>
              <a:rPr lang="zh-CN" altLang="en-US" dirty="0"/>
              <a:t>第一天表现好，和第二天表现差并无直接因果关系。实际上，对比赛选手第二天的表现预测更趋向于平均值，而不是基于第一天的表现。这种模式叫“回归平均值”</a:t>
            </a:r>
            <a:r>
              <a:rPr lang="zh-CN" altLang="en-US" dirty="0" smtClean="0"/>
              <a:t>。</a:t>
            </a:r>
            <a:endParaRPr lang="zh-CN" altLang="en-US" dirty="0"/>
          </a:p>
        </p:txBody>
      </p:sp>
    </p:spTree>
    <p:extLst>
      <p:ext uri="{BB962C8B-B14F-4D97-AF65-F5344CB8AC3E}">
        <p14:creationId xmlns:p14="http://schemas.microsoft.com/office/powerpoint/2010/main" val="26659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思考快与慢 </a:t>
            </a:r>
            <a:r>
              <a:rPr lang="en-US" altLang="zh-CN" dirty="0" smtClean="0"/>
              <a:t>– </a:t>
            </a:r>
            <a:r>
              <a:rPr lang="zh-CN" altLang="en-US" dirty="0" smtClean="0"/>
              <a:t>丹</a:t>
            </a:r>
            <a:r>
              <a:rPr lang="zh-CN" altLang="en-US" dirty="0"/>
              <a:t>尼尔</a:t>
            </a:r>
            <a:r>
              <a:rPr lang="en-US" altLang="zh-CN" dirty="0"/>
              <a:t>·</a:t>
            </a:r>
            <a:r>
              <a:rPr lang="zh-CN" altLang="en-US" dirty="0"/>
              <a:t>卡尼</a:t>
            </a:r>
            <a:r>
              <a:rPr lang="zh-CN" altLang="en-US" dirty="0" smtClean="0"/>
              <a:t>曼 </a:t>
            </a:r>
            <a:r>
              <a:rPr lang="en-US" altLang="zh-CN" dirty="0" smtClean="0"/>
              <a:t>2002 </a:t>
            </a:r>
            <a:r>
              <a:rPr lang="zh-CN" altLang="en-US" dirty="0" smtClean="0"/>
              <a:t>诺贝尔经济学奖</a:t>
            </a:r>
            <a:endParaRPr lang="zh-CN" altLang="en-US" dirty="0"/>
          </a:p>
        </p:txBody>
      </p:sp>
      <p:pic>
        <p:nvPicPr>
          <p:cNvPr id="10" name="内容占位符 9"/>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1229519" y="1893888"/>
            <a:ext cx="6350000" cy="6350000"/>
          </a:xfrm>
        </p:spPr>
      </p:pic>
      <p:pic>
        <p:nvPicPr>
          <p:cNvPr id="13" name="内容占位符 12"/>
          <p:cNvPicPr>
            <a:picLocks noGrp="1" noChangeAspect="1"/>
          </p:cNvPicPr>
          <p:nvPr>
            <p:ph idx="18"/>
          </p:nvPr>
        </p:nvPicPr>
        <p:blipFill>
          <a:blip r:embed="rId3">
            <a:extLst>
              <a:ext uri="{28A0092B-C50C-407E-A947-70E740481C1C}">
                <a14:useLocalDpi xmlns:a14="http://schemas.microsoft.com/office/drawing/2010/main" val="0"/>
              </a:ext>
            </a:extLst>
          </a:blip>
          <a:stretch>
            <a:fillRect/>
          </a:stretch>
        </p:blipFill>
        <p:spPr>
          <a:xfrm>
            <a:off x="8261350" y="2678150"/>
            <a:ext cx="7183438" cy="4781475"/>
          </a:xfrm>
        </p:spPr>
      </p:pic>
    </p:spTree>
    <p:extLst>
      <p:ext uri="{BB962C8B-B14F-4D97-AF65-F5344CB8AC3E}">
        <p14:creationId xmlns:p14="http://schemas.microsoft.com/office/powerpoint/2010/main" val="177426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812880" y="1890187"/>
          <a:ext cx="14631908" cy="635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决策的相关因素分享完了，给</a:t>
            </a:r>
            <a:r>
              <a:rPr lang="zh-CN" altLang="en-US" dirty="0" smtClean="0"/>
              <a:t>我们的参考？</a:t>
            </a:r>
            <a:endParaRPr lang="zh-CN" altLang="en-US" dirty="0"/>
          </a:p>
        </p:txBody>
      </p:sp>
    </p:spTree>
    <p:extLst>
      <p:ext uri="{BB962C8B-B14F-4D97-AF65-F5344CB8AC3E}">
        <p14:creationId xmlns:p14="http://schemas.microsoft.com/office/powerpoint/2010/main" val="10714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9071400-A97B-4094-A476-8158787AB2A7}"/>
                                            </p:graphicEl>
                                          </p:spTgt>
                                        </p:tgtEl>
                                        <p:attrNameLst>
                                          <p:attrName>style.visibility</p:attrName>
                                        </p:attrNameLst>
                                      </p:cBhvr>
                                      <p:to>
                                        <p:strVal val="visible"/>
                                      </p:to>
                                    </p:set>
                                    <p:animEffect transition="in" filter="fade">
                                      <p:cBhvr>
                                        <p:cTn id="7" dur="500"/>
                                        <p:tgtEl>
                                          <p:spTgt spid="4">
                                            <p:graphicEl>
                                              <a:dgm id="{D9071400-A97B-4094-A476-8158787AB2A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9FB0992-1D8C-49F7-898E-11E826AD2AD5}"/>
                                            </p:graphicEl>
                                          </p:spTgt>
                                        </p:tgtEl>
                                        <p:attrNameLst>
                                          <p:attrName>style.visibility</p:attrName>
                                        </p:attrNameLst>
                                      </p:cBhvr>
                                      <p:to>
                                        <p:strVal val="visible"/>
                                      </p:to>
                                    </p:set>
                                    <p:animEffect transition="in" filter="fade">
                                      <p:cBhvr>
                                        <p:cTn id="12" dur="500"/>
                                        <p:tgtEl>
                                          <p:spTgt spid="4">
                                            <p:graphicEl>
                                              <a:dgm id="{79FB0992-1D8C-49F7-898E-11E826AD2A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15CEAF1-A0A7-4C7B-949C-0428D188B1B5}"/>
                                            </p:graphicEl>
                                          </p:spTgt>
                                        </p:tgtEl>
                                        <p:attrNameLst>
                                          <p:attrName>style.visibility</p:attrName>
                                        </p:attrNameLst>
                                      </p:cBhvr>
                                      <p:to>
                                        <p:strVal val="visible"/>
                                      </p:to>
                                    </p:set>
                                    <p:animEffect transition="in" filter="fade">
                                      <p:cBhvr>
                                        <p:cTn id="17" dur="500"/>
                                        <p:tgtEl>
                                          <p:spTgt spid="4">
                                            <p:graphicEl>
                                              <a:dgm id="{B15CEAF1-A0A7-4C7B-949C-0428D188B1B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017DE3E-13BA-46DE-AFA6-6D0EDBF868F6}"/>
                                            </p:graphicEl>
                                          </p:spTgt>
                                        </p:tgtEl>
                                        <p:attrNameLst>
                                          <p:attrName>style.visibility</p:attrName>
                                        </p:attrNameLst>
                                      </p:cBhvr>
                                      <p:to>
                                        <p:strVal val="visible"/>
                                      </p:to>
                                    </p:set>
                                    <p:animEffect transition="in" filter="fade">
                                      <p:cBhvr>
                                        <p:cTn id="22" dur="500"/>
                                        <p:tgtEl>
                                          <p:spTgt spid="4">
                                            <p:graphicEl>
                                              <a:dgm id="{3017DE3E-13BA-46DE-AFA6-6D0EDBF868F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ED77566F-E7BD-44EE-A3F9-108030891CA4}"/>
                                            </p:graphicEl>
                                          </p:spTgt>
                                        </p:tgtEl>
                                        <p:attrNameLst>
                                          <p:attrName>style.visibility</p:attrName>
                                        </p:attrNameLst>
                                      </p:cBhvr>
                                      <p:to>
                                        <p:strVal val="visible"/>
                                      </p:to>
                                    </p:set>
                                    <p:animEffect transition="in" filter="fade">
                                      <p:cBhvr>
                                        <p:cTn id="27" dur="500"/>
                                        <p:tgtEl>
                                          <p:spTgt spid="4">
                                            <p:graphicEl>
                                              <a:dgm id="{ED77566F-E7BD-44EE-A3F9-108030891C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6084" y="4987096"/>
            <a:ext cx="206019" cy="657010"/>
          </a:xfrm>
          <a:prstGeom prst="rect">
            <a:avLst/>
          </a:prstGeom>
          <a:noFill/>
        </p:spPr>
        <p:txBody>
          <a:bodyPr wrap="none" lIns="102006" tIns="51003" rIns="102006" bIns="51003" rtlCol="0">
            <a:spAutoFit/>
          </a:bodyPr>
          <a:lstStyle/>
          <a:p>
            <a:endParaRPr lang="en-US" dirty="0"/>
          </a:p>
        </p:txBody>
      </p:sp>
    </p:spTree>
    <p:extLst>
      <p:ext uri="{BB962C8B-B14F-4D97-AF65-F5344CB8AC3E}">
        <p14:creationId xmlns:p14="http://schemas.microsoft.com/office/powerpoint/2010/main" val="216756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尝试做两件事</a:t>
            </a:r>
            <a:endParaRPr lang="zh-CN" altLang="en-US" dirty="0"/>
          </a:p>
        </p:txBody>
      </p:sp>
      <p:pic>
        <p:nvPicPr>
          <p:cNvPr id="5" name="内容占位符 4"/>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812800" y="1607270"/>
            <a:ext cx="7183438" cy="4785965"/>
          </a:xfrm>
        </p:spPr>
      </p:pic>
      <p:sp>
        <p:nvSpPr>
          <p:cNvPr id="4" name="内容占位符 3"/>
          <p:cNvSpPr>
            <a:spLocks noGrp="1"/>
          </p:cNvSpPr>
          <p:nvPr>
            <p:ph idx="18"/>
          </p:nvPr>
        </p:nvSpPr>
        <p:spPr/>
        <p:txBody>
          <a:bodyPr/>
          <a:lstStyle/>
          <a:p>
            <a:endParaRPr lang="en-US" altLang="zh-CN" dirty="0"/>
          </a:p>
          <a:p>
            <a:endParaRPr lang="en-US" altLang="zh-CN" dirty="0" smtClean="0"/>
          </a:p>
          <a:p>
            <a:endParaRPr lang="en-US" altLang="zh-CN" dirty="0"/>
          </a:p>
          <a:p>
            <a:endParaRPr lang="en-US" altLang="zh-CN" dirty="0" smtClean="0"/>
          </a:p>
          <a:p>
            <a:pPr marL="119016" indent="0">
              <a:buNone/>
            </a:pPr>
            <a:r>
              <a:rPr lang="en-US" altLang="zh-CN" dirty="0" smtClean="0"/>
              <a:t>              17×24=</a:t>
            </a:r>
            <a:r>
              <a:rPr lang="zh-CN" altLang="en-US" dirty="0" smtClean="0"/>
              <a:t>？</a:t>
            </a:r>
            <a:endParaRPr lang="zh-CN" altLang="en-US" dirty="0"/>
          </a:p>
        </p:txBody>
      </p:sp>
      <p:sp>
        <p:nvSpPr>
          <p:cNvPr id="6" name="文本框 5"/>
          <p:cNvSpPr txBox="1"/>
          <p:nvPr/>
        </p:nvSpPr>
        <p:spPr>
          <a:xfrm>
            <a:off x="812800" y="6723592"/>
            <a:ext cx="7183438" cy="1200329"/>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看到这幅图片的第一感觉，你猜猜她接下来会干什么？</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108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832263067"/>
              </p:ext>
            </p:extLst>
          </p:nvPr>
        </p:nvGraphicFramePr>
        <p:xfrm>
          <a:off x="492921" y="2324563"/>
          <a:ext cx="15271747" cy="634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dirty="0" smtClean="0"/>
              <a:t>大脑</a:t>
            </a:r>
            <a:r>
              <a:rPr lang="zh-CN" altLang="en-US" dirty="0"/>
              <a:t>运行</a:t>
            </a:r>
            <a:r>
              <a:rPr lang="zh-CN" altLang="en-US" dirty="0" smtClean="0"/>
              <a:t>的两种方式</a:t>
            </a:r>
            <a:endParaRPr lang="zh-CN" altLang="en-US" dirty="0"/>
          </a:p>
        </p:txBody>
      </p:sp>
      <p:sp>
        <p:nvSpPr>
          <p:cNvPr id="7" name="文本框 6"/>
          <p:cNvSpPr txBox="1"/>
          <p:nvPr/>
        </p:nvSpPr>
        <p:spPr>
          <a:xfrm>
            <a:off x="1619480" y="7524522"/>
            <a:ext cx="13054987" cy="1077218"/>
          </a:xfrm>
          <a:prstGeom prst="rect">
            <a:avLst/>
          </a:prstGeom>
          <a:noFill/>
        </p:spPr>
        <p:txBody>
          <a:bodyPr wrap="square" rtlCol="0">
            <a:spAutoFit/>
          </a:bodyPr>
          <a:lstStyle/>
          <a:p>
            <a:pPr algn="ctr"/>
            <a:r>
              <a:rPr lang="zh-CN" altLang="en-US" sz="3200" dirty="0" smtClean="0">
                <a:latin typeface="等线" panose="02010600030101010101" pitchFamily="2" charset="-122"/>
                <a:ea typeface="等线" panose="02010600030101010101" pitchFamily="2" charset="-122"/>
              </a:rPr>
              <a:t>两个系统同时存在，注意力会根据系统</a:t>
            </a:r>
            <a:r>
              <a:rPr lang="en-US" altLang="zh-CN" sz="3200" dirty="0" smtClean="0">
                <a:latin typeface="等线" panose="02010600030101010101" pitchFamily="2" charset="-122"/>
                <a:ea typeface="等线" panose="02010600030101010101" pitchFamily="2" charset="-122"/>
              </a:rPr>
              <a:t>1</a:t>
            </a:r>
            <a:r>
              <a:rPr lang="zh-CN" altLang="en-US" sz="3200" dirty="0" smtClean="0">
                <a:latin typeface="等线" panose="02010600030101010101" pitchFamily="2" charset="-122"/>
                <a:ea typeface="等线" panose="02010600030101010101" pitchFamily="2" charset="-122"/>
              </a:rPr>
              <a:t>和系统</a:t>
            </a:r>
            <a:r>
              <a:rPr lang="en-US" altLang="zh-CN" sz="3200" dirty="0" smtClean="0">
                <a:latin typeface="等线" panose="02010600030101010101" pitchFamily="2" charset="-122"/>
                <a:ea typeface="等线" panose="02010600030101010101" pitchFamily="2" charset="-122"/>
              </a:rPr>
              <a:t>2</a:t>
            </a:r>
            <a:r>
              <a:rPr lang="zh-CN" altLang="en-US" sz="3200" dirty="0" smtClean="0">
                <a:latin typeface="等线" panose="02010600030101010101" pitchFamily="2" charset="-122"/>
                <a:ea typeface="等线" panose="02010600030101010101" pitchFamily="2" charset="-122"/>
              </a:rPr>
              <a:t>在大脑活动的过程中不断被分配</a:t>
            </a:r>
            <a:endParaRPr lang="zh-CN" altLang="en-US" sz="3200" dirty="0">
              <a:latin typeface="等线" panose="02010600030101010101" pitchFamily="2" charset="-122"/>
              <a:ea typeface="等线" panose="02010600030101010101" pitchFamily="2" charset="-122"/>
            </a:endParaRPr>
          </a:p>
        </p:txBody>
      </p:sp>
      <p:sp>
        <p:nvSpPr>
          <p:cNvPr id="8" name="下箭头 7"/>
          <p:cNvSpPr/>
          <p:nvPr/>
        </p:nvSpPr>
        <p:spPr>
          <a:xfrm>
            <a:off x="5144878" y="6805724"/>
            <a:ext cx="597937" cy="649995"/>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下箭头 8"/>
          <p:cNvSpPr/>
          <p:nvPr/>
        </p:nvSpPr>
        <p:spPr>
          <a:xfrm>
            <a:off x="10294833" y="6805724"/>
            <a:ext cx="597937" cy="649995"/>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文本框 9"/>
          <p:cNvSpPr txBox="1"/>
          <p:nvPr/>
        </p:nvSpPr>
        <p:spPr>
          <a:xfrm>
            <a:off x="2480993" y="1466478"/>
            <a:ext cx="5887756" cy="2062103"/>
          </a:xfrm>
          <a:prstGeom prst="rect">
            <a:avLst/>
          </a:prstGeom>
          <a:noFill/>
        </p:spPr>
        <p:txBody>
          <a:bodyPr wrap="square" rtlCol="0">
            <a:spAutoFit/>
          </a:bodyPr>
          <a:lstStyle/>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确定两件物品远近</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确定突然出现的声源</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看到恐怖画面的厌恶感</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回答</a:t>
            </a:r>
            <a:r>
              <a:rPr lang="en-US" altLang="zh-CN" sz="3200" dirty="0" smtClean="0">
                <a:latin typeface="等线" panose="02010600030101010101" pitchFamily="2" charset="-122"/>
                <a:ea typeface="等线" panose="02010600030101010101" pitchFamily="2" charset="-122"/>
              </a:rPr>
              <a:t>1+1=</a:t>
            </a:r>
            <a:r>
              <a:rPr lang="zh-CN" altLang="en-US" sz="3200" dirty="0" smtClean="0">
                <a:latin typeface="等线" panose="02010600030101010101" pitchFamily="2" charset="-122"/>
                <a:ea typeface="等线" panose="02010600030101010101" pitchFamily="2" charset="-122"/>
              </a:rPr>
              <a:t>？</a:t>
            </a:r>
            <a:endParaRPr lang="en-US" altLang="zh-CN" sz="3200" dirty="0" smtClean="0">
              <a:latin typeface="等线" panose="02010600030101010101" pitchFamily="2" charset="-122"/>
              <a:ea typeface="等线" panose="02010600030101010101" pitchFamily="2" charset="-122"/>
            </a:endParaRPr>
          </a:p>
        </p:txBody>
      </p:sp>
      <p:sp>
        <p:nvSpPr>
          <p:cNvPr id="11" name="文本框 10"/>
          <p:cNvSpPr txBox="1"/>
          <p:nvPr/>
        </p:nvSpPr>
        <p:spPr>
          <a:xfrm>
            <a:off x="8449937" y="1466478"/>
            <a:ext cx="6797408" cy="2062103"/>
          </a:xfrm>
          <a:prstGeom prst="rect">
            <a:avLst/>
          </a:prstGeom>
          <a:noFill/>
        </p:spPr>
        <p:txBody>
          <a:bodyPr wrap="square" rtlCol="0">
            <a:spAutoFit/>
          </a:bodyPr>
          <a:lstStyle/>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赛跑时随时</a:t>
            </a:r>
            <a:r>
              <a:rPr lang="zh-CN" altLang="en-US" sz="3200" dirty="0" smtClean="0">
                <a:latin typeface="等线" panose="02010600030101010101" pitchFamily="2" charset="-122"/>
                <a:ea typeface="等线" panose="02010600030101010101" pitchFamily="2" charset="-122"/>
              </a:rPr>
              <a:t>做好起跑准备</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在人群中寻找某位白头发的妇女</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告诉某人你的电话号码</a:t>
            </a:r>
            <a:endParaRPr lang="en-US" altLang="zh-CN" sz="3200" dirty="0" smtClean="0">
              <a:latin typeface="等线" panose="02010600030101010101" pitchFamily="2" charset="-122"/>
              <a:ea typeface="等线" panose="02010600030101010101" pitchFamily="2" charset="-122"/>
            </a:endParaRPr>
          </a:p>
          <a:p>
            <a:pPr marL="514350" indent="-514350">
              <a:buFont typeface="+mj-lt"/>
              <a:buAutoNum type="arabicPeriod"/>
            </a:pPr>
            <a:r>
              <a:rPr lang="zh-CN" altLang="en-US" sz="3200" dirty="0" smtClean="0">
                <a:latin typeface="等线" panose="02010600030101010101" pitchFamily="2" charset="-122"/>
                <a:ea typeface="等线" panose="02010600030101010101" pitchFamily="2" charset="-122"/>
              </a:rPr>
              <a:t>检验一个复杂的逻辑论证的有效性</a:t>
            </a:r>
            <a:endParaRPr lang="en-US" altLang="zh-CN" sz="3200" dirty="0" smtClean="0">
              <a:latin typeface="等线" panose="02010600030101010101" pitchFamily="2" charset="-122"/>
              <a:ea typeface="等线" panose="02010600030101010101" pitchFamily="2" charset="-122"/>
            </a:endParaRPr>
          </a:p>
        </p:txBody>
      </p:sp>
      <p:sp>
        <p:nvSpPr>
          <p:cNvPr id="12" name="下箭头 11"/>
          <p:cNvSpPr/>
          <p:nvPr/>
        </p:nvSpPr>
        <p:spPr>
          <a:xfrm rot="10800000">
            <a:off x="3483510" y="3498069"/>
            <a:ext cx="597937" cy="649995"/>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 name="下箭头 12"/>
          <p:cNvSpPr/>
          <p:nvPr/>
        </p:nvSpPr>
        <p:spPr>
          <a:xfrm rot="10800000">
            <a:off x="8999105" y="3498069"/>
            <a:ext cx="597937" cy="649995"/>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24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2D43D7BB-A1A3-48E3-BBFC-208CD763F25E}"/>
                                            </p:graphicEl>
                                          </p:spTgt>
                                        </p:tgtEl>
                                        <p:attrNameLst>
                                          <p:attrName>style.visibility</p:attrName>
                                        </p:attrNameLst>
                                      </p:cBhvr>
                                      <p:to>
                                        <p:strVal val="visible"/>
                                      </p:to>
                                    </p:set>
                                    <p:anim calcmode="lin" valueType="num">
                                      <p:cBhvr additive="base">
                                        <p:cTn id="7" dur="500" fill="hold"/>
                                        <p:tgtEl>
                                          <p:spTgt spid="6">
                                            <p:graphicEl>
                                              <a:dgm id="{2D43D7BB-A1A3-48E3-BBFC-208CD763F25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2D43D7BB-A1A3-48E3-BBFC-208CD763F25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D662A9F9-6A34-4A58-861B-38000BD32254}"/>
                                            </p:graphicEl>
                                          </p:spTgt>
                                        </p:tgtEl>
                                        <p:attrNameLst>
                                          <p:attrName>style.visibility</p:attrName>
                                        </p:attrNameLst>
                                      </p:cBhvr>
                                      <p:to>
                                        <p:strVal val="visible"/>
                                      </p:to>
                                    </p:set>
                                    <p:anim calcmode="lin" valueType="num">
                                      <p:cBhvr additive="base">
                                        <p:cTn id="13" dur="500" fill="hold"/>
                                        <p:tgtEl>
                                          <p:spTgt spid="6">
                                            <p:graphicEl>
                                              <a:dgm id="{D662A9F9-6A34-4A58-861B-38000BD3225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D662A9F9-6A34-4A58-861B-38000BD32254}"/>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996FB5CB-CDB9-4A3C-8207-557E356B241B}"/>
                                            </p:graphicEl>
                                          </p:spTgt>
                                        </p:tgtEl>
                                        <p:attrNameLst>
                                          <p:attrName>style.visibility</p:attrName>
                                        </p:attrNameLst>
                                      </p:cBhvr>
                                      <p:to>
                                        <p:strVal val="visible"/>
                                      </p:to>
                                    </p:set>
                                    <p:anim calcmode="lin" valueType="num">
                                      <p:cBhvr additive="base">
                                        <p:cTn id="19" dur="500" fill="hold"/>
                                        <p:tgtEl>
                                          <p:spTgt spid="6">
                                            <p:graphicEl>
                                              <a:dgm id="{996FB5CB-CDB9-4A3C-8207-557E356B241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996FB5CB-CDB9-4A3C-8207-557E356B241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p:bldP spid="8" grpId="0" animBg="1"/>
      <p:bldP spid="9" grpId="0" animBg="1"/>
      <p:bldP spid="10" grpId="0"/>
      <p:bldP spid="11" grpId="0"/>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278761697"/>
              </p:ext>
            </p:extLst>
          </p:nvPr>
        </p:nvGraphicFramePr>
        <p:xfrm>
          <a:off x="812880" y="1890187"/>
          <a:ext cx="14631908" cy="635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进化而来的系统分工情况</a:t>
            </a:r>
            <a:endParaRPr lang="zh-CN" altLang="en-US" dirty="0"/>
          </a:p>
        </p:txBody>
      </p:sp>
    </p:spTree>
    <p:extLst>
      <p:ext uri="{BB962C8B-B14F-4D97-AF65-F5344CB8AC3E}">
        <p14:creationId xmlns:p14="http://schemas.microsoft.com/office/powerpoint/2010/main" val="147144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86CEBD30-7870-4888-A6F3-181557D4DC91}"/>
                                            </p:graphicEl>
                                          </p:spTgt>
                                        </p:tgtEl>
                                        <p:attrNameLst>
                                          <p:attrName>style.visibility</p:attrName>
                                        </p:attrNameLst>
                                      </p:cBhvr>
                                      <p:to>
                                        <p:strVal val="visible"/>
                                      </p:to>
                                    </p:set>
                                    <p:animEffect transition="in" filter="randombar(horizontal)">
                                      <p:cBhvr>
                                        <p:cTn id="7" dur="500"/>
                                        <p:tgtEl>
                                          <p:spTgt spid="4">
                                            <p:graphicEl>
                                              <a:dgm id="{86CEBD30-7870-4888-A6F3-181557D4DC9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6D792923-B56D-438C-B15B-91943D99ECE0}"/>
                                            </p:graphicEl>
                                          </p:spTgt>
                                        </p:tgtEl>
                                        <p:attrNameLst>
                                          <p:attrName>style.visibility</p:attrName>
                                        </p:attrNameLst>
                                      </p:cBhvr>
                                      <p:to>
                                        <p:strVal val="visible"/>
                                      </p:to>
                                    </p:set>
                                    <p:animEffect transition="in" filter="randombar(horizontal)">
                                      <p:cBhvr>
                                        <p:cTn id="12" dur="500"/>
                                        <p:tgtEl>
                                          <p:spTgt spid="4">
                                            <p:graphicEl>
                                              <a:dgm id="{6D792923-B56D-438C-B15B-91943D99ECE0}"/>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92601362-0C1B-45F4-9ABC-4B932C1E49A1}"/>
                                            </p:graphicEl>
                                          </p:spTgt>
                                        </p:tgtEl>
                                        <p:attrNameLst>
                                          <p:attrName>style.visibility</p:attrName>
                                        </p:attrNameLst>
                                      </p:cBhvr>
                                      <p:to>
                                        <p:strVal val="visible"/>
                                      </p:to>
                                    </p:set>
                                    <p:animEffect transition="in" filter="randombar(horizontal)">
                                      <p:cBhvr>
                                        <p:cTn id="15" dur="500"/>
                                        <p:tgtEl>
                                          <p:spTgt spid="4">
                                            <p:graphicEl>
                                              <a:dgm id="{92601362-0C1B-45F4-9ABC-4B932C1E49A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graphicEl>
                                              <a:dgm id="{9A1AA443-5DFF-4F01-AB71-6222D1D0F53D}"/>
                                            </p:graphicEl>
                                          </p:spTgt>
                                        </p:tgtEl>
                                        <p:attrNameLst>
                                          <p:attrName>style.visibility</p:attrName>
                                        </p:attrNameLst>
                                      </p:cBhvr>
                                      <p:to>
                                        <p:strVal val="visible"/>
                                      </p:to>
                                    </p:set>
                                    <p:animEffect transition="in" filter="randombar(horizontal)">
                                      <p:cBhvr>
                                        <p:cTn id="20" dur="500"/>
                                        <p:tgtEl>
                                          <p:spTgt spid="4">
                                            <p:graphicEl>
                                              <a:dgm id="{9A1AA443-5DFF-4F01-AB71-6222D1D0F53D}"/>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graphicEl>
                                              <a:dgm id="{FFE39341-4630-4FCF-BEB1-C45DDD8C4509}"/>
                                            </p:graphicEl>
                                          </p:spTgt>
                                        </p:tgtEl>
                                        <p:attrNameLst>
                                          <p:attrName>style.visibility</p:attrName>
                                        </p:attrNameLst>
                                      </p:cBhvr>
                                      <p:to>
                                        <p:strVal val="visible"/>
                                      </p:to>
                                    </p:set>
                                    <p:animEffect transition="in" filter="randombar(horizontal)">
                                      <p:cBhvr>
                                        <p:cTn id="23" dur="500"/>
                                        <p:tgtEl>
                                          <p:spTgt spid="4">
                                            <p:graphicEl>
                                              <a:dgm id="{FFE39341-4630-4FCF-BEB1-C45DDD8C45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a:t>
            </a:r>
            <a:r>
              <a:rPr lang="en-US" altLang="zh-CN" dirty="0" smtClean="0"/>
              <a:t>1</a:t>
            </a:r>
            <a:r>
              <a:rPr lang="zh-CN" altLang="en-US" dirty="0" smtClean="0"/>
              <a:t>的决策方式</a:t>
            </a:r>
            <a:endParaRPr lang="zh-CN" altLang="en-US" dirty="0"/>
          </a:p>
        </p:txBody>
      </p:sp>
      <p:sp>
        <p:nvSpPr>
          <p:cNvPr id="2" name="内容占位符 1"/>
          <p:cNvSpPr>
            <a:spLocks noGrp="1"/>
          </p:cNvSpPr>
          <p:nvPr>
            <p:ph idx="17"/>
          </p:nvPr>
        </p:nvSpPr>
        <p:spPr/>
        <p:txBody>
          <a:bodyPr/>
          <a:lstStyle/>
          <a:p>
            <a:pPr latinLnBrk="1"/>
            <a:endParaRPr lang="en-US" altLang="zh-CN" dirty="0" smtClean="0"/>
          </a:p>
          <a:p>
            <a:pPr latinLnBrk="1"/>
            <a:endParaRPr lang="en-US" altLang="zh-CN" dirty="0"/>
          </a:p>
          <a:p>
            <a:pPr marL="119016" indent="0" latinLnBrk="1">
              <a:buNone/>
            </a:pPr>
            <a:r>
              <a:rPr lang="zh-CN" altLang="en-US" dirty="0" smtClean="0">
                <a:latin typeface="楷体" panose="02010609060101010101" pitchFamily="49" charset="-122"/>
                <a:ea typeface="楷体" panose="02010609060101010101" pitchFamily="49" charset="-122"/>
              </a:rPr>
              <a:t>请依次回答下列问题：</a:t>
            </a:r>
            <a:endParaRPr lang="en-US" altLang="zh-CN" dirty="0" smtClean="0">
              <a:latin typeface="楷体" panose="02010609060101010101" pitchFamily="49" charset="-122"/>
              <a:ea typeface="楷体" panose="02010609060101010101" pitchFamily="49" charset="-122"/>
            </a:endParaRPr>
          </a:p>
          <a:p>
            <a:pPr marL="1033416" indent="-914400" latinLnBrk="1">
              <a:buFont typeface="+mj-lt"/>
              <a:buAutoNum type="arabicPeriod"/>
            </a:pPr>
            <a:r>
              <a:rPr lang="zh-CN" altLang="en-US" dirty="0" smtClean="0">
                <a:latin typeface="楷体" panose="02010609060101010101" pitchFamily="49" charset="-122"/>
                <a:ea typeface="楷体" panose="02010609060101010101" pitchFamily="49" charset="-122"/>
              </a:rPr>
              <a:t>你</a:t>
            </a:r>
            <a:r>
              <a:rPr lang="zh-CN" altLang="en-US" dirty="0">
                <a:latin typeface="楷体" panose="02010609060101010101" pitchFamily="49" charset="-122"/>
                <a:ea typeface="楷体" panose="02010609060101010101" pitchFamily="49" charset="-122"/>
              </a:rPr>
              <a:t>上个月有多少次</a:t>
            </a:r>
            <a:r>
              <a:rPr lang="zh-CN" altLang="en-US" dirty="0" smtClean="0">
                <a:latin typeface="楷体" panose="02010609060101010101" pitchFamily="49" charset="-122"/>
                <a:ea typeface="楷体" panose="02010609060101010101" pitchFamily="49" charset="-122"/>
              </a:rPr>
              <a:t>约会？</a:t>
            </a:r>
            <a:endParaRPr lang="zh-CN" altLang="en-US" dirty="0">
              <a:latin typeface="楷体" panose="02010609060101010101" pitchFamily="49" charset="-122"/>
              <a:ea typeface="楷体" panose="02010609060101010101" pitchFamily="49" charset="-122"/>
            </a:endParaRPr>
          </a:p>
          <a:p>
            <a:pPr marL="1033416" indent="-914400" latinLnBrk="1">
              <a:buFont typeface="+mj-lt"/>
              <a:buAutoNum type="arabicPeriod"/>
            </a:pPr>
            <a:r>
              <a:rPr lang="zh-CN" altLang="en-US" dirty="0">
                <a:latin typeface="楷体" panose="02010609060101010101" pitchFamily="49" charset="-122"/>
                <a:ea typeface="楷体" panose="02010609060101010101" pitchFamily="49" charset="-122"/>
              </a:rPr>
              <a:t>你最近觉得幸福</a:t>
            </a:r>
            <a:r>
              <a:rPr lang="zh-CN" altLang="en-US" dirty="0" smtClean="0">
                <a:latin typeface="楷体" panose="02010609060101010101" pitchFamily="49" charset="-122"/>
                <a:ea typeface="楷体" panose="02010609060101010101" pitchFamily="49" charset="-122"/>
              </a:rPr>
              <a:t>吗？</a:t>
            </a:r>
            <a:endParaRPr lang="en-US" altLang="zh-CN" dirty="0" smtClean="0">
              <a:latin typeface="楷体" panose="02010609060101010101" pitchFamily="49" charset="-122"/>
              <a:ea typeface="楷体" panose="02010609060101010101" pitchFamily="49" charset="-122"/>
            </a:endParaRPr>
          </a:p>
        </p:txBody>
      </p:sp>
      <p:sp>
        <p:nvSpPr>
          <p:cNvPr id="5" name="内容占位符 4"/>
          <p:cNvSpPr>
            <a:spLocks noGrp="1"/>
          </p:cNvSpPr>
          <p:nvPr>
            <p:ph idx="18"/>
          </p:nvPr>
        </p:nvSpPr>
        <p:spPr/>
        <p:txBody>
          <a:bodyPr/>
          <a:lstStyle/>
          <a:p>
            <a:endParaRPr lang="en-US" altLang="zh-CN" dirty="0" smtClean="0"/>
          </a:p>
          <a:p>
            <a:pPr>
              <a:buFont typeface="Wingdings" panose="05000000000000000000" pitchFamily="2" charset="2"/>
              <a:buChar char="Ø"/>
            </a:pPr>
            <a:r>
              <a:rPr lang="zh-CN" altLang="en-US" dirty="0" smtClean="0"/>
              <a:t>按照顺序来调查，第一</a:t>
            </a:r>
            <a:r>
              <a:rPr lang="zh-CN" altLang="en-US" dirty="0"/>
              <a:t>个</a:t>
            </a:r>
            <a:r>
              <a:rPr lang="zh-CN" altLang="en-US" dirty="0" smtClean="0"/>
              <a:t>问题很</a:t>
            </a:r>
            <a:r>
              <a:rPr lang="zh-CN" altLang="en-US" dirty="0"/>
              <a:t>容易让人们回忆起约会的幸福场景，然后没有</a:t>
            </a:r>
            <a:r>
              <a:rPr lang="zh-CN" altLang="en-US" dirty="0" smtClean="0"/>
              <a:t>约成的</a:t>
            </a:r>
            <a:r>
              <a:rPr lang="zh-CN" altLang="en-US" dirty="0"/>
              <a:t>人会想起孤独或者被拒绝的场景，因而导致幸福和约会次数产生了强烈</a:t>
            </a:r>
            <a:r>
              <a:rPr lang="zh-CN" altLang="en-US" dirty="0" smtClean="0"/>
              <a:t>关联。</a:t>
            </a:r>
            <a:endParaRPr lang="zh-CN" altLang="en-US" dirty="0"/>
          </a:p>
        </p:txBody>
      </p:sp>
    </p:spTree>
    <p:extLst>
      <p:ext uri="{BB962C8B-B14F-4D97-AF65-F5344CB8AC3E}">
        <p14:creationId xmlns:p14="http://schemas.microsoft.com/office/powerpoint/2010/main" val="403745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a:t>
            </a:r>
            <a:r>
              <a:rPr lang="en-US" altLang="zh-CN" dirty="0" smtClean="0"/>
              <a:t>1</a:t>
            </a:r>
            <a:r>
              <a:rPr lang="zh-CN" altLang="en-US" dirty="0" smtClean="0"/>
              <a:t>的决策方式 </a:t>
            </a:r>
            <a:r>
              <a:rPr lang="en-US" altLang="zh-CN" dirty="0" smtClean="0"/>
              <a:t>– </a:t>
            </a:r>
            <a:r>
              <a:rPr lang="zh-CN" altLang="en-US" dirty="0" smtClean="0"/>
              <a:t>启发与替代</a:t>
            </a:r>
            <a:endParaRPr lang="zh-CN" altLang="en-US" dirty="0"/>
          </a:p>
        </p:txBody>
      </p:sp>
      <p:sp>
        <p:nvSpPr>
          <p:cNvPr id="2" name="内容占位符 1"/>
          <p:cNvSpPr>
            <a:spLocks noGrp="1"/>
          </p:cNvSpPr>
          <p:nvPr>
            <p:ph idx="17"/>
          </p:nvPr>
        </p:nvSpPr>
        <p:spPr/>
        <p:txBody>
          <a:bodyPr/>
          <a:lstStyle/>
          <a:p>
            <a:pPr>
              <a:buFont typeface="Wingdings" panose="05000000000000000000" pitchFamily="2" charset="2"/>
              <a:buChar char="Ø"/>
            </a:pPr>
            <a:r>
              <a:rPr lang="zh-CN" altLang="en-US" dirty="0" smtClean="0"/>
              <a:t>对于</a:t>
            </a:r>
            <a:r>
              <a:rPr lang="zh-CN" altLang="en-US" dirty="0"/>
              <a:t>很难的问题，我们很难快速找到答案，此时系统</a:t>
            </a:r>
            <a:r>
              <a:rPr lang="en-US" altLang="zh-CN" dirty="0"/>
              <a:t>1</a:t>
            </a:r>
            <a:r>
              <a:rPr lang="zh-CN" altLang="en-US" dirty="0"/>
              <a:t>就会找到一个相关问题来回答，这个问题比原来的问题更易作答。我们称这种现象就做“</a:t>
            </a:r>
            <a:r>
              <a:rPr lang="zh-CN" altLang="en-US" b="1" dirty="0">
                <a:solidFill>
                  <a:srgbClr val="FF0000"/>
                </a:solidFill>
              </a:rPr>
              <a:t>替代</a:t>
            </a:r>
            <a:r>
              <a:rPr lang="zh-CN" altLang="en-US" dirty="0"/>
              <a:t>”</a:t>
            </a:r>
            <a:r>
              <a:rPr lang="zh-CN" altLang="en-US" dirty="0" smtClean="0"/>
              <a:t>。而寻找这些难题的恰当相关问题的简单答案的过程，就是“</a:t>
            </a:r>
            <a:r>
              <a:rPr lang="zh-CN" altLang="en-US" b="1" dirty="0" smtClean="0">
                <a:solidFill>
                  <a:srgbClr val="FF0000"/>
                </a:solidFill>
              </a:rPr>
              <a:t>启发</a:t>
            </a:r>
            <a:r>
              <a:rPr lang="zh-CN" altLang="en-US" dirty="0" smtClean="0"/>
              <a:t>”。这</a:t>
            </a:r>
            <a:r>
              <a:rPr lang="zh-CN" altLang="en-US" dirty="0"/>
              <a:t>是系统</a:t>
            </a:r>
            <a:r>
              <a:rPr lang="en-US" altLang="zh-CN" dirty="0"/>
              <a:t>1</a:t>
            </a:r>
            <a:r>
              <a:rPr lang="zh-CN" altLang="en-US" dirty="0"/>
              <a:t>实施战略性决策的过程。</a:t>
            </a:r>
          </a:p>
        </p:txBody>
      </p:sp>
      <p:graphicFrame>
        <p:nvGraphicFramePr>
          <p:cNvPr id="15" name="内容占位符 14"/>
          <p:cNvGraphicFramePr>
            <a:graphicFrameLocks noGrp="1"/>
          </p:cNvGraphicFramePr>
          <p:nvPr>
            <p:ph idx="18"/>
            <p:extLst>
              <p:ext uri="{D42A27DB-BD31-4B8C-83A1-F6EECF244321}">
                <p14:modId xmlns:p14="http://schemas.microsoft.com/office/powerpoint/2010/main" val="2483634028"/>
              </p:ext>
            </p:extLst>
          </p:nvPr>
        </p:nvGraphicFramePr>
        <p:xfrm>
          <a:off x="10013951" y="1890713"/>
          <a:ext cx="3879850" cy="635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p:cNvSpPr txBox="1"/>
          <p:nvPr/>
        </p:nvSpPr>
        <p:spPr>
          <a:xfrm>
            <a:off x="12192000" y="3556000"/>
            <a:ext cx="1625600" cy="646331"/>
          </a:xfrm>
          <a:prstGeom prst="rect">
            <a:avLst/>
          </a:prstGeom>
          <a:noFill/>
        </p:spPr>
        <p:txBody>
          <a:bodyPr wrap="square" rtlCol="0">
            <a:spAutoFit/>
          </a:bodyPr>
          <a:lstStyle/>
          <a:p>
            <a:r>
              <a:rPr lang="zh-CN" altLang="en-US" dirty="0" smtClean="0">
                <a:solidFill>
                  <a:srgbClr val="FF0000"/>
                </a:solidFill>
                <a:latin typeface="等线" panose="02010600030101010101" pitchFamily="2" charset="-122"/>
                <a:ea typeface="等线" panose="02010600030101010101" pitchFamily="2" charset="-122"/>
              </a:rPr>
              <a:t>替代</a:t>
            </a:r>
            <a:endParaRPr lang="zh-CN" altLang="en-US" dirty="0">
              <a:solidFill>
                <a:srgbClr val="FF0000"/>
              </a:solidFill>
              <a:latin typeface="等线" panose="02010600030101010101" pitchFamily="2" charset="-122"/>
              <a:ea typeface="等线" panose="02010600030101010101" pitchFamily="2" charset="-122"/>
            </a:endParaRPr>
          </a:p>
        </p:txBody>
      </p:sp>
      <p:sp>
        <p:nvSpPr>
          <p:cNvPr id="17" name="下箭头 16"/>
          <p:cNvSpPr/>
          <p:nvPr/>
        </p:nvSpPr>
        <p:spPr>
          <a:xfrm>
            <a:off x="13612913" y="1890713"/>
            <a:ext cx="939800" cy="6355849"/>
          </a:xfrm>
          <a:prstGeom prst="downArrow">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283039" y="4745208"/>
            <a:ext cx="1625600" cy="646331"/>
          </a:xfrm>
          <a:prstGeom prst="rect">
            <a:avLst/>
          </a:prstGeom>
          <a:noFill/>
        </p:spPr>
        <p:txBody>
          <a:bodyPr wrap="square" rtlCol="0">
            <a:spAutoFit/>
          </a:bodyPr>
          <a:lstStyle/>
          <a:p>
            <a:r>
              <a:rPr lang="zh-CN" altLang="en-US" dirty="0">
                <a:solidFill>
                  <a:srgbClr val="FF0000"/>
                </a:solidFill>
                <a:latin typeface="等线" panose="02010600030101010101" pitchFamily="2" charset="-122"/>
                <a:ea typeface="等线" panose="02010600030101010101" pitchFamily="2" charset="-122"/>
              </a:rPr>
              <a:t>启发</a:t>
            </a:r>
          </a:p>
        </p:txBody>
      </p:sp>
    </p:spTree>
    <p:extLst>
      <p:ext uri="{BB962C8B-B14F-4D97-AF65-F5344CB8AC3E}">
        <p14:creationId xmlns:p14="http://schemas.microsoft.com/office/powerpoint/2010/main" val="231495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63891233"/>
              </p:ext>
            </p:extLst>
          </p:nvPr>
        </p:nvGraphicFramePr>
        <p:xfrm>
          <a:off x="812800" y="1890713"/>
          <a:ext cx="14631988" cy="635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影响决策的因素</a:t>
            </a:r>
            <a:r>
              <a:rPr lang="zh-CN" altLang="en-US" dirty="0"/>
              <a:t/>
            </a:r>
            <a:br>
              <a:rPr lang="zh-CN" altLang="en-US" dirty="0"/>
            </a:br>
            <a:endParaRPr lang="zh-CN" altLang="en-US" dirty="0"/>
          </a:p>
        </p:txBody>
      </p:sp>
    </p:spTree>
    <p:extLst>
      <p:ext uri="{BB962C8B-B14F-4D97-AF65-F5344CB8AC3E}">
        <p14:creationId xmlns:p14="http://schemas.microsoft.com/office/powerpoint/2010/main" val="7566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影响决策的</a:t>
            </a:r>
            <a:r>
              <a:rPr lang="zh-CN" altLang="en-US" dirty="0" smtClean="0"/>
              <a:t>因素</a:t>
            </a:r>
            <a:r>
              <a:rPr lang="en-US" altLang="zh-CN" dirty="0"/>
              <a:t> </a:t>
            </a:r>
            <a:r>
              <a:rPr lang="en-US" altLang="zh-CN" dirty="0" smtClean="0"/>
              <a:t>– </a:t>
            </a:r>
            <a:r>
              <a:rPr lang="zh-CN" altLang="en-US" dirty="0" smtClean="0"/>
              <a:t>情感</a:t>
            </a:r>
            <a:endParaRPr lang="zh-CN" altLang="en-US" dirty="0"/>
          </a:p>
        </p:txBody>
      </p:sp>
      <p:pic>
        <p:nvPicPr>
          <p:cNvPr id="7" name="内容占位符 6"/>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2340769" y="1890713"/>
            <a:ext cx="4127500" cy="6356350"/>
          </a:xfrm>
        </p:spPr>
      </p:pic>
      <p:sp>
        <p:nvSpPr>
          <p:cNvPr id="6" name="内容占位符 5"/>
          <p:cNvSpPr>
            <a:spLocks noGrp="1"/>
          </p:cNvSpPr>
          <p:nvPr>
            <p:ph idx="18"/>
          </p:nvPr>
        </p:nvSpPr>
        <p:spPr/>
        <p:txBody>
          <a:bodyPr/>
          <a:lstStyle/>
          <a:p>
            <a:pPr lvl="0"/>
            <a:endParaRPr lang="en-US" altLang="zh-CN" dirty="0" smtClean="0"/>
          </a:p>
          <a:p>
            <a:pPr lvl="0"/>
            <a:endParaRPr lang="en-US" altLang="zh-CN" dirty="0"/>
          </a:p>
          <a:p>
            <a:pPr lvl="0"/>
            <a:endParaRPr lang="en-US" altLang="zh-CN" dirty="0" smtClean="0"/>
          </a:p>
          <a:p>
            <a:pPr lvl="0">
              <a:buFont typeface="Wingdings" panose="05000000000000000000" pitchFamily="2" charset="2"/>
              <a:buChar char="Ø"/>
            </a:pPr>
            <a:r>
              <a:rPr lang="zh-CN" altLang="en-US" dirty="0" smtClean="0"/>
              <a:t>因为</a:t>
            </a:r>
            <a:r>
              <a:rPr lang="zh-CN" altLang="en-US" dirty="0"/>
              <a:t>喜欢，所以认同。</a:t>
            </a:r>
          </a:p>
          <a:p>
            <a:pPr lvl="0">
              <a:buFont typeface="Wingdings" panose="05000000000000000000" pitchFamily="2" charset="2"/>
              <a:buChar char="Ø"/>
            </a:pPr>
            <a:r>
              <a:rPr lang="zh-CN" altLang="en-US" dirty="0"/>
              <a:t>喜欢结论时，更相信对应的证据。</a:t>
            </a:r>
          </a:p>
          <a:p>
            <a:endParaRPr lang="zh-CN" altLang="en-US" dirty="0"/>
          </a:p>
        </p:txBody>
      </p:sp>
    </p:spTree>
    <p:extLst>
      <p:ext uri="{BB962C8B-B14F-4D97-AF65-F5344CB8AC3E}">
        <p14:creationId xmlns:p14="http://schemas.microsoft.com/office/powerpoint/2010/main" val="14416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Fooww Theme">
  <a:themeElements>
    <a:clrScheme name="otc 2013">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d47ed88-0e2d-4936-a3e3-b2fc614f906c">UVFVKF53VTD2-4606-48</_dlc_DocId>
    <_dlc_DocIdUrl xmlns="ed47ed88-0e2d-4936-a3e3-b2fc614f906c">
      <Url>https://share.autodesk.com/sales/events_programs/sales/OTC2013/_layouts/DocIdRedir.aspx?ID=UVFVKF53VTD2-4606-48</Url>
      <Description>UVFVKF53VTD2-4606-48</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D4B7EFB683BDAC4DA21FA9A0CE8F9BF9" ma:contentTypeVersion="11" ma:contentTypeDescription="Create a new document." ma:contentTypeScope="" ma:versionID="832dc91b33ae0b0b46188eed08d2f0b5">
  <xsd:schema xmlns:xsd="http://www.w3.org/2001/XMLSchema" xmlns:xs="http://www.w3.org/2001/XMLSchema" xmlns:p="http://schemas.microsoft.com/office/2006/metadata/properties" xmlns:ns2="ed47ed88-0e2d-4936-a3e3-b2fc614f906c" targetNamespace="http://schemas.microsoft.com/office/2006/metadata/properties" ma:root="true" ma:fieldsID="0430b7cc50e9dd43dcd43ea73c4ad7ba" ns2:_="">
    <xsd:import namespace="ed47ed88-0e2d-4936-a3e3-b2fc614f906c"/>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7ed88-0e2d-4936-a3e3-b2fc614f906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BE5F35-A56E-4F23-9E39-F1CE738C70BB}">
  <ds:schemaRefs>
    <ds:schemaRef ds:uri="http://schemas.microsoft.com/office/2006/documentManagement/types"/>
    <ds:schemaRef ds:uri="http://schemas.microsoft.com/office/2006/metadata/properties"/>
    <ds:schemaRef ds:uri="http://www.w3.org/XML/1998/namespace"/>
    <ds:schemaRef ds:uri="http://purl.org/dc/elements/1.1/"/>
    <ds:schemaRef ds:uri="ed47ed88-0e2d-4936-a3e3-b2fc614f906c"/>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37B1F45-2148-407E-BB55-47CC2EBAEFC8}">
  <ds:schemaRefs>
    <ds:schemaRef ds:uri="http://schemas.microsoft.com/sharepoint/events"/>
  </ds:schemaRefs>
</ds:datastoreItem>
</file>

<file path=customXml/itemProps3.xml><?xml version="1.0" encoding="utf-8"?>
<ds:datastoreItem xmlns:ds="http://schemas.openxmlformats.org/officeDocument/2006/customXml" ds:itemID="{92BEB475-973E-4A3F-BEDF-5D94FB0B3D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47ed88-0e2d-4936-a3e3-b2fc614f90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763EAA-BE1A-4634-981E-29E3DD3F1C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6683</TotalTime>
  <Words>1213</Words>
  <Application>Microsoft Office PowerPoint</Application>
  <PresentationFormat>自定义</PresentationFormat>
  <Paragraphs>125</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Frutiger Next LT W1G</vt:lpstr>
      <vt:lpstr>等线</vt:lpstr>
      <vt:lpstr>楷体</vt:lpstr>
      <vt:lpstr>宋体</vt:lpstr>
      <vt:lpstr>微软雅黑</vt:lpstr>
      <vt:lpstr>Arial</vt:lpstr>
      <vt:lpstr>Calibri</vt:lpstr>
      <vt:lpstr>Wingdings</vt:lpstr>
      <vt:lpstr>Fooww Theme</vt:lpstr>
      <vt:lpstr>Custom Design</vt:lpstr>
      <vt:lpstr>PowerPoint 演示文稿</vt:lpstr>
      <vt:lpstr>思考快与慢 – 丹尼尔·卡尼曼 2002 诺贝尔经济学奖</vt:lpstr>
      <vt:lpstr>尝试做两件事</vt:lpstr>
      <vt:lpstr>大脑运行的两种方式</vt:lpstr>
      <vt:lpstr>进化而来的系统分工情况</vt:lpstr>
      <vt:lpstr>系统1的决策方式</vt:lpstr>
      <vt:lpstr>系统1的决策方式 – 启发与替代</vt:lpstr>
      <vt:lpstr>影响决策的因素 </vt:lpstr>
      <vt:lpstr>影响决策的因素 – 情感</vt:lpstr>
      <vt:lpstr>影响决策的因素 – 能联想起的细节 </vt:lpstr>
      <vt:lpstr>影响记忆效果的一个事实 – 峰终定律</vt:lpstr>
      <vt:lpstr>影响记忆效果的一个事实 – 峰终定律</vt:lpstr>
      <vt:lpstr>影响决策的因素 – 风险的描述方式</vt:lpstr>
      <vt:lpstr>影响决策的因素 – 光环效应</vt:lpstr>
      <vt:lpstr>影响决策的因素 – 可得性偏见</vt:lpstr>
      <vt:lpstr>影响决策的因素 – 锚定效应</vt:lpstr>
      <vt:lpstr>影响决策的因素 – 锚定效应</vt:lpstr>
      <vt:lpstr>影响决策的因素 – 锚定效应</vt:lpstr>
      <vt:lpstr>影响预测的一个事实 – 回归平均值</vt:lpstr>
      <vt:lpstr>决策的相关因素分享完了，给我们的参考？</vt:lpstr>
      <vt:lpstr>PowerPoint 演示文稿</vt:lpstr>
    </vt:vector>
  </TitlesOfParts>
  <Company>Autodesk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Dong</dc:creator>
  <cp:lastModifiedBy>Frank</cp:lastModifiedBy>
  <cp:revision>421</cp:revision>
  <dcterms:created xsi:type="dcterms:W3CDTF">2012-10-19T15:38:24Z</dcterms:created>
  <dcterms:modified xsi:type="dcterms:W3CDTF">2019-02-21T06:49:24Z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0x010100D4B7EFB683BDAC4DA21FA9A0CE8F9BF9</vt:lpwstr>
  </property>
  <property fmtid="{D5CDD505-2E9C-101B-9397-08002B2CF9AE}" pid="3" name="_dlc_DocIdItemGuid">
    <vt:lpwstr>0bae515e-b881-439e-b572-331f86191e5e</vt:lpwstr>
  </property>
</Properties>
</file>