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19"/>
  </p:notesMasterIdLst>
  <p:handoutMasterIdLst>
    <p:handoutMasterId r:id="rId20"/>
  </p:handoutMasterIdLst>
  <p:sldIdLst>
    <p:sldId id="292" r:id="rId7"/>
    <p:sldId id="307" r:id="rId8"/>
    <p:sldId id="316" r:id="rId9"/>
    <p:sldId id="325" r:id="rId10"/>
    <p:sldId id="326" r:id="rId11"/>
    <p:sldId id="327" r:id="rId12"/>
    <p:sldId id="336" r:id="rId13"/>
    <p:sldId id="328" r:id="rId14"/>
    <p:sldId id="329" r:id="rId15"/>
    <p:sldId id="324" r:id="rId16"/>
    <p:sldId id="330" r:id="rId17"/>
    <p:sldId id="280" r:id="rId18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AA11"/>
    <a:srgbClr val="0B3700"/>
    <a:srgbClr val="2288CC"/>
    <a:srgbClr val="008888"/>
    <a:srgbClr val="1155AA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702" autoAdjust="0"/>
  </p:normalViewPr>
  <p:slideViewPr>
    <p:cSldViewPr snapToGrid="0" snapToObjects="1">
      <p:cViewPr varScale="1">
        <p:scale>
          <a:sx n="87" d="100"/>
          <a:sy n="87" d="100"/>
        </p:scale>
        <p:origin x="234" y="8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06AB0-CE51-4494-9C9B-424B66D31D7F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516DF66-88E0-4A2C-8406-F51748020E16}">
      <dgm:prSet phldrT="[文本]"/>
      <dgm:spPr/>
      <dgm:t>
        <a:bodyPr/>
        <a:lstStyle/>
        <a:p>
          <a:r>
            <a:rPr lang="zh-CN" altLang="en-US" b="0" i="0" u="none" dirty="0" smtClean="0">
              <a:latin typeface="等线" panose="02010600030101010101" pitchFamily="2" charset="-122"/>
              <a:ea typeface="等线" panose="02010600030101010101" pitchFamily="2" charset="-122"/>
            </a:rPr>
            <a:t>确定效应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969B4F33-A33F-4B0D-8C2E-8BBCFC586823}" type="parTrans" cxnId="{850C5BD5-1094-4DDC-AFD6-4BAC81653181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84D7EC8-6E71-43F9-A97E-0C72F1CB9E02}" type="sibTrans" cxnId="{850C5BD5-1094-4DDC-AFD6-4BAC81653181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4D82066-6BC6-4162-AEED-FDB2545B0CAA}">
      <dgm:prSet phldrT="[文本]"/>
      <dgm:spPr/>
      <dgm:t>
        <a:bodyPr/>
        <a:lstStyle/>
        <a:p>
          <a:r>
            <a:rPr lang="zh-CN" altLang="en-US" b="0" i="0" u="none" dirty="0" smtClean="0">
              <a:latin typeface="等线" panose="02010600030101010101" pitchFamily="2" charset="-122"/>
              <a:ea typeface="等线" panose="02010600030101010101" pitchFamily="2" charset="-122"/>
            </a:rPr>
            <a:t>反射效应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86EE026B-05F3-4C34-AAFF-CF215377635A}" type="parTrans" cxnId="{FCDEAF2F-4B07-4133-8271-06614014D663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EE68EA85-7E0D-4F39-8C8E-A2D991A53724}" type="sibTrans" cxnId="{FCDEAF2F-4B07-4133-8271-06614014D663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EBD33A49-FCDA-4472-9A60-5EEAEBBDC0F6}">
      <dgm:prSet phldrT="[文本]"/>
      <dgm:spPr/>
      <dgm:t>
        <a:bodyPr/>
        <a:lstStyle/>
        <a:p>
          <a:r>
            <a:rPr lang="zh-CN" altLang="en-US" b="0" i="0" u="none" dirty="0" smtClean="0">
              <a:latin typeface="等线" panose="02010600030101010101" pitchFamily="2" charset="-122"/>
              <a:ea typeface="等线" panose="02010600030101010101" pitchFamily="2" charset="-122"/>
            </a:rPr>
            <a:t>损失规避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F117E707-D336-49EF-9721-2362E38072A2}" type="parTrans" cxnId="{4DD203C9-7C0A-49DB-89AB-A42A05E426FC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D58038E-C04A-4236-914D-3E7C852F9660}" type="sibTrans" cxnId="{4DD203C9-7C0A-49DB-89AB-A42A05E426FC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58F32C6B-F0B2-42C0-BA9F-F64A66FF54F9}">
      <dgm:prSet phldrT="[文本]"/>
      <dgm:spPr/>
      <dgm:t>
        <a:bodyPr/>
        <a:lstStyle/>
        <a:p>
          <a:r>
            <a:rPr lang="zh-CN" altLang="en-US" b="0" i="0" u="none" dirty="0" smtClean="0">
              <a:latin typeface="等线" panose="02010600030101010101" pitchFamily="2" charset="-122"/>
              <a:ea typeface="等线" panose="02010600030101010101" pitchFamily="2" charset="-122"/>
            </a:rPr>
            <a:t>迷恋小概率事件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54009ED-F98F-4548-9B1D-255407C9E6DE}" type="parTrans" cxnId="{547421CA-E265-4E43-A61B-0B14E6E5B3D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A7B1C020-A166-4AA5-92E3-784BCE102526}" type="sibTrans" cxnId="{547421CA-E265-4E43-A61B-0B14E6E5B3D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A890425-A0E4-44E9-9A33-B30697C67E1F}">
      <dgm:prSet phldrT="[文本]"/>
      <dgm:spPr/>
      <dgm:t>
        <a:bodyPr/>
        <a:lstStyle/>
        <a:p>
          <a:r>
            <a:rPr lang="zh-CN" altLang="en-US" b="0" i="0" u="none" dirty="0" smtClean="0">
              <a:latin typeface="等线" panose="02010600030101010101" pitchFamily="2" charset="-122"/>
              <a:ea typeface="等线" panose="02010600030101010101" pitchFamily="2" charset="-122"/>
            </a:rPr>
            <a:t>参照依赖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013D5E8D-FC46-45F2-8229-7C0B79494B45}" type="parTrans" cxnId="{6497FB50-7F7F-4AF1-86B6-3F9659143B97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FE210AA6-2435-4036-B9A7-69A0F9AC4ECC}" type="sibTrans" cxnId="{6497FB50-7F7F-4AF1-86B6-3F9659143B97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E80450E3-66F2-4BE7-9BD7-A18F43B04B6D}">
      <dgm:prSet phldrT="[文本]"/>
      <dgm:spPr/>
      <dgm:t>
        <a:bodyPr/>
        <a:lstStyle/>
        <a:p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前景理论</a:t>
          </a:r>
          <a:endParaRPr lang="zh-CN" altLang="en-US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5C6E88A4-D89C-4698-9409-0459212BFBAF}" type="parTrans" cxnId="{93826899-1535-4ADE-B7CB-BECCF551D4DC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C1DFCD4-BFCA-43DC-8B95-03DA9A58BAB5}" type="sibTrans" cxnId="{93826899-1535-4ADE-B7CB-BECCF551D4DC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D350FC2-E291-4C32-8F2C-0DFF2ECE114C}" type="pres">
      <dgm:prSet presAssocID="{B7F06AB0-CE51-4494-9C9B-424B66D31D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248233-2626-4860-9191-0B8352A6275B}" type="pres">
      <dgm:prSet presAssocID="{E80450E3-66F2-4BE7-9BD7-A18F43B04B6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E0E2120-DDA4-4B43-98D9-EA1FAFCFE8D3}" type="pres">
      <dgm:prSet presAssocID="{969B4F33-A33F-4B0D-8C2E-8BBCFC586823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4F064621-1517-4DCF-A1C2-FF1AB10C7F53}" type="pres">
      <dgm:prSet presAssocID="{969B4F33-A33F-4B0D-8C2E-8BBCFC58682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59CC47A-63E4-4B8C-AC3D-17D383C658B2}" type="pres">
      <dgm:prSet presAssocID="{0516DF66-88E0-4A2C-8406-F51748020E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5451DE-1A0C-4EDC-B7BB-BC58B678BE73}" type="pres">
      <dgm:prSet presAssocID="{86EE026B-05F3-4C34-AAFF-CF215377635A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4D5DDEA-BF12-421E-AFFA-6A66A4B67851}" type="pres">
      <dgm:prSet presAssocID="{86EE026B-05F3-4C34-AAFF-CF215377635A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A6BD6BE-CE76-430F-BCBB-15931EEFC538}" type="pres">
      <dgm:prSet presAssocID="{64D82066-6BC6-4162-AEED-FDB2545B0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DF5D4-88FB-46EC-B540-918CBB759B0C}" type="pres">
      <dgm:prSet presAssocID="{F117E707-D336-49EF-9721-2362E38072A2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052D967-FF45-4DD2-89C9-AFC73AD92F3F}" type="pres">
      <dgm:prSet presAssocID="{F117E707-D336-49EF-9721-2362E38072A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45686021-5753-4670-B954-1F7827913AE7}" type="pres">
      <dgm:prSet presAssocID="{EBD33A49-FCDA-4472-9A60-5EEAEBBDC0F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04E16D-B34A-47C7-8BFD-2A402D16370E}" type="pres">
      <dgm:prSet presAssocID="{654009ED-F98F-4548-9B1D-255407C9E6DE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BDDEFED2-1EBB-477C-9C91-4F93387030B1}" type="pres">
      <dgm:prSet presAssocID="{654009ED-F98F-4548-9B1D-255407C9E6D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8723E1F-6A72-45AB-B528-805B9A8CEA8E}" type="pres">
      <dgm:prSet presAssocID="{58F32C6B-F0B2-42C0-BA9F-F64A66FF54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D7752-9D79-4AEF-9916-B4102F93C245}" type="pres">
      <dgm:prSet presAssocID="{013D5E8D-FC46-45F2-8229-7C0B79494B45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735E2D83-EDD1-4D96-9206-96A3C321AB86}" type="pres">
      <dgm:prSet presAssocID="{013D5E8D-FC46-45F2-8229-7C0B79494B45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BED63FE4-C94A-4D7A-B50D-BC081C499561}" type="pres">
      <dgm:prSet presAssocID="{DA890425-A0E4-44E9-9A33-B30697C67E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7421CA-E265-4E43-A61B-0B14E6E5B3D2}" srcId="{E80450E3-66F2-4BE7-9BD7-A18F43B04B6D}" destId="{58F32C6B-F0B2-42C0-BA9F-F64A66FF54F9}" srcOrd="3" destOrd="0" parTransId="{654009ED-F98F-4548-9B1D-255407C9E6DE}" sibTransId="{A7B1C020-A166-4AA5-92E3-784BCE102526}"/>
    <dgm:cxn modelId="{4DD203C9-7C0A-49DB-89AB-A42A05E426FC}" srcId="{E80450E3-66F2-4BE7-9BD7-A18F43B04B6D}" destId="{EBD33A49-FCDA-4472-9A60-5EEAEBBDC0F6}" srcOrd="2" destOrd="0" parTransId="{F117E707-D336-49EF-9721-2362E38072A2}" sibTransId="{6D58038E-C04A-4236-914D-3E7C852F9660}"/>
    <dgm:cxn modelId="{076902E3-D942-4A9F-A3E4-AFDABC0E57BC}" type="presOf" srcId="{58F32C6B-F0B2-42C0-BA9F-F64A66FF54F9}" destId="{88723E1F-6A72-45AB-B528-805B9A8CEA8E}" srcOrd="0" destOrd="0" presId="urn:microsoft.com/office/officeart/2005/8/layout/radial5"/>
    <dgm:cxn modelId="{C69673CF-22D8-4159-B3C3-18520CC0F3BC}" type="presOf" srcId="{F117E707-D336-49EF-9721-2362E38072A2}" destId="{D6DDF5D4-88FB-46EC-B540-918CBB759B0C}" srcOrd="0" destOrd="0" presId="urn:microsoft.com/office/officeart/2005/8/layout/radial5"/>
    <dgm:cxn modelId="{6497FB50-7F7F-4AF1-86B6-3F9659143B97}" srcId="{E80450E3-66F2-4BE7-9BD7-A18F43B04B6D}" destId="{DA890425-A0E4-44E9-9A33-B30697C67E1F}" srcOrd="4" destOrd="0" parTransId="{013D5E8D-FC46-45F2-8229-7C0B79494B45}" sibTransId="{FE210AA6-2435-4036-B9A7-69A0F9AC4ECC}"/>
    <dgm:cxn modelId="{54D944F0-3AF2-4CEB-BE7B-D2BB9064F71D}" type="presOf" srcId="{969B4F33-A33F-4B0D-8C2E-8BBCFC586823}" destId="{EE0E2120-DDA4-4B43-98D9-EA1FAFCFE8D3}" srcOrd="0" destOrd="0" presId="urn:microsoft.com/office/officeart/2005/8/layout/radial5"/>
    <dgm:cxn modelId="{FCDEAF2F-4B07-4133-8271-06614014D663}" srcId="{E80450E3-66F2-4BE7-9BD7-A18F43B04B6D}" destId="{64D82066-6BC6-4162-AEED-FDB2545B0CAA}" srcOrd="1" destOrd="0" parTransId="{86EE026B-05F3-4C34-AAFF-CF215377635A}" sibTransId="{EE68EA85-7E0D-4F39-8C8E-A2D991A53724}"/>
    <dgm:cxn modelId="{44F3DA42-3862-4975-B627-2EF568BB59CD}" type="presOf" srcId="{86EE026B-05F3-4C34-AAFF-CF215377635A}" destId="{415451DE-1A0C-4EDC-B7BB-BC58B678BE73}" srcOrd="0" destOrd="0" presId="urn:microsoft.com/office/officeart/2005/8/layout/radial5"/>
    <dgm:cxn modelId="{DBA85D24-54F5-4F94-85BD-8526027F9B12}" type="presOf" srcId="{013D5E8D-FC46-45F2-8229-7C0B79494B45}" destId="{34CD7752-9D79-4AEF-9916-B4102F93C245}" srcOrd="0" destOrd="0" presId="urn:microsoft.com/office/officeart/2005/8/layout/radial5"/>
    <dgm:cxn modelId="{9B84BAAD-11C7-43B2-8ED5-20A8C01276E6}" type="presOf" srcId="{EBD33A49-FCDA-4472-9A60-5EEAEBBDC0F6}" destId="{45686021-5753-4670-B954-1F7827913AE7}" srcOrd="0" destOrd="0" presId="urn:microsoft.com/office/officeart/2005/8/layout/radial5"/>
    <dgm:cxn modelId="{850C5BD5-1094-4DDC-AFD6-4BAC81653181}" srcId="{E80450E3-66F2-4BE7-9BD7-A18F43B04B6D}" destId="{0516DF66-88E0-4A2C-8406-F51748020E16}" srcOrd="0" destOrd="0" parTransId="{969B4F33-A33F-4B0D-8C2E-8BBCFC586823}" sibTransId="{084D7EC8-6E71-43F9-A97E-0C72F1CB9E02}"/>
    <dgm:cxn modelId="{6F5D00E0-3570-45B5-8172-320C5548F29B}" type="presOf" srcId="{654009ED-F98F-4548-9B1D-255407C9E6DE}" destId="{DD04E16D-B34A-47C7-8BFD-2A402D16370E}" srcOrd="0" destOrd="0" presId="urn:microsoft.com/office/officeart/2005/8/layout/radial5"/>
    <dgm:cxn modelId="{7AAF9B87-53B0-484C-842F-4598D36AD728}" type="presOf" srcId="{DA890425-A0E4-44E9-9A33-B30697C67E1F}" destId="{BED63FE4-C94A-4D7A-B50D-BC081C499561}" srcOrd="0" destOrd="0" presId="urn:microsoft.com/office/officeart/2005/8/layout/radial5"/>
    <dgm:cxn modelId="{DA5C63B4-8D54-47D5-B2EB-1F2634CCCDB3}" type="presOf" srcId="{64D82066-6BC6-4162-AEED-FDB2545B0CAA}" destId="{CA6BD6BE-CE76-430F-BCBB-15931EEFC538}" srcOrd="0" destOrd="0" presId="urn:microsoft.com/office/officeart/2005/8/layout/radial5"/>
    <dgm:cxn modelId="{61D5B078-3D2E-48B8-8A07-C0DE99D82AE4}" type="presOf" srcId="{654009ED-F98F-4548-9B1D-255407C9E6DE}" destId="{BDDEFED2-1EBB-477C-9C91-4F93387030B1}" srcOrd="1" destOrd="0" presId="urn:microsoft.com/office/officeart/2005/8/layout/radial5"/>
    <dgm:cxn modelId="{3546F0F1-AF86-44C9-BEF8-0F41042F3696}" type="presOf" srcId="{0516DF66-88E0-4A2C-8406-F51748020E16}" destId="{A59CC47A-63E4-4B8C-AC3D-17D383C658B2}" srcOrd="0" destOrd="0" presId="urn:microsoft.com/office/officeart/2005/8/layout/radial5"/>
    <dgm:cxn modelId="{14EE56FC-9674-4CA9-B514-16F918CA4EB9}" type="presOf" srcId="{E80450E3-66F2-4BE7-9BD7-A18F43B04B6D}" destId="{E3248233-2626-4860-9191-0B8352A6275B}" srcOrd="0" destOrd="0" presId="urn:microsoft.com/office/officeart/2005/8/layout/radial5"/>
    <dgm:cxn modelId="{E3554881-1551-44FD-907D-7A9D152726E1}" type="presOf" srcId="{013D5E8D-FC46-45F2-8229-7C0B79494B45}" destId="{735E2D83-EDD1-4D96-9206-96A3C321AB86}" srcOrd="1" destOrd="0" presId="urn:microsoft.com/office/officeart/2005/8/layout/radial5"/>
    <dgm:cxn modelId="{9294716A-FC8C-45AD-BC08-A3482AA0EBE7}" type="presOf" srcId="{86EE026B-05F3-4C34-AAFF-CF215377635A}" destId="{34D5DDEA-BF12-421E-AFFA-6A66A4B67851}" srcOrd="1" destOrd="0" presId="urn:microsoft.com/office/officeart/2005/8/layout/radial5"/>
    <dgm:cxn modelId="{013FF38A-DD8A-4FD7-B7F8-7A74A50DE6B8}" type="presOf" srcId="{F117E707-D336-49EF-9721-2362E38072A2}" destId="{8052D967-FF45-4DD2-89C9-AFC73AD92F3F}" srcOrd="1" destOrd="0" presId="urn:microsoft.com/office/officeart/2005/8/layout/radial5"/>
    <dgm:cxn modelId="{AC22F301-7F89-436C-872F-0C5DEBE211BC}" type="presOf" srcId="{B7F06AB0-CE51-4494-9C9B-424B66D31D7F}" destId="{DD350FC2-E291-4C32-8F2C-0DFF2ECE114C}" srcOrd="0" destOrd="0" presId="urn:microsoft.com/office/officeart/2005/8/layout/radial5"/>
    <dgm:cxn modelId="{93826899-1535-4ADE-B7CB-BECCF551D4DC}" srcId="{B7F06AB0-CE51-4494-9C9B-424B66D31D7F}" destId="{E80450E3-66F2-4BE7-9BD7-A18F43B04B6D}" srcOrd="0" destOrd="0" parTransId="{5C6E88A4-D89C-4698-9409-0459212BFBAF}" sibTransId="{6C1DFCD4-BFCA-43DC-8B95-03DA9A58BAB5}"/>
    <dgm:cxn modelId="{82603513-2FFE-43BE-95D7-38AE758805C4}" type="presOf" srcId="{969B4F33-A33F-4B0D-8C2E-8BBCFC586823}" destId="{4F064621-1517-4DCF-A1C2-FF1AB10C7F53}" srcOrd="1" destOrd="0" presId="urn:microsoft.com/office/officeart/2005/8/layout/radial5"/>
    <dgm:cxn modelId="{FFAFD20F-3AEE-4E7D-A7CA-71563108BB72}" type="presParOf" srcId="{DD350FC2-E291-4C32-8F2C-0DFF2ECE114C}" destId="{E3248233-2626-4860-9191-0B8352A6275B}" srcOrd="0" destOrd="0" presId="urn:microsoft.com/office/officeart/2005/8/layout/radial5"/>
    <dgm:cxn modelId="{E3245885-B13D-4093-A19F-0FBC18B54D60}" type="presParOf" srcId="{DD350FC2-E291-4C32-8F2C-0DFF2ECE114C}" destId="{EE0E2120-DDA4-4B43-98D9-EA1FAFCFE8D3}" srcOrd="1" destOrd="0" presId="urn:microsoft.com/office/officeart/2005/8/layout/radial5"/>
    <dgm:cxn modelId="{5FB04964-5750-4969-87D0-7435D015C3A3}" type="presParOf" srcId="{EE0E2120-DDA4-4B43-98D9-EA1FAFCFE8D3}" destId="{4F064621-1517-4DCF-A1C2-FF1AB10C7F53}" srcOrd="0" destOrd="0" presId="urn:microsoft.com/office/officeart/2005/8/layout/radial5"/>
    <dgm:cxn modelId="{D2A69FB4-82E6-4CE2-84EE-D35D8BCBBC14}" type="presParOf" srcId="{DD350FC2-E291-4C32-8F2C-0DFF2ECE114C}" destId="{A59CC47A-63E4-4B8C-AC3D-17D383C658B2}" srcOrd="2" destOrd="0" presId="urn:microsoft.com/office/officeart/2005/8/layout/radial5"/>
    <dgm:cxn modelId="{41E7FDD8-7AEF-4963-B0BA-86C3710264BA}" type="presParOf" srcId="{DD350FC2-E291-4C32-8F2C-0DFF2ECE114C}" destId="{415451DE-1A0C-4EDC-B7BB-BC58B678BE73}" srcOrd="3" destOrd="0" presId="urn:microsoft.com/office/officeart/2005/8/layout/radial5"/>
    <dgm:cxn modelId="{BBBAEBE2-52F4-43FC-8D86-7786FABDCF08}" type="presParOf" srcId="{415451DE-1A0C-4EDC-B7BB-BC58B678BE73}" destId="{34D5DDEA-BF12-421E-AFFA-6A66A4B67851}" srcOrd="0" destOrd="0" presId="urn:microsoft.com/office/officeart/2005/8/layout/radial5"/>
    <dgm:cxn modelId="{3B781461-CD26-423B-A56D-944D6DBDF437}" type="presParOf" srcId="{DD350FC2-E291-4C32-8F2C-0DFF2ECE114C}" destId="{CA6BD6BE-CE76-430F-BCBB-15931EEFC538}" srcOrd="4" destOrd="0" presId="urn:microsoft.com/office/officeart/2005/8/layout/radial5"/>
    <dgm:cxn modelId="{0A9010CF-C01E-4109-80B4-2C61FC937750}" type="presParOf" srcId="{DD350FC2-E291-4C32-8F2C-0DFF2ECE114C}" destId="{D6DDF5D4-88FB-46EC-B540-918CBB759B0C}" srcOrd="5" destOrd="0" presId="urn:microsoft.com/office/officeart/2005/8/layout/radial5"/>
    <dgm:cxn modelId="{F2C4EDC0-FEA3-4D4C-9126-3B59651A651E}" type="presParOf" srcId="{D6DDF5D4-88FB-46EC-B540-918CBB759B0C}" destId="{8052D967-FF45-4DD2-89C9-AFC73AD92F3F}" srcOrd="0" destOrd="0" presId="urn:microsoft.com/office/officeart/2005/8/layout/radial5"/>
    <dgm:cxn modelId="{AA402627-7331-4DE0-878D-AD33450FA5A7}" type="presParOf" srcId="{DD350FC2-E291-4C32-8F2C-0DFF2ECE114C}" destId="{45686021-5753-4670-B954-1F7827913AE7}" srcOrd="6" destOrd="0" presId="urn:microsoft.com/office/officeart/2005/8/layout/radial5"/>
    <dgm:cxn modelId="{FEF0C885-AFC0-474F-B7E3-A3DA00F41E3D}" type="presParOf" srcId="{DD350FC2-E291-4C32-8F2C-0DFF2ECE114C}" destId="{DD04E16D-B34A-47C7-8BFD-2A402D16370E}" srcOrd="7" destOrd="0" presId="urn:microsoft.com/office/officeart/2005/8/layout/radial5"/>
    <dgm:cxn modelId="{CD5F5B25-BC88-4561-8A16-70403B43D9FF}" type="presParOf" srcId="{DD04E16D-B34A-47C7-8BFD-2A402D16370E}" destId="{BDDEFED2-1EBB-477C-9C91-4F93387030B1}" srcOrd="0" destOrd="0" presId="urn:microsoft.com/office/officeart/2005/8/layout/radial5"/>
    <dgm:cxn modelId="{37CA62B5-136A-4A8E-B64F-725061065533}" type="presParOf" srcId="{DD350FC2-E291-4C32-8F2C-0DFF2ECE114C}" destId="{88723E1F-6A72-45AB-B528-805B9A8CEA8E}" srcOrd="8" destOrd="0" presId="urn:microsoft.com/office/officeart/2005/8/layout/radial5"/>
    <dgm:cxn modelId="{F111BD08-4159-412B-8357-2145E22778F9}" type="presParOf" srcId="{DD350FC2-E291-4C32-8F2C-0DFF2ECE114C}" destId="{34CD7752-9D79-4AEF-9916-B4102F93C245}" srcOrd="9" destOrd="0" presId="urn:microsoft.com/office/officeart/2005/8/layout/radial5"/>
    <dgm:cxn modelId="{5D60BA71-B666-41F9-A1A7-4D737F422C46}" type="presParOf" srcId="{34CD7752-9D79-4AEF-9916-B4102F93C245}" destId="{735E2D83-EDD1-4D96-9206-96A3C321AB86}" srcOrd="0" destOrd="0" presId="urn:microsoft.com/office/officeart/2005/8/layout/radial5"/>
    <dgm:cxn modelId="{DC9F66DA-3B64-4178-8D68-30DE507F48B7}" type="presParOf" srcId="{DD350FC2-E291-4C32-8F2C-0DFF2ECE114C}" destId="{BED63FE4-C94A-4D7A-B50D-BC081C49956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06540-8DEC-4DD5-8F56-C3CAA3AB052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DE9C8-EB06-4783-99E9-04C04B176031}">
      <dgm:prSet/>
      <dgm:spPr/>
      <dgm:t>
        <a:bodyPr/>
        <a:lstStyle/>
        <a:p>
          <a:pPr rtl="0"/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尊重客观统计数据</a:t>
          </a:r>
          <a:endParaRPr lang="zh-CN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66D359BB-0272-44E1-8667-5C2E8B908D64}" type="parTrans" cxnId="{93CDA9AD-168F-4B40-A3FB-933DD455766F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7897C439-6FC0-401D-A734-0AA5EFD4FB2E}" type="sibTrans" cxnId="{93CDA9AD-168F-4B40-A3FB-933DD455766F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3C17FEC0-061B-499B-993F-4694DDD666BD}">
      <dgm:prSet/>
      <dgm:spPr/>
      <dgm:t>
        <a:bodyPr/>
        <a:lstStyle/>
        <a:p>
          <a:pPr rtl="0"/>
          <a:r>
            <a:rPr lang="zh-CN" b="0" i="0" baseline="0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C28DD7AB-5900-4A46-B041-2C6546ED5DBA}" type="parTrans" cxnId="{35A6F13C-2A25-4C6C-9872-807AFA8966C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2216C18-40BB-437F-98CC-B00CC7B6F59E}" type="sibTrans" cxnId="{35A6F13C-2A25-4C6C-9872-807AFA8966C2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1EC0C527-1425-4ECB-8992-5FD0142B2103}">
      <dgm:prSet/>
      <dgm:spPr/>
      <dgm:t>
        <a:bodyPr/>
        <a:lstStyle/>
        <a:p>
          <a:pPr rtl="0"/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断舍离</a:t>
          </a:r>
          <a:endParaRPr lang="zh-CN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16156A4-764B-477F-A530-68E1152AA5E2}" type="parTrans" cxnId="{0274BEBA-8240-42EA-BC15-3F40B6073B8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8A3EEC26-2F06-4E9E-A3BF-9B0A9363EC87}" type="sibTrans" cxnId="{0274BEBA-8240-42EA-BC15-3F40B6073B8D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40AEA253-84B4-4908-87AC-BDAB64B5A1BC}">
      <dgm:prSet/>
      <dgm:spPr/>
      <dgm:t>
        <a:bodyPr/>
        <a:lstStyle/>
        <a:p>
          <a:pPr rtl="0"/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4791ACB-3CB2-4660-B77E-CC97D564B712}" type="parTrans" cxnId="{A7E28DD2-2075-4790-B986-308D95E39D18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18573C32-B16E-410B-A049-26BB5A7AB886}" type="sibTrans" cxnId="{A7E28DD2-2075-4790-B986-308D95E39D18}">
      <dgm:prSet/>
      <dgm:spPr/>
      <dgm:t>
        <a:bodyPr/>
        <a:lstStyle/>
        <a:p>
          <a:endParaRPr lang="zh-CN" altLang="en-US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288C59E-B1B4-46B8-BA2B-3B88BD696E6D}">
      <dgm:prSet/>
      <dgm:spPr/>
      <dgm:t>
        <a:bodyPr/>
        <a:lstStyle/>
        <a:p>
          <a:pPr rtl="0"/>
          <a:r>
            <a:rPr lang="zh-CN" altLang="en-US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9CA6A02B-BB53-49AF-93BC-887DBDEDFA23}" type="parTrans" cxnId="{DC7A36C4-8FC8-48E3-BF06-56BD5313A9C8}">
      <dgm:prSet/>
      <dgm:spPr/>
      <dgm:t>
        <a:bodyPr/>
        <a:lstStyle/>
        <a:p>
          <a:endParaRPr lang="zh-CN" altLang="en-US"/>
        </a:p>
      </dgm:t>
    </dgm:pt>
    <dgm:pt modelId="{21724A40-6971-48F5-AE20-A935F77575F4}" type="sibTrans" cxnId="{DC7A36C4-8FC8-48E3-BF06-56BD5313A9C8}">
      <dgm:prSet/>
      <dgm:spPr/>
      <dgm:t>
        <a:bodyPr/>
        <a:lstStyle/>
        <a:p>
          <a:endParaRPr lang="zh-CN" altLang="en-US"/>
        </a:p>
      </dgm:t>
    </dgm:pt>
    <dgm:pt modelId="{44D8BACA-33EF-4E5E-B62D-2D29334CD2ED}" type="pres">
      <dgm:prSet presAssocID="{03B06540-8DEC-4DD5-8F56-C3CAA3AB05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071400-A97B-4094-A476-8158787AB2A7}" type="pres">
      <dgm:prSet presAssocID="{8E0DE9C8-EB06-4783-99E9-04C04B1760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CDDAAF-9D1D-4E55-AD6E-4C851B871D22}" type="pres">
      <dgm:prSet presAssocID="{7897C439-6FC0-401D-A734-0AA5EFD4FB2E}" presName="sibTrans" presStyleCnt="0"/>
      <dgm:spPr/>
    </dgm:pt>
    <dgm:pt modelId="{79FB0992-1D8C-49F7-898E-11E826AD2AD5}" type="pres">
      <dgm:prSet presAssocID="{1EC0C527-1425-4ECB-8992-5FD0142B21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E168F1-6F8B-4E70-B641-61EDE4D91717}" type="pres">
      <dgm:prSet presAssocID="{8A3EEC26-2F06-4E9E-A3BF-9B0A9363EC87}" presName="sibTrans" presStyleCnt="0"/>
      <dgm:spPr/>
    </dgm:pt>
    <dgm:pt modelId="{B15CEAF1-A0A7-4C7B-949C-0428D188B1B5}" type="pres">
      <dgm:prSet presAssocID="{40AEA253-84B4-4908-87AC-BDAB64B5A1B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E9E1A-5F95-46F6-892E-43F1CA241F69}" type="pres">
      <dgm:prSet presAssocID="{18573C32-B16E-410B-A049-26BB5A7AB886}" presName="sibTrans" presStyleCnt="0"/>
      <dgm:spPr/>
    </dgm:pt>
    <dgm:pt modelId="{3017DE3E-13BA-46DE-AFA6-6D0EDBF868F6}" type="pres">
      <dgm:prSet presAssocID="{B288C59E-B1B4-46B8-BA2B-3B88BD696E6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6832E-34FF-4E4B-BA84-F30C7929D064}" type="pres">
      <dgm:prSet presAssocID="{21724A40-6971-48F5-AE20-A935F77575F4}" presName="sibTrans" presStyleCnt="0"/>
      <dgm:spPr/>
    </dgm:pt>
    <dgm:pt modelId="{ED77566F-E7BD-44EE-A3F9-108030891CA4}" type="pres">
      <dgm:prSet presAssocID="{3C17FEC0-061B-499B-993F-4694DDD666B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06047A-84ED-4F7C-88DE-E8A5BFC4A241}" type="presOf" srcId="{3C17FEC0-061B-499B-993F-4694DDD666BD}" destId="{ED77566F-E7BD-44EE-A3F9-108030891CA4}" srcOrd="0" destOrd="0" presId="urn:microsoft.com/office/officeart/2005/8/layout/hList6"/>
    <dgm:cxn modelId="{0274BEBA-8240-42EA-BC15-3F40B6073B8D}" srcId="{03B06540-8DEC-4DD5-8F56-C3CAA3AB0526}" destId="{1EC0C527-1425-4ECB-8992-5FD0142B2103}" srcOrd="1" destOrd="0" parTransId="{D16156A4-764B-477F-A530-68E1152AA5E2}" sibTransId="{8A3EEC26-2F06-4E9E-A3BF-9B0A9363EC87}"/>
    <dgm:cxn modelId="{35A6F13C-2A25-4C6C-9872-807AFA8966C2}" srcId="{03B06540-8DEC-4DD5-8F56-C3CAA3AB0526}" destId="{3C17FEC0-061B-499B-993F-4694DDD666BD}" srcOrd="4" destOrd="0" parTransId="{C28DD7AB-5900-4A46-B041-2C6546ED5DBA}" sibTransId="{B2216C18-40BB-437F-98CC-B00CC7B6F59E}"/>
    <dgm:cxn modelId="{DC7A36C4-8FC8-48E3-BF06-56BD5313A9C8}" srcId="{03B06540-8DEC-4DD5-8F56-C3CAA3AB0526}" destId="{B288C59E-B1B4-46B8-BA2B-3B88BD696E6D}" srcOrd="3" destOrd="0" parTransId="{9CA6A02B-BB53-49AF-93BC-887DBDEDFA23}" sibTransId="{21724A40-6971-48F5-AE20-A935F77575F4}"/>
    <dgm:cxn modelId="{5160CB50-F250-4501-B6E6-691FD29E5D5D}" type="presOf" srcId="{03B06540-8DEC-4DD5-8F56-C3CAA3AB0526}" destId="{44D8BACA-33EF-4E5E-B62D-2D29334CD2ED}" srcOrd="0" destOrd="0" presId="urn:microsoft.com/office/officeart/2005/8/layout/hList6"/>
    <dgm:cxn modelId="{4D7A3B64-7DB8-47DD-9FF9-443E760B6438}" type="presOf" srcId="{40AEA253-84B4-4908-87AC-BDAB64B5A1BC}" destId="{B15CEAF1-A0A7-4C7B-949C-0428D188B1B5}" srcOrd="0" destOrd="0" presId="urn:microsoft.com/office/officeart/2005/8/layout/hList6"/>
    <dgm:cxn modelId="{21C06056-BCAD-4CC5-8FE1-4D95A1518D6C}" type="presOf" srcId="{1EC0C527-1425-4ECB-8992-5FD0142B2103}" destId="{79FB0992-1D8C-49F7-898E-11E826AD2AD5}" srcOrd="0" destOrd="0" presId="urn:microsoft.com/office/officeart/2005/8/layout/hList6"/>
    <dgm:cxn modelId="{CBD46977-C317-4D6C-97BB-5B2F5C658BCE}" type="presOf" srcId="{B288C59E-B1B4-46B8-BA2B-3B88BD696E6D}" destId="{3017DE3E-13BA-46DE-AFA6-6D0EDBF868F6}" srcOrd="0" destOrd="0" presId="urn:microsoft.com/office/officeart/2005/8/layout/hList6"/>
    <dgm:cxn modelId="{E90A3ED1-4F43-4811-9D50-B92CA5DE752C}" type="presOf" srcId="{8E0DE9C8-EB06-4783-99E9-04C04B176031}" destId="{D9071400-A97B-4094-A476-8158787AB2A7}" srcOrd="0" destOrd="0" presId="urn:microsoft.com/office/officeart/2005/8/layout/hList6"/>
    <dgm:cxn modelId="{A7E28DD2-2075-4790-B986-308D95E39D18}" srcId="{03B06540-8DEC-4DD5-8F56-C3CAA3AB0526}" destId="{40AEA253-84B4-4908-87AC-BDAB64B5A1BC}" srcOrd="2" destOrd="0" parTransId="{B4791ACB-3CB2-4660-B77E-CC97D564B712}" sibTransId="{18573C32-B16E-410B-A049-26BB5A7AB886}"/>
    <dgm:cxn modelId="{93CDA9AD-168F-4B40-A3FB-933DD455766F}" srcId="{03B06540-8DEC-4DD5-8F56-C3CAA3AB0526}" destId="{8E0DE9C8-EB06-4783-99E9-04C04B176031}" srcOrd="0" destOrd="0" parTransId="{66D359BB-0272-44E1-8667-5C2E8B908D64}" sibTransId="{7897C439-6FC0-401D-A734-0AA5EFD4FB2E}"/>
    <dgm:cxn modelId="{56A1D866-FF39-4E8D-B193-96E86F80600E}" type="presParOf" srcId="{44D8BACA-33EF-4E5E-B62D-2D29334CD2ED}" destId="{D9071400-A97B-4094-A476-8158787AB2A7}" srcOrd="0" destOrd="0" presId="urn:microsoft.com/office/officeart/2005/8/layout/hList6"/>
    <dgm:cxn modelId="{C1EC7AB4-64A3-4F16-A8BF-CFEBC4A6B2FE}" type="presParOf" srcId="{44D8BACA-33EF-4E5E-B62D-2D29334CD2ED}" destId="{2CCDDAAF-9D1D-4E55-AD6E-4C851B871D22}" srcOrd="1" destOrd="0" presId="urn:microsoft.com/office/officeart/2005/8/layout/hList6"/>
    <dgm:cxn modelId="{B7265D3B-7EBC-4681-ABDF-F508090E56D6}" type="presParOf" srcId="{44D8BACA-33EF-4E5E-B62D-2D29334CD2ED}" destId="{79FB0992-1D8C-49F7-898E-11E826AD2AD5}" srcOrd="2" destOrd="0" presId="urn:microsoft.com/office/officeart/2005/8/layout/hList6"/>
    <dgm:cxn modelId="{D7FAC81F-554D-480E-9078-522899B6B8A2}" type="presParOf" srcId="{44D8BACA-33EF-4E5E-B62D-2D29334CD2ED}" destId="{A1E168F1-6F8B-4E70-B641-61EDE4D91717}" srcOrd="3" destOrd="0" presId="urn:microsoft.com/office/officeart/2005/8/layout/hList6"/>
    <dgm:cxn modelId="{423ABB62-3153-40B1-A198-95A3663C5497}" type="presParOf" srcId="{44D8BACA-33EF-4E5E-B62D-2D29334CD2ED}" destId="{B15CEAF1-A0A7-4C7B-949C-0428D188B1B5}" srcOrd="4" destOrd="0" presId="urn:microsoft.com/office/officeart/2005/8/layout/hList6"/>
    <dgm:cxn modelId="{11205AFC-25AD-4C5D-B04B-D5B446576094}" type="presParOf" srcId="{44D8BACA-33EF-4E5E-B62D-2D29334CD2ED}" destId="{703E9E1A-5F95-46F6-892E-43F1CA241F69}" srcOrd="5" destOrd="0" presId="urn:microsoft.com/office/officeart/2005/8/layout/hList6"/>
    <dgm:cxn modelId="{B77F563D-3E1D-4700-BF11-7D3A066B8486}" type="presParOf" srcId="{44D8BACA-33EF-4E5E-B62D-2D29334CD2ED}" destId="{3017DE3E-13BA-46DE-AFA6-6D0EDBF868F6}" srcOrd="6" destOrd="0" presId="urn:microsoft.com/office/officeart/2005/8/layout/hList6"/>
    <dgm:cxn modelId="{99706DD1-5086-4AD7-AEEE-0F6F75D862BA}" type="presParOf" srcId="{44D8BACA-33EF-4E5E-B62D-2D29334CD2ED}" destId="{0346832E-34FF-4E4B-BA84-F30C7929D064}" srcOrd="7" destOrd="0" presId="urn:microsoft.com/office/officeart/2005/8/layout/hList6"/>
    <dgm:cxn modelId="{B6850351-5243-4572-83DD-39B82C0CDC9D}" type="presParOf" srcId="{44D8BACA-33EF-4E5E-B62D-2D29334CD2ED}" destId="{ED77566F-E7BD-44EE-A3F9-108030891CA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8233-2626-4860-9191-0B8352A6275B}">
      <dsp:nvSpPr>
        <dsp:cNvPr id="0" name=""/>
        <dsp:cNvSpPr/>
      </dsp:nvSpPr>
      <dsp:spPr>
        <a:xfrm>
          <a:off x="6417569" y="2520097"/>
          <a:ext cx="1796848" cy="1796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前景理论</a:t>
          </a:r>
          <a:endParaRPr lang="zh-CN" altLang="en-US" sz="37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6680711" y="2783239"/>
        <a:ext cx="1270564" cy="1270564"/>
      </dsp:txXfrm>
    </dsp:sp>
    <dsp:sp modelId="{EE0E2120-DDA4-4B43-98D9-EA1FAFCFE8D3}">
      <dsp:nvSpPr>
        <dsp:cNvPr id="0" name=""/>
        <dsp:cNvSpPr/>
      </dsp:nvSpPr>
      <dsp:spPr>
        <a:xfrm rot="16200000">
          <a:off x="7125170" y="1865389"/>
          <a:ext cx="381647" cy="61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7182417" y="2044822"/>
        <a:ext cx="267153" cy="366556"/>
      </dsp:txXfrm>
    </dsp:sp>
    <dsp:sp modelId="{A59CC47A-63E4-4B8C-AC3D-17D383C658B2}">
      <dsp:nvSpPr>
        <dsp:cNvPr id="0" name=""/>
        <dsp:cNvSpPr/>
      </dsp:nvSpPr>
      <dsp:spPr>
        <a:xfrm>
          <a:off x="6417569" y="3159"/>
          <a:ext cx="1796848" cy="1796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u="none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确定效应</a:t>
          </a:r>
          <a:endParaRPr lang="zh-CN" altLang="en-US" sz="25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6680711" y="266301"/>
        <a:ext cx="1270564" cy="1270564"/>
      </dsp:txXfrm>
    </dsp:sp>
    <dsp:sp modelId="{415451DE-1A0C-4EDC-B7BB-BC58B678BE73}">
      <dsp:nvSpPr>
        <dsp:cNvPr id="0" name=""/>
        <dsp:cNvSpPr/>
      </dsp:nvSpPr>
      <dsp:spPr>
        <a:xfrm rot="20520000">
          <a:off x="8311772" y="2727506"/>
          <a:ext cx="381647" cy="61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8314574" y="2867382"/>
        <a:ext cx="267153" cy="366556"/>
      </dsp:txXfrm>
    </dsp:sp>
    <dsp:sp modelId="{CA6BD6BE-CE76-430F-BCBB-15931EEFC538}">
      <dsp:nvSpPr>
        <dsp:cNvPr id="0" name=""/>
        <dsp:cNvSpPr/>
      </dsp:nvSpPr>
      <dsp:spPr>
        <a:xfrm>
          <a:off x="8811319" y="1742320"/>
          <a:ext cx="1796848" cy="17968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u="none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反射效应</a:t>
          </a:r>
          <a:endParaRPr lang="zh-CN" altLang="en-US" sz="25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9074461" y="2005462"/>
        <a:ext cx="1270564" cy="1270564"/>
      </dsp:txXfrm>
    </dsp:sp>
    <dsp:sp modelId="{D6DDF5D4-88FB-46EC-B540-918CBB759B0C}">
      <dsp:nvSpPr>
        <dsp:cNvPr id="0" name=""/>
        <dsp:cNvSpPr/>
      </dsp:nvSpPr>
      <dsp:spPr>
        <a:xfrm rot="3240000">
          <a:off x="7858530" y="4122441"/>
          <a:ext cx="381647" cy="61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7882128" y="4198313"/>
        <a:ext cx="267153" cy="366556"/>
      </dsp:txXfrm>
    </dsp:sp>
    <dsp:sp modelId="{45686021-5753-4670-B954-1F7827913AE7}">
      <dsp:nvSpPr>
        <dsp:cNvPr id="0" name=""/>
        <dsp:cNvSpPr/>
      </dsp:nvSpPr>
      <dsp:spPr>
        <a:xfrm>
          <a:off x="7896988" y="4556342"/>
          <a:ext cx="1796848" cy="17968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u="none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损失规避</a:t>
          </a:r>
          <a:endParaRPr lang="zh-CN" altLang="en-US" sz="25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8160130" y="4819484"/>
        <a:ext cx="1270564" cy="1270564"/>
      </dsp:txXfrm>
    </dsp:sp>
    <dsp:sp modelId="{DD04E16D-B34A-47C7-8BFD-2A402D16370E}">
      <dsp:nvSpPr>
        <dsp:cNvPr id="0" name=""/>
        <dsp:cNvSpPr/>
      </dsp:nvSpPr>
      <dsp:spPr>
        <a:xfrm rot="7560000">
          <a:off x="6391809" y="4122441"/>
          <a:ext cx="381647" cy="61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10800000">
        <a:off x="6482705" y="4198313"/>
        <a:ext cx="267153" cy="366556"/>
      </dsp:txXfrm>
    </dsp:sp>
    <dsp:sp modelId="{88723E1F-6A72-45AB-B528-805B9A8CEA8E}">
      <dsp:nvSpPr>
        <dsp:cNvPr id="0" name=""/>
        <dsp:cNvSpPr/>
      </dsp:nvSpPr>
      <dsp:spPr>
        <a:xfrm>
          <a:off x="4938151" y="4556342"/>
          <a:ext cx="1796848" cy="17968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u="none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迷恋小概率事件</a:t>
          </a:r>
          <a:endParaRPr lang="zh-CN" altLang="en-US" sz="25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5201293" y="4819484"/>
        <a:ext cx="1270564" cy="1270564"/>
      </dsp:txXfrm>
    </dsp:sp>
    <dsp:sp modelId="{34CD7752-9D79-4AEF-9916-B4102F93C245}">
      <dsp:nvSpPr>
        <dsp:cNvPr id="0" name=""/>
        <dsp:cNvSpPr/>
      </dsp:nvSpPr>
      <dsp:spPr>
        <a:xfrm rot="11880000">
          <a:off x="5938568" y="2727506"/>
          <a:ext cx="381647" cy="61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10800000">
        <a:off x="6050260" y="2867382"/>
        <a:ext cx="267153" cy="366556"/>
      </dsp:txXfrm>
    </dsp:sp>
    <dsp:sp modelId="{BED63FE4-C94A-4D7A-B50D-BC081C499561}">
      <dsp:nvSpPr>
        <dsp:cNvPr id="0" name=""/>
        <dsp:cNvSpPr/>
      </dsp:nvSpPr>
      <dsp:spPr>
        <a:xfrm>
          <a:off x="4023820" y="1742320"/>
          <a:ext cx="1796848" cy="17968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0" i="0" u="none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参照依赖</a:t>
          </a:r>
          <a:endParaRPr lang="zh-CN" altLang="en-US" sz="25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4286962" y="2005462"/>
        <a:ext cx="1270564" cy="127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71400-A97B-4094-A476-8158787AB2A7}">
      <dsp:nvSpPr>
        <dsp:cNvPr id="0" name=""/>
        <dsp:cNvSpPr/>
      </dsp:nvSpPr>
      <dsp:spPr>
        <a:xfrm rot="16200000">
          <a:off x="-695443" y="703302"/>
          <a:ext cx="4164377" cy="27577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0" tIns="0" rIns="335359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尊重客观统计数据</a:t>
          </a:r>
          <a:endParaRPr lang="zh-CN" sz="53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5400000">
        <a:off x="7860" y="832874"/>
        <a:ext cx="2757771" cy="2498627"/>
      </dsp:txXfrm>
    </dsp:sp>
    <dsp:sp modelId="{79FB0992-1D8C-49F7-898E-11E826AD2AD5}">
      <dsp:nvSpPr>
        <dsp:cNvPr id="0" name=""/>
        <dsp:cNvSpPr/>
      </dsp:nvSpPr>
      <dsp:spPr>
        <a:xfrm rot="16200000">
          <a:off x="2269160" y="703302"/>
          <a:ext cx="4164377" cy="27577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0" tIns="0" rIns="335359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断舍离</a:t>
          </a:r>
          <a:endParaRPr lang="zh-CN" sz="53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5400000">
        <a:off x="2972463" y="832874"/>
        <a:ext cx="2757771" cy="2498627"/>
      </dsp:txXfrm>
    </dsp:sp>
    <dsp:sp modelId="{B15CEAF1-A0A7-4C7B-949C-0428D188B1B5}">
      <dsp:nvSpPr>
        <dsp:cNvPr id="0" name=""/>
        <dsp:cNvSpPr/>
      </dsp:nvSpPr>
      <dsp:spPr>
        <a:xfrm rot="16200000">
          <a:off x="5233765" y="703302"/>
          <a:ext cx="4164377" cy="27577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0" tIns="0" rIns="335359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sz="53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5400000">
        <a:off x="5937068" y="832874"/>
        <a:ext cx="2757771" cy="2498627"/>
      </dsp:txXfrm>
    </dsp:sp>
    <dsp:sp modelId="{3017DE3E-13BA-46DE-AFA6-6D0EDBF868F6}">
      <dsp:nvSpPr>
        <dsp:cNvPr id="0" name=""/>
        <dsp:cNvSpPr/>
      </dsp:nvSpPr>
      <dsp:spPr>
        <a:xfrm rot="16200000">
          <a:off x="8198370" y="703302"/>
          <a:ext cx="4164377" cy="27577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0" tIns="0" rIns="335359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sz="53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5400000">
        <a:off x="8901673" y="832874"/>
        <a:ext cx="2757771" cy="2498627"/>
      </dsp:txXfrm>
    </dsp:sp>
    <dsp:sp modelId="{ED77566F-E7BD-44EE-A3F9-108030891CA4}">
      <dsp:nvSpPr>
        <dsp:cNvPr id="0" name=""/>
        <dsp:cNvSpPr/>
      </dsp:nvSpPr>
      <dsp:spPr>
        <a:xfrm rot="16200000">
          <a:off x="11162974" y="703302"/>
          <a:ext cx="4164377" cy="275777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0" tIns="0" rIns="335359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300" b="0" i="0" kern="1200" baseline="0" dirty="0" smtClean="0">
              <a:latin typeface="等线" panose="02010600030101010101" pitchFamily="2" charset="-122"/>
              <a:ea typeface="等线" panose="02010600030101010101" pitchFamily="2" charset="-122"/>
            </a:rPr>
            <a:t>？</a:t>
          </a:r>
          <a:endParaRPr lang="zh-CN" sz="53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5400000">
        <a:off x="11866277" y="832874"/>
        <a:ext cx="2757771" cy="249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9600" b="1" i="0">
                <a:solidFill>
                  <a:srgbClr val="1155AA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39" y="3397498"/>
            <a:ext cx="13229110" cy="1606783"/>
          </a:xfrm>
        </p:spPr>
        <p:txBody>
          <a:bodyPr/>
          <a:lstStyle/>
          <a:p>
            <a:r>
              <a:rPr lang="en-US" altLang="zh-CN" sz="6000" dirty="0" smtClean="0"/>
              <a:t>《</a:t>
            </a:r>
            <a:r>
              <a:rPr lang="zh-CN" altLang="en-US" sz="6000" dirty="0" smtClean="0"/>
              <a:t>思考快与慢</a:t>
            </a:r>
            <a:r>
              <a:rPr lang="en-US" altLang="zh-CN" sz="6000" dirty="0" smtClean="0"/>
              <a:t>》</a:t>
            </a:r>
            <a:r>
              <a:rPr lang="zh-CN" altLang="en-US" sz="6000" dirty="0"/>
              <a:t>下</a:t>
            </a:r>
            <a:endParaRPr lang="en-US" altLang="zh-C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Frank (Xiangyang)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人在面临获利时，不愿冒风险；而在面临损失时，人人都成了冒险家。而损失和获利是相对于参照点而言的，改变评价事物时的参照物，就会改变对风险的态度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前景理论告诉我们，人在不确定条件下的决策选择，取决于</a:t>
            </a:r>
            <a:r>
              <a:rPr lang="zh-CN" altLang="en-US" b="1" dirty="0">
                <a:solidFill>
                  <a:srgbClr val="FF3300"/>
                </a:solidFill>
              </a:rPr>
              <a:t>结果与预期的差距</a:t>
            </a:r>
            <a:r>
              <a:rPr lang="zh-CN" altLang="en-US" dirty="0"/>
              <a:t>，而不是单单结果本身。</a:t>
            </a:r>
            <a:r>
              <a:rPr lang="zh-CN" altLang="en-US" dirty="0" smtClean="0"/>
              <a:t>这表明：</a:t>
            </a:r>
            <a:r>
              <a:rPr lang="zh-CN" altLang="en-US" b="1" dirty="0">
                <a:solidFill>
                  <a:srgbClr val="FF3300"/>
                </a:solidFill>
              </a:rPr>
              <a:t>人的理性是有限的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前景理论总结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95890"/>
              </p:ext>
            </p:extLst>
          </p:nvPr>
        </p:nvGraphicFramePr>
        <p:xfrm>
          <a:off x="812880" y="3007605"/>
          <a:ext cx="14631908" cy="416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我们的参考？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5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思考快与慢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丹</a:t>
            </a:r>
            <a:r>
              <a:rPr lang="zh-CN" altLang="en-US" dirty="0"/>
              <a:t>尼尔</a:t>
            </a:r>
            <a:r>
              <a:rPr lang="en-US" altLang="zh-CN" dirty="0"/>
              <a:t>·</a:t>
            </a:r>
            <a:r>
              <a:rPr lang="zh-CN" altLang="en-US" dirty="0"/>
              <a:t>卡尼</a:t>
            </a:r>
            <a:r>
              <a:rPr lang="zh-CN" altLang="en-US" dirty="0" smtClean="0"/>
              <a:t>曼 </a:t>
            </a:r>
            <a:r>
              <a:rPr lang="en-US" altLang="zh-CN" dirty="0" smtClean="0"/>
              <a:t>2002 </a:t>
            </a:r>
            <a:r>
              <a:rPr lang="zh-CN" altLang="en-US" dirty="0" smtClean="0"/>
              <a:t>诺贝尔经济学奖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9" y="1893888"/>
            <a:ext cx="6350000" cy="63500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0" y="2678150"/>
            <a:ext cx="7183438" cy="4781475"/>
          </a:xfrm>
        </p:spPr>
      </p:pic>
    </p:spTree>
    <p:extLst>
      <p:ext uri="{BB962C8B-B14F-4D97-AF65-F5344CB8AC3E}">
        <p14:creationId xmlns:p14="http://schemas.microsoft.com/office/powerpoint/2010/main" val="17742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面对收益和风险时的选择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获奖的“前景理论”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762640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zh-CN" altLang="en-US" dirty="0" smtClean="0"/>
              <a:t>效应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marL="119016" lvl="0" indent="0">
              <a:buNone/>
            </a:pPr>
            <a:endParaRPr lang="en-US" altLang="zh-CN" dirty="0" smtClean="0"/>
          </a:p>
          <a:p>
            <a:pPr marL="119016" lvl="0" indent="0">
              <a:buNone/>
            </a:pPr>
            <a:endParaRPr lang="en-US" altLang="zh-CN" dirty="0"/>
          </a:p>
          <a:p>
            <a:pPr marL="119016" lvl="0" indent="0">
              <a:buNone/>
            </a:pPr>
            <a:endParaRPr lang="en-US" altLang="zh-C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确定的收益和“赌一把”之间，多数人会选择确定的收益。称之为“确定效应”。</a:t>
            </a:r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7"/>
          </p:nvPr>
        </p:nvPicPr>
        <p:blipFill>
          <a:blip r:embed="rId2"/>
          <a:stretch>
            <a:fillRect/>
          </a:stretch>
        </p:blipFill>
        <p:spPr>
          <a:xfrm>
            <a:off x="812800" y="3333715"/>
            <a:ext cx="7183438" cy="34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反射效应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7"/>
          </p:nvPr>
        </p:nvPicPr>
        <p:blipFill>
          <a:blip r:embed="rId2"/>
          <a:stretch>
            <a:fillRect/>
          </a:stretch>
        </p:blipFill>
        <p:spPr>
          <a:xfrm>
            <a:off x="812800" y="3497801"/>
            <a:ext cx="7183438" cy="314217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8"/>
          </p:nvPr>
        </p:nvSpPr>
        <p:spPr>
          <a:xfrm>
            <a:off x="8261452" y="2291508"/>
            <a:ext cx="7183257" cy="5955053"/>
          </a:xfrm>
        </p:spPr>
        <p:txBody>
          <a:bodyPr/>
          <a:lstStyle/>
          <a:p>
            <a:pPr marL="119016" lvl="0" indent="0">
              <a:buNone/>
            </a:pPr>
            <a:endParaRPr lang="en-US" altLang="zh-CN" dirty="0" smtClean="0"/>
          </a:p>
          <a:p>
            <a:pPr marL="119016" lvl="0" indent="0">
              <a:buNone/>
            </a:pPr>
            <a:endParaRPr lang="en-US" altLang="zh-C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确定的损失和“赌一把”之间，做一个抉择，多数人会选择“赌一把”。称之为</a:t>
            </a:r>
            <a:r>
              <a:rPr lang="zh-CN" altLang="en-US" dirty="0" smtClean="0"/>
              <a:t>“反射效应”。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43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损失规避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marL="119016" lvl="0" indent="0">
              <a:buNone/>
            </a:pPr>
            <a:endParaRPr lang="en-US" altLang="zh-CN" dirty="0" smtClean="0"/>
          </a:p>
          <a:p>
            <a:pPr marL="119016" lvl="0" indent="0">
              <a:buNone/>
            </a:pPr>
            <a:endParaRPr lang="en-US" altLang="zh-C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白</a:t>
            </a:r>
            <a:r>
              <a:rPr lang="zh-CN" altLang="en-US" dirty="0"/>
              <a:t>捡的</a:t>
            </a:r>
            <a:r>
              <a:rPr lang="en-US" altLang="zh-CN" dirty="0"/>
              <a:t>100</a:t>
            </a:r>
            <a:r>
              <a:rPr lang="zh-CN" altLang="en-US" dirty="0"/>
              <a:t>元所带来的快乐，难以抵消丢失</a:t>
            </a:r>
            <a:r>
              <a:rPr lang="en-US" altLang="zh-CN" dirty="0"/>
              <a:t>100</a:t>
            </a:r>
            <a:r>
              <a:rPr lang="zh-CN" altLang="en-US" dirty="0"/>
              <a:t>元所带来的痛苦。称之为“损失规避”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19016" indent="0">
              <a:buNone/>
            </a:pP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119016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你觉得：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33416" indent="-9144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白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捡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元所带来的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33416" indent="-914400"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丢失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元所带来的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痛苦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9016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哪个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带给你的感觉更强烈一点？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3" y="2563463"/>
            <a:ext cx="643027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人们</a:t>
            </a:r>
            <a:r>
              <a:rPr lang="zh-CN" altLang="en-US" dirty="0"/>
              <a:t>总是很难割舍自己拥有的东西，那些没有用做定期交易的商品尤其会出现禀赋</a:t>
            </a:r>
            <a:r>
              <a:rPr lang="zh-CN" altLang="en-US" dirty="0" smtClean="0"/>
              <a:t>效应。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比如</a:t>
            </a:r>
            <a:r>
              <a:rPr lang="zh-CN" altLang="en-US" dirty="0"/>
              <a:t>你花</a:t>
            </a:r>
            <a:r>
              <a:rPr lang="en-US" altLang="zh-CN" dirty="0"/>
              <a:t>500</a:t>
            </a:r>
            <a:r>
              <a:rPr lang="zh-CN" altLang="en-US" dirty="0"/>
              <a:t>元的高价买了一张明星演唱会门票，即便后来票价被炒到</a:t>
            </a:r>
            <a:r>
              <a:rPr lang="en-US" altLang="zh-CN" dirty="0"/>
              <a:t>3000</a:t>
            </a:r>
            <a:r>
              <a:rPr lang="zh-CN" altLang="en-US" dirty="0"/>
              <a:t>元，你也</a:t>
            </a:r>
            <a:r>
              <a:rPr lang="zh-CN" altLang="en-US" dirty="0" smtClean="0"/>
              <a:t>不一定会</a:t>
            </a:r>
            <a:r>
              <a:rPr lang="zh-CN" altLang="en-US" dirty="0"/>
              <a:t>卖掉这张</a:t>
            </a:r>
            <a:r>
              <a:rPr lang="zh-CN" altLang="en-US" dirty="0" smtClean="0"/>
              <a:t>票。虽然</a:t>
            </a:r>
            <a:r>
              <a:rPr lang="zh-CN" altLang="en-US" dirty="0"/>
              <a:t>你</a:t>
            </a:r>
            <a:r>
              <a:rPr lang="zh-CN" altLang="en-US" dirty="0" smtClean="0"/>
              <a:t>的最高买价</a:t>
            </a:r>
            <a:r>
              <a:rPr lang="zh-CN" altLang="en-US" dirty="0"/>
              <a:t>是</a:t>
            </a:r>
            <a:r>
              <a:rPr lang="en-US" altLang="zh-CN" dirty="0"/>
              <a:t>500</a:t>
            </a:r>
            <a:r>
              <a:rPr lang="zh-CN" altLang="en-US" dirty="0"/>
              <a:t>元，但是你最低的卖价是</a:t>
            </a:r>
            <a:r>
              <a:rPr lang="en-US" altLang="zh-CN" dirty="0"/>
              <a:t>3000</a:t>
            </a:r>
            <a:r>
              <a:rPr lang="zh-CN" altLang="en-US" dirty="0"/>
              <a:t>元才能卖。这是因为放弃一张票的痛苦要远大于得到一张票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损失规避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禀赋效应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5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迷恋小概率事件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73780"/>
            <a:ext cx="7183438" cy="4590216"/>
          </a:xfrm>
        </p:spPr>
      </p:pic>
      <p:sp>
        <p:nvSpPr>
          <p:cNvPr id="4" name="内容占位符 3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dirty="0" smtClean="0"/>
              <a:t>很多人</a:t>
            </a:r>
            <a:r>
              <a:rPr lang="zh-CN" altLang="en-US" dirty="0"/>
              <a:t>都买过彩票，虽然赢钱可能微乎其微，你的钱</a:t>
            </a:r>
            <a:r>
              <a:rPr lang="en-US" altLang="zh-CN" dirty="0"/>
              <a:t>99.99%</a:t>
            </a:r>
            <a:r>
              <a:rPr lang="zh-CN" altLang="en-US" dirty="0"/>
              <a:t>的可能是支持</a:t>
            </a:r>
            <a:r>
              <a:rPr lang="zh-CN" altLang="en-US" dirty="0" smtClean="0"/>
              <a:t>福利和体育事业</a:t>
            </a:r>
            <a:r>
              <a:rPr lang="zh-CN" altLang="en-US" dirty="0"/>
              <a:t>了，可还是有人心存侥幸搏小概率事件。称之为“迷恋小概率事件”。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0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参照依赖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7"/>
          </p:nvPr>
        </p:nvPicPr>
        <p:blipFill>
          <a:blip r:embed="rId2"/>
          <a:stretch>
            <a:fillRect/>
          </a:stretch>
        </p:blipFill>
        <p:spPr>
          <a:xfrm>
            <a:off x="1452138" y="2555663"/>
            <a:ext cx="5904762" cy="34000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8"/>
          </p:nvPr>
        </p:nvSpPr>
        <p:spPr>
          <a:xfrm>
            <a:off x="8261452" y="2033407"/>
            <a:ext cx="7183257" cy="4444513"/>
          </a:xfrm>
        </p:spPr>
        <p:txBody>
          <a:bodyPr/>
          <a:lstStyle/>
          <a:p>
            <a:pPr marL="119016" lv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在下列选项中二选一：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33416" lvl="0" indent="-914400"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人一年挣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万元你年收入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33416" lvl="0" indent="-914400">
              <a:buFont typeface="+mj-lt"/>
              <a:buAutoNum type="arabicPeriod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人年收入为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万元你一年收入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9016" lv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你会选择哪个？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0619" y="7100982"/>
            <a:ext cx="1379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多数人对得失的判断往往根据</a:t>
            </a:r>
            <a:r>
              <a:rPr lang="zh-CN" altLang="en-US" b="1" dirty="0">
                <a:solidFill>
                  <a:srgbClr val="FF33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参照点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决定。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称之为“参照依赖”。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1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E5F35-A56E-4F23-9E39-F1CE738C70BB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ed47ed88-0e2d-4936-a3e3-b2fc614f906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6630</TotalTime>
  <Words>434</Words>
  <Application>Microsoft Office PowerPoint</Application>
  <PresentationFormat>自定义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Frutiger Next LT W1G</vt:lpstr>
      <vt:lpstr>等线</vt:lpstr>
      <vt:lpstr>楷体</vt:lpstr>
      <vt:lpstr>微软雅黑</vt:lpstr>
      <vt:lpstr>Arial</vt:lpstr>
      <vt:lpstr>Calibri</vt:lpstr>
      <vt:lpstr>Wingdings</vt:lpstr>
      <vt:lpstr>Fooww Theme</vt:lpstr>
      <vt:lpstr>Custom Design</vt:lpstr>
      <vt:lpstr>PowerPoint 演示文稿</vt:lpstr>
      <vt:lpstr>思考快与慢 – 丹尼尔·卡尼曼 2002 诺贝尔经济学奖</vt:lpstr>
      <vt:lpstr>面对收益和风险时的选择 – 获奖的“前景理论”</vt:lpstr>
      <vt:lpstr>确定效应</vt:lpstr>
      <vt:lpstr>反射效应</vt:lpstr>
      <vt:lpstr>损失规避</vt:lpstr>
      <vt:lpstr>损失规避 – 禀赋效应</vt:lpstr>
      <vt:lpstr>迷恋小概率事件</vt:lpstr>
      <vt:lpstr>参照依赖</vt:lpstr>
      <vt:lpstr>前景理论总结</vt:lpstr>
      <vt:lpstr>给我们的参考？</vt:lpstr>
      <vt:lpstr>PowerPoint 演示文稿</vt:lpstr>
    </vt:vector>
  </TitlesOfParts>
  <Company>Autodesk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Frank</cp:lastModifiedBy>
  <cp:revision>411</cp:revision>
  <dcterms:created xsi:type="dcterms:W3CDTF">2012-10-19T15:38:24Z</dcterms:created>
  <dcterms:modified xsi:type="dcterms:W3CDTF">2019-02-21T07:09:30Z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