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18"/>
  </p:notesMasterIdLst>
  <p:handoutMasterIdLst>
    <p:handoutMasterId r:id="rId19"/>
  </p:handoutMasterIdLst>
  <p:sldIdLst>
    <p:sldId id="29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80" r:id="rId17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11"/>
    <a:srgbClr val="0B3700"/>
    <a:srgbClr val="2288CC"/>
    <a:srgbClr val="008888"/>
    <a:srgbClr val="1155AA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8" autoAdjust="0"/>
    <p:restoredTop sz="96702" autoAdjust="0"/>
  </p:normalViewPr>
  <p:slideViewPr>
    <p:cSldViewPr snapToGrid="0" snapToObjects="1">
      <p:cViewPr>
        <p:scale>
          <a:sx n="80" d="100"/>
          <a:sy n="80" d="100"/>
        </p:scale>
        <p:origin x="-894" y="-25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9A13D-374F-4E70-AF6F-C2FB0978B07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ED8DC79-6729-4466-BD69-76698DE97318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实在太长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B2CF7-5F3A-4F39-97B1-7E537DB5A5AE}" type="parTrans" cxnId="{D3D6B00B-AAB4-465F-9256-03048D577E7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C93BBF-B4C1-4356-A61D-753D2FB05606}" type="sibTrans" cxnId="{D3D6B00B-AAB4-465F-9256-03048D577E7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9BE797-C644-40CA-AC7A-2E68E2A852F5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实在太无聊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01DDA-EA49-4811-A171-A8745ABBD4B6}" type="parTrans" cxnId="{08D195E6-DA7D-4C4B-A903-73C4E6D65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C454C-D87D-4CC3-9C73-421E78B25F1B}" type="sibTrans" cxnId="{08D195E6-DA7D-4C4B-A903-73C4E6D65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00D2CC-E5CC-42B5-A97A-EAAFC8FC6A31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像在演独角戏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77AAE0-DC1A-4659-A5D8-8A8C60DDBCE1}" type="parTrans" cxnId="{E3C8C5EE-1351-4187-BAE7-F001D3E783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23B895-5E70-4F30-9712-6F459C05FC03}" type="sibTrans" cxnId="{E3C8C5EE-1351-4187-BAE7-F001D3E783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22D001-3041-4CED-83F5-79F43AF2C36A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总想把所有知道的都</a:t>
          </a:r>
          <a:r>
            <a:rPr lang="zh-CN" alt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塞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给你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9AA669-A282-4824-A0FE-4292AD94F725}" type="parTrans" cxnId="{76FB2C07-2A72-4743-A020-D863F854F7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9F99B2-E317-4767-B7FF-8A29ACAABCCA}" type="sibTrans" cxnId="{76FB2C07-2A72-4743-A020-D863F854F7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97C6FB-9C12-4BAC-95F8-27C2587AB833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是在搞培训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2BB0E-761E-40C1-A13A-CABA25EC9CFC}" type="parTrans" cxnId="{26064C83-8E8F-4DD1-95B8-B0129E150C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B4A96-956C-4131-8DF4-9F2515DC1B10}" type="sibTrans" cxnId="{26064C83-8E8F-4DD1-95B8-B0129E150C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40D106-D298-4702-B759-4CE55C3A8149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连篇累牍的文字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CFF8C9-B992-47E0-A490-16F51F2144BF}" type="parTrans" cxnId="{83D9CF1D-6E3D-4F92-BCC3-74786E8FDA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9B9D30-D919-4737-A0BF-9B98471CF555}" type="sibTrans" cxnId="{83D9CF1D-6E3D-4F92-BCC3-74786E8FDA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AB05D-96E6-461C-9A56-6E19979E608F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枯燥的论述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9A4DE9-5E43-424A-94EA-2C0DD0462928}" type="parTrans" cxnId="{FBE187C2-1F51-4D4B-8D03-1DCF1DFDCBE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094A8F-B700-43C4-BE5F-9FAE1FECCFD4}" type="sibTrans" cxnId="{FBE187C2-1F51-4D4B-8D03-1DCF1DFDCBE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E11DD-609F-4C94-9F70-EBE5ED59B9D8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总想让大家学会他自己觉得重要的东西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830C9C-ED05-43CC-ABAE-5772C43F2F12}" type="parTrans" cxnId="{75C3F1E5-2A64-4D9C-BF58-611F0C4CF7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7CEE8D-4FB3-4156-967F-AF0E371969A6}" type="sibTrans" cxnId="{75C3F1E5-2A64-4D9C-BF58-611F0C4CF7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E9ABC-81CD-4EB2-AF96-BA0918236E44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自说自唱</a:t>
          </a:r>
          <a:r>
            <a:rPr lang="zh-CN" alt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3DB791-3D00-4408-9409-41C444B6F0DB}" type="parTrans" cxnId="{283D37CE-2915-4339-8D57-49FB284427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C9FEA-A36F-4B19-B47E-60ACF720C488}" type="sibTrans" cxnId="{283D37CE-2915-4339-8D57-49FB284427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71E6AB-753D-48EA-B302-9F633B4B7466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观众的感受呢，与我有关吗？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E912C9-E42D-47F3-997B-360A45B3E21F}" type="parTrans" cxnId="{AD634E30-CA0D-434A-81E9-AF0C7F0710FA}">
      <dgm:prSet/>
      <dgm:spPr/>
      <dgm:t>
        <a:bodyPr/>
        <a:lstStyle/>
        <a:p>
          <a:endParaRPr lang="zh-CN" altLang="en-US"/>
        </a:p>
      </dgm:t>
    </dgm:pt>
    <dgm:pt modelId="{2EC50CC5-EDA3-4522-91CE-7E30EE910572}" type="sibTrans" cxnId="{AD634E30-CA0D-434A-81E9-AF0C7F0710FA}">
      <dgm:prSet/>
      <dgm:spPr/>
      <dgm:t>
        <a:bodyPr/>
        <a:lstStyle/>
        <a:p>
          <a:endParaRPr lang="zh-CN" altLang="en-US"/>
        </a:p>
      </dgm:t>
    </dgm:pt>
    <dgm:pt modelId="{C2CB8A6B-056A-4466-BDFA-D35F0E867782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心好但多余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E38C5-4F4E-4F29-AD1D-A72C8B5804B2}" type="parTrans" cxnId="{A49AC29B-C528-4A95-A6CC-D7714D2B92D9}">
      <dgm:prSet/>
      <dgm:spPr/>
      <dgm:t>
        <a:bodyPr/>
        <a:lstStyle/>
        <a:p>
          <a:endParaRPr lang="zh-CN" altLang="en-US"/>
        </a:p>
      </dgm:t>
    </dgm:pt>
    <dgm:pt modelId="{F1AC461A-C5E8-4849-B948-E86F6C6C84DC}" type="sibTrans" cxnId="{A49AC29B-C528-4A95-A6CC-D7714D2B92D9}">
      <dgm:prSet/>
      <dgm:spPr/>
      <dgm:t>
        <a:bodyPr/>
        <a:lstStyle/>
        <a:p>
          <a:endParaRPr lang="zh-CN" altLang="en-US"/>
        </a:p>
      </dgm:t>
    </dgm:pt>
    <dgm:pt modelId="{C44E4FBB-BABA-43AF-8F53-78DE1965D26F}">
      <dgm:prSet/>
      <dgm:spPr/>
      <dgm:t>
        <a:bodyPr/>
        <a:lstStyle/>
        <a:p>
          <a:pPr rtl="0"/>
          <a:r>
            <a:rPr lang="zh-CN" alt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根本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记不住</a:t>
          </a:r>
          <a:r>
            <a:rPr lang="zh-CN" alt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什么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3298C-B0AE-42B2-A49A-709E394BB41B}" type="parTrans" cxnId="{17D50E72-D51B-42FC-8986-C970DDAD1419}">
      <dgm:prSet/>
      <dgm:spPr/>
      <dgm:t>
        <a:bodyPr/>
        <a:lstStyle/>
        <a:p>
          <a:endParaRPr lang="zh-CN" altLang="en-US"/>
        </a:p>
      </dgm:t>
    </dgm:pt>
    <dgm:pt modelId="{6A42CDB0-27B4-47D4-81B4-50EDED4EAE90}" type="sibTrans" cxnId="{17D50E72-D51B-42FC-8986-C970DDAD1419}">
      <dgm:prSet/>
      <dgm:spPr/>
      <dgm:t>
        <a:bodyPr/>
        <a:lstStyle/>
        <a:p>
          <a:endParaRPr lang="zh-CN" altLang="en-US"/>
        </a:p>
      </dgm:t>
    </dgm:pt>
    <dgm:pt modelId="{EDB17472-42D4-45E7-8E56-E19A7FFA4E7B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个小时的分享，会准备足</a:t>
          </a:r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个小时内容，时间会很赶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DD477-40FA-44ED-B3F7-F7F7D6FCC7B2}" type="parTrans" cxnId="{64767B8E-4FEF-4B25-B09E-B2C7A573EB85}">
      <dgm:prSet/>
      <dgm:spPr/>
      <dgm:t>
        <a:bodyPr/>
        <a:lstStyle/>
        <a:p>
          <a:endParaRPr lang="zh-CN" altLang="en-US"/>
        </a:p>
      </dgm:t>
    </dgm:pt>
    <dgm:pt modelId="{B3C8B5C2-B178-4BEE-9C63-E8264365C6C6}" type="sibTrans" cxnId="{64767B8E-4FEF-4B25-B09E-B2C7A573EB85}">
      <dgm:prSet/>
      <dgm:spPr/>
      <dgm:t>
        <a:bodyPr/>
        <a:lstStyle/>
        <a:p>
          <a:endParaRPr lang="zh-CN" altLang="en-US"/>
        </a:p>
      </dgm:t>
    </dgm:pt>
    <dgm:pt modelId="{3B32C153-E3F4-471D-B73B-D4620CDF262C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面无表情的背书！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B9F486-DBBD-48D0-9C12-A344856C53A9}" type="parTrans" cxnId="{08C7713E-59E0-4698-8DCC-003D45735F10}">
      <dgm:prSet/>
      <dgm:spPr/>
      <dgm:t>
        <a:bodyPr/>
        <a:lstStyle/>
        <a:p>
          <a:endParaRPr lang="zh-CN" altLang="en-US"/>
        </a:p>
      </dgm:t>
    </dgm:pt>
    <dgm:pt modelId="{B1CB3BD2-5C64-4419-8B5C-A2374440AA20}" type="sibTrans" cxnId="{08C7713E-59E0-4698-8DCC-003D45735F10}">
      <dgm:prSet/>
      <dgm:spPr/>
      <dgm:t>
        <a:bodyPr/>
        <a:lstStyle/>
        <a:p>
          <a:endParaRPr lang="zh-CN" altLang="en-US"/>
        </a:p>
      </dgm:t>
    </dgm:pt>
    <dgm:pt modelId="{3F7EFE54-44E4-41FC-A25A-9FCADDEBB2C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太紧张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35928-07F3-4FC7-8CAD-784D757000BA}" type="parTrans" cxnId="{701A93F0-3CFB-4C36-97C0-27B860B9FEC5}">
      <dgm:prSet/>
      <dgm:spPr/>
      <dgm:t>
        <a:bodyPr/>
        <a:lstStyle/>
        <a:p>
          <a:endParaRPr lang="zh-CN" altLang="en-US"/>
        </a:p>
      </dgm:t>
    </dgm:pt>
    <dgm:pt modelId="{E75BC3CD-CD87-476B-B6CC-E20FED01BCBF}" type="sibTrans" cxnId="{701A93F0-3CFB-4C36-97C0-27B860B9FEC5}">
      <dgm:prSet/>
      <dgm:spPr/>
      <dgm:t>
        <a:bodyPr/>
        <a:lstStyle/>
        <a:p>
          <a:endParaRPr lang="zh-CN" altLang="en-US"/>
        </a:p>
      </dgm:t>
    </dgm:pt>
    <dgm:pt modelId="{7409EBE2-A943-4267-B7B7-C44E5DC63BBF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太难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F2CD00-6C77-4FA5-91EC-FA037B68F7C8}" type="parTrans" cxnId="{C2881F62-1A6D-4FB1-99E9-6878082B2701}">
      <dgm:prSet/>
      <dgm:spPr/>
      <dgm:t>
        <a:bodyPr/>
        <a:lstStyle/>
        <a:p>
          <a:endParaRPr lang="zh-CN" altLang="en-US"/>
        </a:p>
      </dgm:t>
    </dgm:pt>
    <dgm:pt modelId="{A9EA62B7-C67F-4466-BA9E-85B148C37C65}" type="sibTrans" cxnId="{C2881F62-1A6D-4FB1-99E9-6878082B2701}">
      <dgm:prSet/>
      <dgm:spPr/>
      <dgm:t>
        <a:bodyPr/>
        <a:lstStyle/>
        <a:p>
          <a:endParaRPr lang="zh-CN" altLang="en-US"/>
        </a:p>
      </dgm:t>
    </dgm:pt>
    <dgm:pt modelId="{BB437031-F06A-4646-908D-E6895F81FC9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不感兴趣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CEA83-E4B5-49A0-8B13-659A32C72E72}" type="parTrans" cxnId="{B94879AD-A9C9-4515-B1DC-47E24391652C}">
      <dgm:prSet/>
      <dgm:spPr/>
      <dgm:t>
        <a:bodyPr/>
        <a:lstStyle/>
        <a:p>
          <a:endParaRPr lang="zh-CN" altLang="en-US"/>
        </a:p>
      </dgm:t>
    </dgm:pt>
    <dgm:pt modelId="{F0445886-3649-471B-A088-D65CC59A43C2}" type="sibTrans" cxnId="{B94879AD-A9C9-4515-B1DC-47E24391652C}">
      <dgm:prSet/>
      <dgm:spPr/>
      <dgm:t>
        <a:bodyPr/>
        <a:lstStyle/>
        <a:p>
          <a:endParaRPr lang="zh-CN" altLang="en-US"/>
        </a:p>
      </dgm:t>
    </dgm:pt>
    <dgm:pt modelId="{1A887628-AF90-4BF6-9BE1-C41F0D1726ED}" type="pres">
      <dgm:prSet presAssocID="{78C9A13D-374F-4E70-AF6F-C2FB0978B0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D6B5B-A372-4C3D-85E4-AFC7425FF2A3}" type="pres">
      <dgm:prSet presAssocID="{6ED8DC79-6729-4466-BD69-76698DE97318}" presName="composite" presStyleCnt="0"/>
      <dgm:spPr/>
      <dgm:t>
        <a:bodyPr/>
        <a:lstStyle/>
        <a:p>
          <a:endParaRPr lang="zh-CN" altLang="en-US"/>
        </a:p>
      </dgm:t>
    </dgm:pt>
    <dgm:pt modelId="{9431C157-5AAF-4E0E-A106-55E302E5F0EF}" type="pres">
      <dgm:prSet presAssocID="{6ED8DC79-6729-4466-BD69-76698DE9731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DAF50-5364-4A41-9CE1-FBE6FC45BF1A}" type="pres">
      <dgm:prSet presAssocID="{6ED8DC79-6729-4466-BD69-76698DE9731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FCA32-B524-4C82-92B3-BCC2B4C1EF67}" type="pres">
      <dgm:prSet presAssocID="{AFC93BBF-B4C1-4356-A61D-753D2FB05606}" presName="space" presStyleCnt="0"/>
      <dgm:spPr/>
      <dgm:t>
        <a:bodyPr/>
        <a:lstStyle/>
        <a:p>
          <a:endParaRPr lang="zh-CN" altLang="en-US"/>
        </a:p>
      </dgm:t>
    </dgm:pt>
    <dgm:pt modelId="{E94CC66C-1E73-4516-8897-F1126D9760B1}" type="pres">
      <dgm:prSet presAssocID="{EA9BE797-C644-40CA-AC7A-2E68E2A852F5}" presName="composite" presStyleCnt="0"/>
      <dgm:spPr/>
      <dgm:t>
        <a:bodyPr/>
        <a:lstStyle/>
        <a:p>
          <a:endParaRPr lang="zh-CN" altLang="en-US"/>
        </a:p>
      </dgm:t>
    </dgm:pt>
    <dgm:pt modelId="{80B1174F-16DE-4001-A4F3-2C5A06F00363}" type="pres">
      <dgm:prSet presAssocID="{EA9BE797-C644-40CA-AC7A-2E68E2A852F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05E025-BB6E-4C14-B558-455A6B4FAF1A}" type="pres">
      <dgm:prSet presAssocID="{EA9BE797-C644-40CA-AC7A-2E68E2A852F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8041D-A9AC-4AE0-8459-B0C3DB09BF04}" type="pres">
      <dgm:prSet presAssocID="{C11C454C-D87D-4CC3-9C73-421E78B25F1B}" presName="space" presStyleCnt="0"/>
      <dgm:spPr/>
      <dgm:t>
        <a:bodyPr/>
        <a:lstStyle/>
        <a:p>
          <a:endParaRPr lang="zh-CN" altLang="en-US"/>
        </a:p>
      </dgm:t>
    </dgm:pt>
    <dgm:pt modelId="{1B6ABE1A-BEBD-4047-A5A9-A504B463F6B0}" type="pres">
      <dgm:prSet presAssocID="{6397C6FB-9C12-4BAC-95F8-27C2587AB833}" presName="composite" presStyleCnt="0"/>
      <dgm:spPr/>
      <dgm:t>
        <a:bodyPr/>
        <a:lstStyle/>
        <a:p>
          <a:endParaRPr lang="zh-CN" altLang="en-US"/>
        </a:p>
      </dgm:t>
    </dgm:pt>
    <dgm:pt modelId="{4C722E9E-2281-42FF-AA0E-66D48858452F}" type="pres">
      <dgm:prSet presAssocID="{6397C6FB-9C12-4BAC-95F8-27C2587AB83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D14F2C-32D1-411A-BF9C-4135C7495E74}" type="pres">
      <dgm:prSet presAssocID="{6397C6FB-9C12-4BAC-95F8-27C2587AB83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96BD1-F7F1-428B-81F9-85C47E2EC130}" type="pres">
      <dgm:prSet presAssocID="{EF3B4A96-956C-4131-8DF4-9F2515DC1B10}" presName="space" presStyleCnt="0"/>
      <dgm:spPr/>
      <dgm:t>
        <a:bodyPr/>
        <a:lstStyle/>
        <a:p>
          <a:endParaRPr lang="zh-CN" altLang="en-US"/>
        </a:p>
      </dgm:t>
    </dgm:pt>
    <dgm:pt modelId="{794D6951-F4D6-44D6-9B1B-0858B56164AC}" type="pres">
      <dgm:prSet presAssocID="{D500D2CC-E5CC-42B5-A97A-EAAFC8FC6A31}" presName="composite" presStyleCnt="0"/>
      <dgm:spPr/>
      <dgm:t>
        <a:bodyPr/>
        <a:lstStyle/>
        <a:p>
          <a:endParaRPr lang="zh-CN" altLang="en-US"/>
        </a:p>
      </dgm:t>
    </dgm:pt>
    <dgm:pt modelId="{DD617DC3-8F8D-43B2-86AE-9588A362F675}" type="pres">
      <dgm:prSet presAssocID="{D500D2CC-E5CC-42B5-A97A-EAAFC8FC6A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D1441-4B9D-42F7-A95F-2FD167FC2F4B}" type="pres">
      <dgm:prSet presAssocID="{D500D2CC-E5CC-42B5-A97A-EAAFC8FC6A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1A93F0-3CFB-4C36-97C0-27B860B9FEC5}" srcId="{D500D2CC-E5CC-42B5-A97A-EAAFC8FC6A31}" destId="{3F7EFE54-44E4-41FC-A25A-9FCADDEBB2C0}" srcOrd="3" destOrd="0" parTransId="{B8535928-07F3-4FC7-8CAD-784D757000BA}" sibTransId="{E75BC3CD-CD87-476B-B6CC-E20FED01BCBF}"/>
    <dgm:cxn modelId="{75C3F1E5-2A64-4D9C-BF58-611F0C4CF759}" srcId="{6397C6FB-9C12-4BAC-95F8-27C2587AB833}" destId="{8D9E11DD-609F-4C94-9F70-EBE5ED59B9D8}" srcOrd="0" destOrd="0" parTransId="{A4830C9C-ED05-43CC-ABAE-5772C43F2F12}" sibTransId="{9F7CEE8D-4FB3-4156-967F-AF0E371969A6}"/>
    <dgm:cxn modelId="{120C0CFC-9841-409A-91F4-6DEFFE6FCC43}" type="presOf" srcId="{6397C6FB-9C12-4BAC-95F8-27C2587AB833}" destId="{4C722E9E-2281-42FF-AA0E-66D48858452F}" srcOrd="0" destOrd="0" presId="urn:microsoft.com/office/officeart/2005/8/layout/hList1"/>
    <dgm:cxn modelId="{FBE187C2-1F51-4D4B-8D03-1DCF1DFDCBEA}" srcId="{EA9BE797-C644-40CA-AC7A-2E68E2A852F5}" destId="{662AB05D-96E6-461C-9A56-6E19979E608F}" srcOrd="1" destOrd="0" parTransId="{399A4DE9-5E43-424A-94EA-2C0DD0462928}" sibTransId="{6E094A8F-B700-43C4-BE5F-9FAE1FECCFD4}"/>
    <dgm:cxn modelId="{719793ED-E712-4362-A963-CD10CA6BD2B1}" type="presOf" srcId="{6ED8DC79-6729-4466-BD69-76698DE97318}" destId="{9431C157-5AAF-4E0E-A106-55E302E5F0EF}" srcOrd="0" destOrd="0" presId="urn:microsoft.com/office/officeart/2005/8/layout/hList1"/>
    <dgm:cxn modelId="{9581B369-A69D-4004-A77F-F5279AE202FF}" type="presOf" srcId="{3871E6AB-753D-48EA-B302-9F633B4B7466}" destId="{BEFD1441-4B9D-42F7-A95F-2FD167FC2F4B}" srcOrd="0" destOrd="2" presId="urn:microsoft.com/office/officeart/2005/8/layout/hList1"/>
    <dgm:cxn modelId="{A49AC29B-C528-4A95-A6CC-D7714D2B92D9}" srcId="{6397C6FB-9C12-4BAC-95F8-27C2587AB833}" destId="{C2CB8A6B-056A-4466-BDFA-D35F0E867782}" srcOrd="1" destOrd="0" parTransId="{F7AE38C5-4F4E-4F29-AD1D-A72C8B5804B2}" sibTransId="{F1AC461A-C5E8-4849-B948-E86F6C6C84DC}"/>
    <dgm:cxn modelId="{D3D6B00B-AAB4-465F-9256-03048D577E71}" srcId="{78C9A13D-374F-4E70-AF6F-C2FB0978B07E}" destId="{6ED8DC79-6729-4466-BD69-76698DE97318}" srcOrd="0" destOrd="0" parTransId="{492B2CF7-5F3A-4F39-97B1-7E537DB5A5AE}" sibTransId="{AFC93BBF-B4C1-4356-A61D-753D2FB05606}"/>
    <dgm:cxn modelId="{26064C83-8E8F-4DD1-95B8-B0129E150C16}" srcId="{78C9A13D-374F-4E70-AF6F-C2FB0978B07E}" destId="{6397C6FB-9C12-4BAC-95F8-27C2587AB833}" srcOrd="2" destOrd="0" parTransId="{4452BB0E-761E-40C1-A13A-CABA25EC9CFC}" sibTransId="{EF3B4A96-956C-4131-8DF4-9F2515DC1B10}"/>
    <dgm:cxn modelId="{64767B8E-4FEF-4B25-B09E-B2C7A573EB85}" srcId="{6ED8DC79-6729-4466-BD69-76698DE97318}" destId="{EDB17472-42D4-45E7-8E56-E19A7FFA4E7B}" srcOrd="1" destOrd="0" parTransId="{DF2DD477-40FA-44ED-B3F7-F7F7D6FCC7B2}" sibTransId="{B3C8B5C2-B178-4BEE-9C63-E8264365C6C6}"/>
    <dgm:cxn modelId="{C240B755-7F88-481C-BCB5-2874C377A3D7}" type="presOf" srcId="{E11E9ABC-81CD-4EB2-AF96-BA0918236E44}" destId="{BEFD1441-4B9D-42F7-A95F-2FD167FC2F4B}" srcOrd="0" destOrd="1" presId="urn:microsoft.com/office/officeart/2005/8/layout/hList1"/>
    <dgm:cxn modelId="{08C7713E-59E0-4698-8DCC-003D45735F10}" srcId="{D500D2CC-E5CC-42B5-A97A-EAAFC8FC6A31}" destId="{3B32C153-E3F4-471D-B73B-D4620CDF262C}" srcOrd="0" destOrd="0" parTransId="{7DB9F486-DBBD-48D0-9C12-A344856C53A9}" sibTransId="{B1CB3BD2-5C64-4419-8B5C-A2374440AA20}"/>
    <dgm:cxn modelId="{E5B9C12A-891E-472A-B148-193800D804F6}" type="presOf" srcId="{4040D106-D298-4702-B759-4CE55C3A8149}" destId="{BD05E025-BB6E-4C14-B558-455A6B4FAF1A}" srcOrd="0" destOrd="0" presId="urn:microsoft.com/office/officeart/2005/8/layout/hList1"/>
    <dgm:cxn modelId="{C2881F62-1A6D-4FB1-99E9-6878082B2701}" srcId="{EA9BE797-C644-40CA-AC7A-2E68E2A852F5}" destId="{7409EBE2-A943-4267-B7B7-C44E5DC63BBF}" srcOrd="2" destOrd="0" parTransId="{B3F2CD00-6C77-4FA5-91EC-FA037B68F7C8}" sibTransId="{A9EA62B7-C67F-4466-BA9E-85B148C37C65}"/>
    <dgm:cxn modelId="{0A1291BC-19DD-4D42-A786-615F2EEF4515}" type="presOf" srcId="{D500D2CC-E5CC-42B5-A97A-EAAFC8FC6A31}" destId="{DD617DC3-8F8D-43B2-86AE-9588A362F675}" srcOrd="0" destOrd="0" presId="urn:microsoft.com/office/officeart/2005/8/layout/hList1"/>
    <dgm:cxn modelId="{AD634E30-CA0D-434A-81E9-AF0C7F0710FA}" srcId="{D500D2CC-E5CC-42B5-A97A-EAAFC8FC6A31}" destId="{3871E6AB-753D-48EA-B302-9F633B4B7466}" srcOrd="2" destOrd="0" parTransId="{91E912C9-E42D-47F3-997B-360A45B3E21F}" sibTransId="{2EC50CC5-EDA3-4522-91CE-7E30EE910572}"/>
    <dgm:cxn modelId="{FC28A6EE-9167-4E77-A49D-557EF837534B}" type="presOf" srcId="{3B32C153-E3F4-471D-B73B-D4620CDF262C}" destId="{BEFD1441-4B9D-42F7-A95F-2FD167FC2F4B}" srcOrd="0" destOrd="0" presId="urn:microsoft.com/office/officeart/2005/8/layout/hList1"/>
    <dgm:cxn modelId="{283D37CE-2915-4339-8D57-49FB28442700}" srcId="{D500D2CC-E5CC-42B5-A97A-EAAFC8FC6A31}" destId="{E11E9ABC-81CD-4EB2-AF96-BA0918236E44}" srcOrd="1" destOrd="0" parTransId="{033DB791-3D00-4408-9409-41C444B6F0DB}" sibTransId="{F1AC9FEA-A36F-4B19-B47E-60ACF720C488}"/>
    <dgm:cxn modelId="{710A5E3F-5F17-402E-BD27-4496386C3314}" type="presOf" srcId="{EDB17472-42D4-45E7-8E56-E19A7FFA4E7B}" destId="{616DAF50-5364-4A41-9CE1-FBE6FC45BF1A}" srcOrd="0" destOrd="1" presId="urn:microsoft.com/office/officeart/2005/8/layout/hList1"/>
    <dgm:cxn modelId="{E3C8C5EE-1351-4187-BAE7-F001D3E78311}" srcId="{78C9A13D-374F-4E70-AF6F-C2FB0978B07E}" destId="{D500D2CC-E5CC-42B5-A97A-EAAFC8FC6A31}" srcOrd="3" destOrd="0" parTransId="{4277AAE0-DC1A-4659-A5D8-8A8C60DDBCE1}" sibTransId="{3723B895-5E70-4F30-9712-6F459C05FC03}"/>
    <dgm:cxn modelId="{C64BCCDD-572A-40E6-9F60-725D40E691A0}" type="presOf" srcId="{BB437031-F06A-4646-908D-E6895F81FC92}" destId="{BD05E025-BB6E-4C14-B558-455A6B4FAF1A}" srcOrd="0" destOrd="3" presId="urn:microsoft.com/office/officeart/2005/8/layout/hList1"/>
    <dgm:cxn modelId="{376A2FCA-7E01-4652-9BE9-C203FFF93A3F}" type="presOf" srcId="{C2CB8A6B-056A-4466-BDFA-D35F0E867782}" destId="{B5D14F2C-32D1-411A-BF9C-4135C7495E74}" srcOrd="0" destOrd="1" presId="urn:microsoft.com/office/officeart/2005/8/layout/hList1"/>
    <dgm:cxn modelId="{76FB2C07-2A72-4743-A020-D863F854F749}" srcId="{6ED8DC79-6729-4466-BD69-76698DE97318}" destId="{F922D001-3041-4CED-83F5-79F43AF2C36A}" srcOrd="0" destOrd="0" parTransId="{0E9AA669-A282-4824-A0FE-4292AD94F725}" sibTransId="{989F99B2-E317-4767-B7FF-8A29ACAABCCA}"/>
    <dgm:cxn modelId="{0FAB38A8-7EC5-4E1C-87FA-72B0595176D0}" type="presOf" srcId="{C44E4FBB-BABA-43AF-8F53-78DE1965D26F}" destId="{B5D14F2C-32D1-411A-BF9C-4135C7495E74}" srcOrd="0" destOrd="2" presId="urn:microsoft.com/office/officeart/2005/8/layout/hList1"/>
    <dgm:cxn modelId="{F795CD72-5A33-49B9-A44F-81292FDEC586}" type="presOf" srcId="{7409EBE2-A943-4267-B7B7-C44E5DC63BBF}" destId="{BD05E025-BB6E-4C14-B558-455A6B4FAF1A}" srcOrd="0" destOrd="2" presId="urn:microsoft.com/office/officeart/2005/8/layout/hList1"/>
    <dgm:cxn modelId="{08D195E6-DA7D-4C4B-A903-73C4E6D65F46}" srcId="{78C9A13D-374F-4E70-AF6F-C2FB0978B07E}" destId="{EA9BE797-C644-40CA-AC7A-2E68E2A852F5}" srcOrd="1" destOrd="0" parTransId="{40501DDA-EA49-4811-A171-A8745ABBD4B6}" sibTransId="{C11C454C-D87D-4CC3-9C73-421E78B25F1B}"/>
    <dgm:cxn modelId="{17D50E72-D51B-42FC-8986-C970DDAD1419}" srcId="{6397C6FB-9C12-4BAC-95F8-27C2587AB833}" destId="{C44E4FBB-BABA-43AF-8F53-78DE1965D26F}" srcOrd="2" destOrd="0" parTransId="{0C03298C-B0AE-42B2-A49A-709E394BB41B}" sibTransId="{6A42CDB0-27B4-47D4-81B4-50EDED4EAE90}"/>
    <dgm:cxn modelId="{B94879AD-A9C9-4515-B1DC-47E24391652C}" srcId="{EA9BE797-C644-40CA-AC7A-2E68E2A852F5}" destId="{BB437031-F06A-4646-908D-E6895F81FC92}" srcOrd="3" destOrd="0" parTransId="{289CEA83-E4B5-49A0-8B13-659A32C72E72}" sibTransId="{F0445886-3649-471B-A088-D65CC59A43C2}"/>
    <dgm:cxn modelId="{DC709FE0-2B31-4E1A-BD9E-5ED03BD84674}" type="presOf" srcId="{3F7EFE54-44E4-41FC-A25A-9FCADDEBB2C0}" destId="{BEFD1441-4B9D-42F7-A95F-2FD167FC2F4B}" srcOrd="0" destOrd="3" presId="urn:microsoft.com/office/officeart/2005/8/layout/hList1"/>
    <dgm:cxn modelId="{D41F6DAB-1606-4410-A11E-96261675C1BA}" type="presOf" srcId="{662AB05D-96E6-461C-9A56-6E19979E608F}" destId="{BD05E025-BB6E-4C14-B558-455A6B4FAF1A}" srcOrd="0" destOrd="1" presId="urn:microsoft.com/office/officeart/2005/8/layout/hList1"/>
    <dgm:cxn modelId="{748E8190-3DF3-4794-BCD7-AA1BFE50A9E6}" type="presOf" srcId="{F922D001-3041-4CED-83F5-79F43AF2C36A}" destId="{616DAF50-5364-4A41-9CE1-FBE6FC45BF1A}" srcOrd="0" destOrd="0" presId="urn:microsoft.com/office/officeart/2005/8/layout/hList1"/>
    <dgm:cxn modelId="{F6E23E3F-5C88-48F5-A8E4-0DCB8031D6D1}" type="presOf" srcId="{78C9A13D-374F-4E70-AF6F-C2FB0978B07E}" destId="{1A887628-AF90-4BF6-9BE1-C41F0D1726ED}" srcOrd="0" destOrd="0" presId="urn:microsoft.com/office/officeart/2005/8/layout/hList1"/>
    <dgm:cxn modelId="{83D9CF1D-6E3D-4F92-BCC3-74786E8FDA07}" srcId="{EA9BE797-C644-40CA-AC7A-2E68E2A852F5}" destId="{4040D106-D298-4702-B759-4CE55C3A8149}" srcOrd="0" destOrd="0" parTransId="{59CFF8C9-B992-47E0-A490-16F51F2144BF}" sibTransId="{9F9B9D30-D919-4737-A0BF-9B98471CF555}"/>
    <dgm:cxn modelId="{5CE90161-0FC1-47F7-AE0D-F2671C1813C8}" type="presOf" srcId="{8D9E11DD-609F-4C94-9F70-EBE5ED59B9D8}" destId="{B5D14F2C-32D1-411A-BF9C-4135C7495E74}" srcOrd="0" destOrd="0" presId="urn:microsoft.com/office/officeart/2005/8/layout/hList1"/>
    <dgm:cxn modelId="{D839F5C3-8C08-4E0C-AF43-96CB7A8360A5}" type="presOf" srcId="{EA9BE797-C644-40CA-AC7A-2E68E2A852F5}" destId="{80B1174F-16DE-4001-A4F3-2C5A06F00363}" srcOrd="0" destOrd="0" presId="urn:microsoft.com/office/officeart/2005/8/layout/hList1"/>
    <dgm:cxn modelId="{620AA777-3528-4941-951D-7215A7EFA574}" type="presParOf" srcId="{1A887628-AF90-4BF6-9BE1-C41F0D1726ED}" destId="{E4DD6B5B-A372-4C3D-85E4-AFC7425FF2A3}" srcOrd="0" destOrd="0" presId="urn:microsoft.com/office/officeart/2005/8/layout/hList1"/>
    <dgm:cxn modelId="{0C9245A3-465F-4055-B23F-097E622B3890}" type="presParOf" srcId="{E4DD6B5B-A372-4C3D-85E4-AFC7425FF2A3}" destId="{9431C157-5AAF-4E0E-A106-55E302E5F0EF}" srcOrd="0" destOrd="0" presId="urn:microsoft.com/office/officeart/2005/8/layout/hList1"/>
    <dgm:cxn modelId="{697F96F6-B7AF-41FB-81DC-3A626BA3A84B}" type="presParOf" srcId="{E4DD6B5B-A372-4C3D-85E4-AFC7425FF2A3}" destId="{616DAF50-5364-4A41-9CE1-FBE6FC45BF1A}" srcOrd="1" destOrd="0" presId="urn:microsoft.com/office/officeart/2005/8/layout/hList1"/>
    <dgm:cxn modelId="{D003E420-BF18-4FFF-9AF7-C0EA12A1785A}" type="presParOf" srcId="{1A887628-AF90-4BF6-9BE1-C41F0D1726ED}" destId="{3EEFCA32-B524-4C82-92B3-BCC2B4C1EF67}" srcOrd="1" destOrd="0" presId="urn:microsoft.com/office/officeart/2005/8/layout/hList1"/>
    <dgm:cxn modelId="{3BC32FA4-82D5-423D-907B-B6FCB4E70AE8}" type="presParOf" srcId="{1A887628-AF90-4BF6-9BE1-C41F0D1726ED}" destId="{E94CC66C-1E73-4516-8897-F1126D9760B1}" srcOrd="2" destOrd="0" presId="urn:microsoft.com/office/officeart/2005/8/layout/hList1"/>
    <dgm:cxn modelId="{CF70B1A8-B286-4653-94C6-72FE2E509E79}" type="presParOf" srcId="{E94CC66C-1E73-4516-8897-F1126D9760B1}" destId="{80B1174F-16DE-4001-A4F3-2C5A06F00363}" srcOrd="0" destOrd="0" presId="urn:microsoft.com/office/officeart/2005/8/layout/hList1"/>
    <dgm:cxn modelId="{91C59A82-9BDD-4185-8EFA-92DE8EB2F41F}" type="presParOf" srcId="{E94CC66C-1E73-4516-8897-F1126D9760B1}" destId="{BD05E025-BB6E-4C14-B558-455A6B4FAF1A}" srcOrd="1" destOrd="0" presId="urn:microsoft.com/office/officeart/2005/8/layout/hList1"/>
    <dgm:cxn modelId="{EA3224D3-C9F4-4EF7-AC36-602E61EB3BC7}" type="presParOf" srcId="{1A887628-AF90-4BF6-9BE1-C41F0D1726ED}" destId="{A3A8041D-A9AC-4AE0-8459-B0C3DB09BF04}" srcOrd="3" destOrd="0" presId="urn:microsoft.com/office/officeart/2005/8/layout/hList1"/>
    <dgm:cxn modelId="{7C3BA227-88E9-4BF1-A270-043459E5BABC}" type="presParOf" srcId="{1A887628-AF90-4BF6-9BE1-C41F0D1726ED}" destId="{1B6ABE1A-BEBD-4047-A5A9-A504B463F6B0}" srcOrd="4" destOrd="0" presId="urn:microsoft.com/office/officeart/2005/8/layout/hList1"/>
    <dgm:cxn modelId="{67597025-B619-4AF0-B662-7E315C64B761}" type="presParOf" srcId="{1B6ABE1A-BEBD-4047-A5A9-A504B463F6B0}" destId="{4C722E9E-2281-42FF-AA0E-66D48858452F}" srcOrd="0" destOrd="0" presId="urn:microsoft.com/office/officeart/2005/8/layout/hList1"/>
    <dgm:cxn modelId="{728FB478-8B5D-4C96-AB06-F09B7307E85D}" type="presParOf" srcId="{1B6ABE1A-BEBD-4047-A5A9-A504B463F6B0}" destId="{B5D14F2C-32D1-411A-BF9C-4135C7495E74}" srcOrd="1" destOrd="0" presId="urn:microsoft.com/office/officeart/2005/8/layout/hList1"/>
    <dgm:cxn modelId="{981E30BB-72BD-44AE-A98F-3C5EA02AED18}" type="presParOf" srcId="{1A887628-AF90-4BF6-9BE1-C41F0D1726ED}" destId="{1DF96BD1-F7F1-428B-81F9-85C47E2EC130}" srcOrd="5" destOrd="0" presId="urn:microsoft.com/office/officeart/2005/8/layout/hList1"/>
    <dgm:cxn modelId="{73F92B92-BDE0-4B9B-99E0-EB559F906C0C}" type="presParOf" srcId="{1A887628-AF90-4BF6-9BE1-C41F0D1726ED}" destId="{794D6951-F4D6-44D6-9B1B-0858B56164AC}" srcOrd="6" destOrd="0" presId="urn:microsoft.com/office/officeart/2005/8/layout/hList1"/>
    <dgm:cxn modelId="{941F596F-F664-4F75-8514-EC5229F8654D}" type="presParOf" srcId="{794D6951-F4D6-44D6-9B1B-0858B56164AC}" destId="{DD617DC3-8F8D-43B2-86AE-9588A362F675}" srcOrd="0" destOrd="0" presId="urn:microsoft.com/office/officeart/2005/8/layout/hList1"/>
    <dgm:cxn modelId="{FD2DFEBD-0239-4386-A37B-807D67A88EAD}" type="presParOf" srcId="{794D6951-F4D6-44D6-9B1B-0858B56164AC}" destId="{BEFD1441-4B9D-42F7-A95F-2FD167FC2F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7B75F-62D9-4012-9E64-1B6E2E460C5D}" type="doc">
      <dgm:prSet loTypeId="urn:microsoft.com/office/officeart/2005/8/layout/venn1" loCatId="relationship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3C8138A-7AFC-4569-B19C-03D031CE26DD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E22346-9A1F-4096-B5BB-9D4782E21D6A}" type="parTrans" cxnId="{2B6A2A2B-178C-488E-9CD0-C9CA5E33EB2D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1192F2-2D85-4050-8363-1B73C8D32D72}" type="sibTrans" cxnId="{2B6A2A2B-178C-488E-9CD0-C9CA5E33EB2D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57C45-1537-420E-895B-4153B125C8D2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50%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C5A72-4802-439F-B4DB-FE4DBC22839F}" type="parTrans" cxnId="{49870934-A8D6-4E17-BA23-60ECA869B628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F164F6-A0F7-4A5E-8A17-077D4587E019}" type="sibTrans" cxnId="{49870934-A8D6-4E17-BA23-60ECA869B628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2D52-A994-4BEA-A67E-225BAC3A71EE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47107D-81A6-41E3-ACDA-0CBB67CDD85E}" type="parTrans" cxnId="{B4E2F3F7-9A8D-40BC-9D47-02C448CA77B2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19C4-D2EC-4988-9C49-BC90ED278190}" type="sibTrans" cxnId="{B4E2F3F7-9A8D-40BC-9D47-02C448CA77B2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6765A-1D49-4993-9AC5-E3298DD44F0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有图有真相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AD68FE-F358-47C4-BA79-C10AAF031406}" type="parTrans" cxnId="{A952BD38-36EB-46F7-B379-636B7A060ADD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81BB1-2DB4-456A-8DBF-40B2E9D696AD}" type="sibTrans" cxnId="{A952BD38-36EB-46F7-B379-636B7A060ADD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109569-DF2D-4BB6-B548-674A34C67A7B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00641-D7E1-4D32-8712-0753C1496F5D}" type="parTrans" cxnId="{532E63AF-51FC-4970-A787-C4778CCEE912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C6094D-BB67-430D-822C-AC19EC702EFA}" type="sibTrans" cxnId="{532E63AF-51FC-4970-A787-C4778CCEE912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1EB8A7-E479-4D6C-B809-D87298CBF31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练习再练习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BFD68-000B-449D-B72C-DA5132EF0C57}" type="parTrans" cxnId="{384D6219-0E46-4C64-9C52-E89E79E2F058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A8B78C-012F-4517-9F2F-FD4E2AE5F2D8}" type="sibTrans" cxnId="{384D6219-0E46-4C64-9C52-E89E79E2F058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DA77C6-D556-4C19-80C9-8C556C27974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小故事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989D9F-9B38-4C3E-A133-7F9CECA7DE73}" type="parTrans" cxnId="{714D556B-1394-435F-BCD2-85F4FB1A5B11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EDF531-EF18-4CB2-AAD9-90D0CDA5F011}" type="sibTrans" cxnId="{714D556B-1394-435F-BCD2-85F4FB1A5B11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30C9D-E009-4FCC-BA97-D2A5D739A1DC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个观点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B4B842-EA7C-49CB-AA91-EA1D17D722A4}" type="parTrans" cxnId="{F761CD50-6814-4604-BE4B-77F1AE087DBE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EA2070-2564-4F6C-90D9-BF28F53F726A}" type="sibTrans" cxnId="{F761CD50-6814-4604-BE4B-77F1AE087DBE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3364C7-88FC-412D-88A0-2436EECD6E57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段式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A9B0E9-3DB0-4431-AD35-5B1A39A18472}" type="parTrans" cxnId="{AC4AE407-631D-4402-BFF2-9928498D15EA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E6685C-1C6E-4412-B0D9-A34CEFCFD898}" type="sibTrans" cxnId="{AC4AE407-631D-4402-BFF2-9928498D15EA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FA6DA8-BB04-4BCC-8089-672C14E3EBB8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熟记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C99A4-FB04-4A3C-A505-5A45E5C7C9A9}" type="parTrans" cxnId="{2FF8AAF0-E7B3-4CC7-A6E1-6821DD3C581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A23222-BE9E-4843-805B-F17D41C1DE8A}" type="sibTrans" cxnId="{2FF8AAF0-E7B3-4CC7-A6E1-6821DD3C581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7B182-81B8-4C47-9235-5E8DAAF2724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身体语言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B1C94-B609-41FD-A512-F7BA746FD6B9}" type="parTrans" cxnId="{53952B8D-75A0-4931-90B0-1B82D849FE80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17C41-CB9E-4789-89E9-48A074D044F9}" type="sibTrans" cxnId="{53952B8D-75A0-4931-90B0-1B82D849FE80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6808D1-9734-47FE-89D3-565DA7329BFF}">
      <dgm:prSet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互动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1F83A9-A7C0-49E3-94F8-330642EC1E17}" type="parTrans" cxnId="{B7903133-49D1-4C58-BA88-64560F82619F}">
      <dgm:prSet/>
      <dgm:spPr/>
      <dgm:t>
        <a:bodyPr/>
        <a:lstStyle/>
        <a:p>
          <a:endParaRPr lang="zh-CN" altLang="en-US" sz="2800"/>
        </a:p>
      </dgm:t>
    </dgm:pt>
    <dgm:pt modelId="{1E9E7903-08C5-4697-A569-65F8CDC01D27}" type="sibTrans" cxnId="{B7903133-49D1-4C58-BA88-64560F82619F}">
      <dgm:prSet/>
      <dgm:spPr/>
      <dgm:t>
        <a:bodyPr/>
        <a:lstStyle/>
        <a:p>
          <a:endParaRPr lang="zh-CN" altLang="en-US" sz="2800"/>
        </a:p>
      </dgm:t>
    </dgm:pt>
    <dgm:pt modelId="{AFF19479-1006-49B2-B35E-AADBE857CA88}" type="pres">
      <dgm:prSet presAssocID="{D037B75F-62D9-4012-9E64-1B6E2E460C5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BAB24E-482D-4B8F-958C-CB89031D1A3C}" type="pres">
      <dgm:prSet presAssocID="{33C8138A-7AFC-4569-B19C-03D031CE26DD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B758DABE-EAEC-4263-9075-BA21E58EC059}" type="pres">
      <dgm:prSet presAssocID="{33C8138A-7AFC-4569-B19C-03D031CE26D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7DC5A-D195-4CAE-87A0-4C31E04BB053}" type="pres">
      <dgm:prSet presAssocID="{15C82D52-A994-4BEA-A67E-225BAC3A71EE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83F95120-BE53-4621-82F5-B71ADCB62078}" type="pres">
      <dgm:prSet presAssocID="{15C82D52-A994-4BEA-A67E-225BAC3A71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0FB0A5-1D50-4D8A-BE86-A1A56086E814}" type="pres">
      <dgm:prSet presAssocID="{0F109569-DF2D-4BB6-B548-674A34C67A7B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384353E6-E1E0-4AA4-BAA6-4CBBAA392418}" type="pres">
      <dgm:prSet presAssocID="{0F109569-DF2D-4BB6-B548-674A34C67A7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A314B7-2ED3-466C-AC3D-C2925AEE5CB1}" type="presOf" srcId="{33C8138A-7AFC-4569-B19C-03D031CE26DD}" destId="{28BAB24E-482D-4B8F-958C-CB89031D1A3C}" srcOrd="0" destOrd="0" presId="urn:microsoft.com/office/officeart/2005/8/layout/venn1"/>
    <dgm:cxn modelId="{A79CDF44-D286-493D-A08A-312F3C042F68}" type="presOf" srcId="{34DA77C6-D556-4C19-80C9-8C556C279740}" destId="{0D17DC5A-D195-4CAE-87A0-4C31E04BB053}" srcOrd="0" destOrd="2" presId="urn:microsoft.com/office/officeart/2005/8/layout/venn1"/>
    <dgm:cxn modelId="{40CD684F-A29F-4F91-838A-F4CDDF7A919C}" type="presOf" srcId="{3D757C45-1537-420E-895B-4153B125C8D2}" destId="{28BAB24E-482D-4B8F-958C-CB89031D1A3C}" srcOrd="0" destOrd="1" presId="urn:microsoft.com/office/officeart/2005/8/layout/venn1"/>
    <dgm:cxn modelId="{7113FDC1-DD45-4C83-B312-0BC87C1CF3E5}" type="presOf" srcId="{266808D1-9734-47FE-89D3-565DA7329BFF}" destId="{0D17DC5A-D195-4CAE-87A0-4C31E04BB053}" srcOrd="0" destOrd="3" presId="urn:microsoft.com/office/officeart/2005/8/layout/venn1"/>
    <dgm:cxn modelId="{AA677B1C-3410-4D1B-9CAA-6D6656208B63}" type="presOf" srcId="{266808D1-9734-47FE-89D3-565DA7329BFF}" destId="{83F95120-BE53-4621-82F5-B71ADCB62078}" srcOrd="1" destOrd="3" presId="urn:microsoft.com/office/officeart/2005/8/layout/venn1"/>
    <dgm:cxn modelId="{4CBB7A12-A685-4480-BE43-30AB393B18C6}" type="presOf" srcId="{3D757C45-1537-420E-895B-4153B125C8D2}" destId="{B758DABE-EAEC-4263-9075-BA21E58EC059}" srcOrd="1" destOrd="1" presId="urn:microsoft.com/office/officeart/2005/8/layout/venn1"/>
    <dgm:cxn modelId="{53952B8D-75A0-4931-90B0-1B82D849FE80}" srcId="{0F109569-DF2D-4BB6-B548-674A34C67A7B}" destId="{34C7B182-81B8-4C47-9235-5E8DAAF2724C}" srcOrd="2" destOrd="0" parTransId="{E11B1C94-B609-41FD-A512-F7BA746FD6B9}" sibTransId="{91017C41-CB9E-4789-89E9-48A074D044F9}"/>
    <dgm:cxn modelId="{445C4D4B-391A-4124-9020-E5D4D92A7E9A}" type="presOf" srcId="{B83364C7-88FC-412D-88A0-2436EECD6E57}" destId="{28BAB24E-482D-4B8F-958C-CB89031D1A3C}" srcOrd="0" destOrd="3" presId="urn:microsoft.com/office/officeart/2005/8/layout/venn1"/>
    <dgm:cxn modelId="{9DE6F157-649B-4694-B90B-6CB3A0939C38}" type="presOf" srcId="{B83364C7-88FC-412D-88A0-2436EECD6E57}" destId="{B758DABE-EAEC-4263-9075-BA21E58EC059}" srcOrd="1" destOrd="3" presId="urn:microsoft.com/office/officeart/2005/8/layout/venn1"/>
    <dgm:cxn modelId="{F761CD50-6814-4604-BE4B-77F1AE087DBE}" srcId="{33C8138A-7AFC-4569-B19C-03D031CE26DD}" destId="{0E030C9D-E009-4FCC-BA97-D2A5D739A1DC}" srcOrd="1" destOrd="0" parTransId="{4EB4B842-EA7C-49CB-AA91-EA1D17D722A4}" sibTransId="{E6EA2070-2564-4F6C-90D9-BF28F53F726A}"/>
    <dgm:cxn modelId="{1E8FFA55-65F8-4EEF-9970-426E834BC874}" type="presOf" srcId="{74FA6DA8-BB04-4BCC-8089-672C14E3EBB8}" destId="{540FB0A5-1D50-4D8A-BE86-A1A56086E814}" srcOrd="0" destOrd="2" presId="urn:microsoft.com/office/officeart/2005/8/layout/venn1"/>
    <dgm:cxn modelId="{532E63AF-51FC-4970-A787-C4778CCEE912}" srcId="{D037B75F-62D9-4012-9E64-1B6E2E460C5D}" destId="{0F109569-DF2D-4BB6-B548-674A34C67A7B}" srcOrd="2" destOrd="0" parTransId="{4A200641-D7E1-4D32-8712-0753C1496F5D}" sibTransId="{65C6094D-BB67-430D-822C-AC19EC702EFA}"/>
    <dgm:cxn modelId="{2A5FB749-B223-472C-9CEC-5A4F182D13E8}" type="presOf" srcId="{D037B75F-62D9-4012-9E64-1B6E2E460C5D}" destId="{AFF19479-1006-49B2-B35E-AADBE857CA88}" srcOrd="0" destOrd="0" presId="urn:microsoft.com/office/officeart/2005/8/layout/venn1"/>
    <dgm:cxn modelId="{581E3427-EEC5-4E92-9922-9C0F02AF54AE}" type="presOf" srcId="{0F109569-DF2D-4BB6-B548-674A34C67A7B}" destId="{384353E6-E1E0-4AA4-BAA6-4CBBAA392418}" srcOrd="1" destOrd="0" presId="urn:microsoft.com/office/officeart/2005/8/layout/venn1"/>
    <dgm:cxn modelId="{2FF8AAF0-E7B3-4CC7-A6E1-6821DD3C5814}" srcId="{0F109569-DF2D-4BB6-B548-674A34C67A7B}" destId="{74FA6DA8-BB04-4BCC-8089-672C14E3EBB8}" srcOrd="1" destOrd="0" parTransId="{FF4C99A4-FB04-4A3C-A505-5A45E5C7C9A9}" sibTransId="{56A23222-BE9E-4843-805B-F17D41C1DE8A}"/>
    <dgm:cxn modelId="{B4E2F3F7-9A8D-40BC-9D47-02C448CA77B2}" srcId="{D037B75F-62D9-4012-9E64-1B6E2E460C5D}" destId="{15C82D52-A994-4BEA-A67E-225BAC3A71EE}" srcOrd="1" destOrd="0" parTransId="{EA47107D-81A6-41E3-ACDA-0CBB67CDD85E}" sibTransId="{27C919C4-D2EC-4988-9C49-BC90ED278190}"/>
    <dgm:cxn modelId="{A41CB2EB-1502-4683-B372-878357EB168E}" type="presOf" srcId="{031EB8A7-E479-4D6C-B809-D87298CBF316}" destId="{540FB0A5-1D50-4D8A-BE86-A1A56086E814}" srcOrd="0" destOrd="1" presId="urn:microsoft.com/office/officeart/2005/8/layout/venn1"/>
    <dgm:cxn modelId="{28785C83-0DED-4252-9E00-E6E9E409CA69}" type="presOf" srcId="{0E030C9D-E009-4FCC-BA97-D2A5D739A1DC}" destId="{B758DABE-EAEC-4263-9075-BA21E58EC059}" srcOrd="1" destOrd="2" presId="urn:microsoft.com/office/officeart/2005/8/layout/venn1"/>
    <dgm:cxn modelId="{5095D343-A9B4-4919-91ED-C01B2D4748F1}" type="presOf" srcId="{15C82D52-A994-4BEA-A67E-225BAC3A71EE}" destId="{83F95120-BE53-4621-82F5-B71ADCB62078}" srcOrd="1" destOrd="0" presId="urn:microsoft.com/office/officeart/2005/8/layout/venn1"/>
    <dgm:cxn modelId="{3ECB6D54-463A-498F-BFD2-B9224DE5DE27}" type="presOf" srcId="{0E030C9D-E009-4FCC-BA97-D2A5D739A1DC}" destId="{28BAB24E-482D-4B8F-958C-CB89031D1A3C}" srcOrd="0" destOrd="2" presId="urn:microsoft.com/office/officeart/2005/8/layout/venn1"/>
    <dgm:cxn modelId="{49870934-A8D6-4E17-BA23-60ECA869B628}" srcId="{33C8138A-7AFC-4569-B19C-03D031CE26DD}" destId="{3D757C45-1537-420E-895B-4153B125C8D2}" srcOrd="0" destOrd="0" parTransId="{E1BC5A72-4802-439F-B4DB-FE4DBC22839F}" sibTransId="{95F164F6-A0F7-4A5E-8A17-077D4587E019}"/>
    <dgm:cxn modelId="{01BB8868-3157-4CEF-82EC-8031159E1F50}" type="presOf" srcId="{9346765A-1D49-4993-9AC5-E3298DD44F0F}" destId="{83F95120-BE53-4621-82F5-B71ADCB62078}" srcOrd="1" destOrd="1" presId="urn:microsoft.com/office/officeart/2005/8/layout/venn1"/>
    <dgm:cxn modelId="{714D556B-1394-435F-BCD2-85F4FB1A5B11}" srcId="{15C82D52-A994-4BEA-A67E-225BAC3A71EE}" destId="{34DA77C6-D556-4C19-80C9-8C556C279740}" srcOrd="1" destOrd="0" parTransId="{0E989D9F-9B38-4C3E-A133-7F9CECA7DE73}" sibTransId="{41EDF531-EF18-4CB2-AAD9-90D0CDA5F011}"/>
    <dgm:cxn modelId="{CE7B0F00-9732-43D6-ACE7-1D0B12D8757B}" type="presOf" srcId="{34DA77C6-D556-4C19-80C9-8C556C279740}" destId="{83F95120-BE53-4621-82F5-B71ADCB62078}" srcOrd="1" destOrd="2" presId="urn:microsoft.com/office/officeart/2005/8/layout/venn1"/>
    <dgm:cxn modelId="{EBFE64A6-2454-4F88-B0D7-9451EFAB97AD}" type="presOf" srcId="{031EB8A7-E479-4D6C-B809-D87298CBF316}" destId="{384353E6-E1E0-4AA4-BAA6-4CBBAA392418}" srcOrd="1" destOrd="1" presId="urn:microsoft.com/office/officeart/2005/8/layout/venn1"/>
    <dgm:cxn modelId="{B37999B9-3951-4C2A-A522-E876E8D3B0DB}" type="presOf" srcId="{34C7B182-81B8-4C47-9235-5E8DAAF2724C}" destId="{384353E6-E1E0-4AA4-BAA6-4CBBAA392418}" srcOrd="1" destOrd="3" presId="urn:microsoft.com/office/officeart/2005/8/layout/venn1"/>
    <dgm:cxn modelId="{64996517-3AF9-4017-BBFF-307C43F207FD}" type="presOf" srcId="{15C82D52-A994-4BEA-A67E-225BAC3A71EE}" destId="{0D17DC5A-D195-4CAE-87A0-4C31E04BB053}" srcOrd="0" destOrd="0" presId="urn:microsoft.com/office/officeart/2005/8/layout/venn1"/>
    <dgm:cxn modelId="{2B6A2A2B-178C-488E-9CD0-C9CA5E33EB2D}" srcId="{D037B75F-62D9-4012-9E64-1B6E2E460C5D}" destId="{33C8138A-7AFC-4569-B19C-03D031CE26DD}" srcOrd="0" destOrd="0" parTransId="{07E22346-9A1F-4096-B5BB-9D4782E21D6A}" sibTransId="{CE1192F2-2D85-4050-8363-1B73C8D32D72}"/>
    <dgm:cxn modelId="{D768E08B-6599-4D44-BCD4-010BCA4A4FC6}" type="presOf" srcId="{0F109569-DF2D-4BB6-B548-674A34C67A7B}" destId="{540FB0A5-1D50-4D8A-BE86-A1A56086E814}" srcOrd="0" destOrd="0" presId="urn:microsoft.com/office/officeart/2005/8/layout/venn1"/>
    <dgm:cxn modelId="{3D5E128C-0BF1-482F-819C-CB039D624CB7}" type="presOf" srcId="{9346765A-1D49-4993-9AC5-E3298DD44F0F}" destId="{0D17DC5A-D195-4CAE-87A0-4C31E04BB053}" srcOrd="0" destOrd="1" presId="urn:microsoft.com/office/officeart/2005/8/layout/venn1"/>
    <dgm:cxn modelId="{AC26E9AF-6190-439B-AE65-8AC66E9D573A}" type="presOf" srcId="{74FA6DA8-BB04-4BCC-8089-672C14E3EBB8}" destId="{384353E6-E1E0-4AA4-BAA6-4CBBAA392418}" srcOrd="1" destOrd="2" presId="urn:microsoft.com/office/officeart/2005/8/layout/venn1"/>
    <dgm:cxn modelId="{384D6219-0E46-4C64-9C52-E89E79E2F058}" srcId="{0F109569-DF2D-4BB6-B548-674A34C67A7B}" destId="{031EB8A7-E479-4D6C-B809-D87298CBF316}" srcOrd="0" destOrd="0" parTransId="{6FFBFD68-000B-449D-B72C-DA5132EF0C57}" sibTransId="{52A8B78C-012F-4517-9F2F-FD4E2AE5F2D8}"/>
    <dgm:cxn modelId="{A6E192E2-C328-43E7-8CC6-181F19CED0A3}" type="presOf" srcId="{34C7B182-81B8-4C47-9235-5E8DAAF2724C}" destId="{540FB0A5-1D50-4D8A-BE86-A1A56086E814}" srcOrd="0" destOrd="3" presId="urn:microsoft.com/office/officeart/2005/8/layout/venn1"/>
    <dgm:cxn modelId="{A952BD38-36EB-46F7-B379-636B7A060ADD}" srcId="{15C82D52-A994-4BEA-A67E-225BAC3A71EE}" destId="{9346765A-1D49-4993-9AC5-E3298DD44F0F}" srcOrd="0" destOrd="0" parTransId="{58AD68FE-F358-47C4-BA79-C10AAF031406}" sibTransId="{A5681BB1-2DB4-456A-8DBF-40B2E9D696AD}"/>
    <dgm:cxn modelId="{F8BCC8DE-36BF-45B5-84E9-B2E7215941D7}" type="presOf" srcId="{33C8138A-7AFC-4569-B19C-03D031CE26DD}" destId="{B758DABE-EAEC-4263-9075-BA21E58EC059}" srcOrd="1" destOrd="0" presId="urn:microsoft.com/office/officeart/2005/8/layout/venn1"/>
    <dgm:cxn modelId="{AC4AE407-631D-4402-BFF2-9928498D15EA}" srcId="{33C8138A-7AFC-4569-B19C-03D031CE26DD}" destId="{B83364C7-88FC-412D-88A0-2436EECD6E57}" srcOrd="2" destOrd="0" parTransId="{B5A9B0E9-3DB0-4431-AD35-5B1A39A18472}" sibTransId="{C0E6685C-1C6E-4412-B0D9-A34CEFCFD898}"/>
    <dgm:cxn modelId="{B7903133-49D1-4C58-BA88-64560F82619F}" srcId="{15C82D52-A994-4BEA-A67E-225BAC3A71EE}" destId="{266808D1-9734-47FE-89D3-565DA7329BFF}" srcOrd="2" destOrd="0" parTransId="{7B1F83A9-A7C0-49E3-94F8-330642EC1E17}" sibTransId="{1E9E7903-08C5-4697-A569-65F8CDC01D27}"/>
    <dgm:cxn modelId="{AED0EA22-8C47-4D03-8303-2F864EFDC0EB}" type="presParOf" srcId="{AFF19479-1006-49B2-B35E-AADBE857CA88}" destId="{28BAB24E-482D-4B8F-958C-CB89031D1A3C}" srcOrd="0" destOrd="0" presId="urn:microsoft.com/office/officeart/2005/8/layout/venn1"/>
    <dgm:cxn modelId="{8D103251-42D0-4F0B-85E0-CB8E698519D0}" type="presParOf" srcId="{AFF19479-1006-49B2-B35E-AADBE857CA88}" destId="{B758DABE-EAEC-4263-9075-BA21E58EC059}" srcOrd="1" destOrd="0" presId="urn:microsoft.com/office/officeart/2005/8/layout/venn1"/>
    <dgm:cxn modelId="{D3933F50-A6E8-4683-86A8-E16DAECFB4DA}" type="presParOf" srcId="{AFF19479-1006-49B2-B35E-AADBE857CA88}" destId="{0D17DC5A-D195-4CAE-87A0-4C31E04BB053}" srcOrd="2" destOrd="0" presId="urn:microsoft.com/office/officeart/2005/8/layout/venn1"/>
    <dgm:cxn modelId="{B36A841A-C698-422C-9303-576F283BCC3B}" type="presParOf" srcId="{AFF19479-1006-49B2-B35E-AADBE857CA88}" destId="{83F95120-BE53-4621-82F5-B71ADCB62078}" srcOrd="3" destOrd="0" presId="urn:microsoft.com/office/officeart/2005/8/layout/venn1"/>
    <dgm:cxn modelId="{E4E89811-B784-4E1C-B2D9-FB6424E8A3AB}" type="presParOf" srcId="{AFF19479-1006-49B2-B35E-AADBE857CA88}" destId="{540FB0A5-1D50-4D8A-BE86-A1A56086E814}" srcOrd="4" destOrd="0" presId="urn:microsoft.com/office/officeart/2005/8/layout/venn1"/>
    <dgm:cxn modelId="{DC98C88A-2956-495C-A33F-8E6320973EC1}" type="presParOf" srcId="{AFF19479-1006-49B2-B35E-AADBE857CA88}" destId="{384353E6-E1E0-4AA4-BAA6-4CBBAA39241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65306-9742-4CF9-BC19-251278419C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46367B-044C-406C-8483-392CA37D8601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50%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613D67-9852-46C7-B33A-C93611A10B9C}" type="parTrans" cxnId="{B8A22DB6-B799-4C6C-B4B2-52BE8AD2DE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58DA6B-1FF4-4118-8C74-40E3D6C14532}" type="sibTrans" cxnId="{B8A22DB6-B799-4C6C-B4B2-52BE8AD2DE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F2D52F-B4A2-42D3-9D8A-996FE67C663E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个观点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A3309-F1EA-4C36-BE4E-C4777C7143B3}" type="parTrans" cxnId="{9ABBC0C3-63E0-4AED-8CA7-248AAE5452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9276F3-D481-4C2A-8510-A694C589C5F0}" type="sibTrans" cxnId="{9ABBC0C3-63E0-4AED-8CA7-248AAE5452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03998-0F89-4678-BB38-16BA5E1755CA}">
      <dgm:prSet/>
      <dgm:spPr/>
      <dgm:t>
        <a:bodyPr/>
        <a:lstStyle/>
        <a:p>
          <a:pPr rtl="0"/>
          <a:r>
            <a:rPr lang="en-US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段式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6F274-9B27-4DA7-B382-5E3D5BE194F5}" type="parTrans" cxnId="{CABBBA49-FD53-4781-8B71-BC95DFF9CA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5FAA84-E8A7-453E-BF39-40ACCFAB136C}" type="sibTrans" cxnId="{CABBBA49-FD53-4781-8B71-BC95DFF9CA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9705A9-1D9B-4F6B-8D44-57BAE0445839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只规划一半时间作为讲解的时间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CB47C-91E8-45B6-9FA3-BCF8A84B0626}" type="parTrans" cxnId="{1CAD7827-8CD8-4807-9108-8AB59FDBB0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DA79B6-11E9-4BAD-AD3E-A7DE8FF2395C}" type="sibTrans" cxnId="{1CAD7827-8CD8-4807-9108-8AB59FDBB03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A863E-B233-4410-940E-4B5BC784B9BE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最多只表达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个最明显的观点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DCD74-9294-47EA-B6F5-5A7D114488D5}" type="parTrans" cxnId="{5EF4433A-E686-493F-9B11-BA292B1C3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8585D-940E-4931-973A-89F7E80C648F}" type="sibTrans" cxnId="{5EF4433A-E686-493F-9B11-BA292B1C3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3B5FB-AB21-403E-90E9-5956A9EAB92D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起因、经过、结果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8D1E4-958A-4B56-AF77-9F50FF9456BF}" type="parTrans" cxnId="{027E68F7-E308-4CD0-A6A4-8867365705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0C4B3A-EB8E-4423-9E3E-6F75E1FC2917}" type="sibTrans" cxnId="{027E68F7-E308-4CD0-A6A4-8867365705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4412BF-08C6-4AC7-A8FE-E9C4CAEC562F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开场、正文、结尾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F85AD-8E49-4A3E-980C-EE3EFACDC21B}" type="parTrans" cxnId="{D5AA0AE1-02DC-409B-A12A-30770D3046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970821-B8DD-47F2-942B-6883EADBA4C6}" type="sibTrans" cxnId="{D5AA0AE1-02DC-409B-A12A-30770D3046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121B75-A552-4C8D-B85B-B0719B64728C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What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Why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How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8838E-5EE9-4EE2-AC18-C2C3042AA490}" type="parTrans" cxnId="{78862AB5-1B00-4AE4-A349-9BFFD62BF7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F720B7-591E-4E40-AEA8-6CD9FE913E18}" type="sibTrans" cxnId="{78862AB5-1B00-4AE4-A349-9BFFD62BF7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24E5F2-41ED-44E7-8AAC-D36AE1DC2D4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最多只提炼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个最容易记住的词汇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EA655-A8AE-4623-B244-BE32B7DFBB44}" type="parTrans" cxnId="{917A27F2-F0C6-4496-9842-36A79BC0E8F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233C09-7B4B-4807-A530-F1B8F18A9B89}" type="sibTrans" cxnId="{917A27F2-F0C6-4496-9842-36A79BC0E8F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A7A74-3C97-4C66-9260-8A9376D2927A}">
      <dgm:prSet/>
      <dgm:spPr/>
      <dgm:t>
        <a:bodyPr/>
        <a:lstStyle/>
        <a:p>
          <a:pPr rtl="0"/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“少即是多”，没有人会因一场演讲太过简短而抱怨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9F1734-349C-4FAC-96F9-1398171E04FF}" type="parTrans" cxnId="{671ADAA5-F90F-4EFD-BE85-8159C8FC36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67864-740E-4203-9CC1-C6BC3A24CB45}" type="sibTrans" cxnId="{671ADAA5-F90F-4EFD-BE85-8159C8FC36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DA2401-08A0-4034-8B9A-A1CC3F579757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观众互动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C08688-3133-430D-93B8-1C3F6D71C792}" type="parTrans" cxnId="{17D99F07-600E-4B4A-A7A0-A6A2630AB3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54874E-F80D-4EAD-8E8D-AE817BDCD0F6}" type="sibTrans" cxnId="{17D99F07-600E-4B4A-A7A0-A6A2630AB3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13F3B-03C2-4DCF-85F6-1B5F0CC1798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休息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6CEA4B-2299-4B7F-ABB5-37694721B0FB}" type="parTrans" cxnId="{E4D14D1F-63CD-4381-A00E-1E66C8551675}">
      <dgm:prSet/>
      <dgm:spPr/>
      <dgm:t>
        <a:bodyPr/>
        <a:lstStyle/>
        <a:p>
          <a:endParaRPr lang="zh-CN" altLang="en-US"/>
        </a:p>
      </dgm:t>
    </dgm:pt>
    <dgm:pt modelId="{E8A350ED-EC12-4CA7-8928-8A0397473930}" type="sibTrans" cxnId="{E4D14D1F-63CD-4381-A00E-1E66C8551675}">
      <dgm:prSet/>
      <dgm:spPr/>
      <dgm:t>
        <a:bodyPr/>
        <a:lstStyle/>
        <a:p>
          <a:endParaRPr lang="zh-CN" altLang="en-US"/>
        </a:p>
      </dgm:t>
    </dgm:pt>
    <dgm:pt modelId="{92107AB6-B920-497E-9AC9-C0481CA9990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应对突发情况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3515A-81AE-43D2-BBC2-9DE81DE84600}" type="parTrans" cxnId="{C8E77072-E05E-4D3E-BDF1-BBA2E2FA202C}">
      <dgm:prSet/>
      <dgm:spPr/>
      <dgm:t>
        <a:bodyPr/>
        <a:lstStyle/>
        <a:p>
          <a:endParaRPr lang="zh-CN" altLang="en-US"/>
        </a:p>
      </dgm:t>
    </dgm:pt>
    <dgm:pt modelId="{17776C1C-F961-402B-BB2D-3D91EFDBF5F9}" type="sibTrans" cxnId="{C8E77072-E05E-4D3E-BDF1-BBA2E2FA202C}">
      <dgm:prSet/>
      <dgm:spPr/>
      <dgm:t>
        <a:bodyPr/>
        <a:lstStyle/>
        <a:p>
          <a:endParaRPr lang="zh-CN" altLang="en-US"/>
        </a:p>
      </dgm:t>
    </dgm:pt>
    <dgm:pt modelId="{3786C69C-CFC3-4E04-BF74-0D50C07E6705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缓冲时间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C8F143-1BB9-49FE-931E-661746B19ACC}" type="parTrans" cxnId="{D88F3BCE-E703-420E-B18A-2CB6E23126A6}">
      <dgm:prSet/>
      <dgm:spPr/>
      <dgm:t>
        <a:bodyPr/>
        <a:lstStyle/>
        <a:p>
          <a:endParaRPr lang="zh-CN" altLang="en-US"/>
        </a:p>
      </dgm:t>
    </dgm:pt>
    <dgm:pt modelId="{6E2C00AA-34BD-47B1-90D2-DE2E59B2B024}" type="sibTrans" cxnId="{D88F3BCE-E703-420E-B18A-2CB6E23126A6}">
      <dgm:prSet/>
      <dgm:spPr/>
      <dgm:t>
        <a:bodyPr/>
        <a:lstStyle/>
        <a:p>
          <a:endParaRPr lang="zh-CN" altLang="en-US"/>
        </a:p>
      </dgm:t>
    </dgm:pt>
    <dgm:pt modelId="{4422365B-4299-4E1B-BF49-B5221BBE7A7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调节气氛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9D1948-0DFB-4A91-BD95-8FF52BCF5B95}" type="parTrans" cxnId="{46361D8F-8962-4950-B5A4-0DBDEEC0F0EC}">
      <dgm:prSet/>
      <dgm:spPr/>
      <dgm:t>
        <a:bodyPr/>
        <a:lstStyle/>
        <a:p>
          <a:endParaRPr lang="zh-CN" altLang="en-US"/>
        </a:p>
      </dgm:t>
    </dgm:pt>
    <dgm:pt modelId="{9632E51A-2DFB-48BD-BAB2-9D2CB94D743B}" type="sibTrans" cxnId="{46361D8F-8962-4950-B5A4-0DBDEEC0F0EC}">
      <dgm:prSet/>
      <dgm:spPr/>
      <dgm:t>
        <a:bodyPr/>
        <a:lstStyle/>
        <a:p>
          <a:endParaRPr lang="zh-CN" altLang="en-US"/>
        </a:p>
      </dgm:t>
    </dgm:pt>
    <dgm:pt modelId="{ABD88433-0E4B-4B37-A27C-B821983D525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解答问题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4569E-71B3-4A10-96CA-18571AC554CF}" type="parTrans" cxnId="{737C6F9E-8A8A-42B0-BA82-1CA3BF51A476}">
      <dgm:prSet/>
      <dgm:spPr/>
      <dgm:t>
        <a:bodyPr/>
        <a:lstStyle/>
        <a:p>
          <a:endParaRPr lang="zh-CN" altLang="en-US"/>
        </a:p>
      </dgm:t>
    </dgm:pt>
    <dgm:pt modelId="{B6356EB6-60F8-481F-91F3-37ABF835FA07}" type="sibTrans" cxnId="{737C6F9E-8A8A-42B0-BA82-1CA3BF51A476}">
      <dgm:prSet/>
      <dgm:spPr/>
      <dgm:t>
        <a:bodyPr/>
        <a:lstStyle/>
        <a:p>
          <a:endParaRPr lang="zh-CN" altLang="en-US"/>
        </a:p>
      </dgm:t>
    </dgm:pt>
    <dgm:pt modelId="{05D7A9B6-DF46-4CE1-87F0-C1F83050F496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失败，原因、成功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3C35E-70F1-4218-A27C-B42B178486E4}" type="parTrans" cxnId="{3336AD05-B482-428D-B49F-E2907F4D59AF}">
      <dgm:prSet/>
      <dgm:spPr/>
      <dgm:t>
        <a:bodyPr/>
        <a:lstStyle/>
        <a:p>
          <a:endParaRPr lang="zh-CN" altLang="en-US"/>
        </a:p>
      </dgm:t>
    </dgm:pt>
    <dgm:pt modelId="{8FA53210-A56A-4D53-A641-C387A14A25C3}" type="sibTrans" cxnId="{3336AD05-B482-428D-B49F-E2907F4D59AF}">
      <dgm:prSet/>
      <dgm:spPr/>
      <dgm:t>
        <a:bodyPr/>
        <a:lstStyle/>
        <a:p>
          <a:endParaRPr lang="zh-CN" altLang="en-US"/>
        </a:p>
      </dgm:t>
    </dgm:pt>
    <dgm:pt modelId="{FEC6F749-5718-4382-849C-F5A9B447FC26}" type="pres">
      <dgm:prSet presAssocID="{FF165306-9742-4CF9-BC19-251278419C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4BCACD-E0DB-4CC1-8ABB-5A7DBB588226}" type="pres">
      <dgm:prSet presAssocID="{6146367B-044C-406C-8483-392CA37D8601}" presName="composite" presStyleCnt="0"/>
      <dgm:spPr/>
    </dgm:pt>
    <dgm:pt modelId="{C1658828-8754-4697-8A09-884280B2A83E}" type="pres">
      <dgm:prSet presAssocID="{6146367B-044C-406C-8483-392CA37D86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E584A-3312-4F54-88BF-1A5E0CE427D6}" type="pres">
      <dgm:prSet presAssocID="{6146367B-044C-406C-8483-392CA37D860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40AD11-217E-4102-A70A-FD5F3E46805A}" type="pres">
      <dgm:prSet presAssocID="{0358DA6B-1FF4-4118-8C74-40E3D6C14532}" presName="space" presStyleCnt="0"/>
      <dgm:spPr/>
    </dgm:pt>
    <dgm:pt modelId="{34D344CA-5CCF-4A83-A8BE-0E35C053736C}" type="pres">
      <dgm:prSet presAssocID="{09F2D52F-B4A2-42D3-9D8A-996FE67C663E}" presName="composite" presStyleCnt="0"/>
      <dgm:spPr/>
    </dgm:pt>
    <dgm:pt modelId="{9B92961A-284D-4E16-853E-F0124C7423E2}" type="pres">
      <dgm:prSet presAssocID="{09F2D52F-B4A2-42D3-9D8A-996FE67C663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217CE-B12F-4DC7-99F1-FE9772933A29}" type="pres">
      <dgm:prSet presAssocID="{09F2D52F-B4A2-42D3-9D8A-996FE67C663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5B1CE-B664-40D6-94DF-CBAC61857064}" type="pres">
      <dgm:prSet presAssocID="{D69276F3-D481-4C2A-8510-A694C589C5F0}" presName="space" presStyleCnt="0"/>
      <dgm:spPr/>
    </dgm:pt>
    <dgm:pt modelId="{7497A5E2-6ACF-4DC1-B0FF-7A8D4619B665}" type="pres">
      <dgm:prSet presAssocID="{CD903998-0F89-4678-BB38-16BA5E1755CA}" presName="composite" presStyleCnt="0"/>
      <dgm:spPr/>
    </dgm:pt>
    <dgm:pt modelId="{11AB93D1-7610-4801-BE67-CA7EB74A47A2}" type="pres">
      <dgm:prSet presAssocID="{CD903998-0F89-4678-BB38-16BA5E1755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0A9CF-4CBF-4235-AE02-EB9E50E778FC}" type="pres">
      <dgm:prSet presAssocID="{CD903998-0F89-4678-BB38-16BA5E1755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361D8F-8962-4950-B5A4-0DBDEEC0F0EC}" srcId="{6146367B-044C-406C-8483-392CA37D8601}" destId="{4422365B-4299-4E1B-BF49-B5221BBE7A72}" srcOrd="2" destOrd="0" parTransId="{B09D1948-0DFB-4A91-BD95-8FF52BCF5B95}" sibTransId="{9632E51A-2DFB-48BD-BAB2-9D2CB94D743B}"/>
    <dgm:cxn modelId="{1EE2BCE3-E45F-46A4-98CA-5C4BB62D57E9}" type="presOf" srcId="{52121B75-A552-4C8D-B85B-B0719B64728C}" destId="{8850A9CF-4CBF-4235-AE02-EB9E50E778FC}" srcOrd="0" destOrd="2" presId="urn:microsoft.com/office/officeart/2005/8/layout/hList1"/>
    <dgm:cxn modelId="{D88F3BCE-E703-420E-B18A-2CB6E23126A6}" srcId="{6146367B-044C-406C-8483-392CA37D8601}" destId="{3786C69C-CFC3-4E04-BF74-0D50C07E6705}" srcOrd="6" destOrd="0" parTransId="{1EC8F143-1BB9-49FE-931E-661746B19ACC}" sibTransId="{6E2C00AA-34BD-47B1-90D2-DE2E59B2B024}"/>
    <dgm:cxn modelId="{E4D14D1F-63CD-4381-A00E-1E66C8551675}" srcId="{6146367B-044C-406C-8483-392CA37D8601}" destId="{0C013F3B-03C2-4DCF-85F6-1B5F0CC17980}" srcOrd="4" destOrd="0" parTransId="{266CEA4B-2299-4B7F-ABB5-37694721B0FB}" sibTransId="{E8A350ED-EC12-4CA7-8928-8A0397473930}"/>
    <dgm:cxn modelId="{E237838B-ABFF-4F3B-B96D-07515BB66239}" type="presOf" srcId="{2F4412BF-08C6-4AC7-A8FE-E9C4CAEC562F}" destId="{8850A9CF-4CBF-4235-AE02-EB9E50E778FC}" srcOrd="0" destOrd="1" presId="urn:microsoft.com/office/officeart/2005/8/layout/hList1"/>
    <dgm:cxn modelId="{986CF819-936F-4486-BDBF-29CDEA35A288}" type="presOf" srcId="{71E3B5FB-AB21-403E-90E9-5956A9EAB92D}" destId="{8850A9CF-4CBF-4235-AE02-EB9E50E778FC}" srcOrd="0" destOrd="0" presId="urn:microsoft.com/office/officeart/2005/8/layout/hList1"/>
    <dgm:cxn modelId="{8978E6D6-B0BA-490F-B572-80F852D8F9AC}" type="presOf" srcId="{CD903998-0F89-4678-BB38-16BA5E1755CA}" destId="{11AB93D1-7610-4801-BE67-CA7EB74A47A2}" srcOrd="0" destOrd="0" presId="urn:microsoft.com/office/officeart/2005/8/layout/hList1"/>
    <dgm:cxn modelId="{06B41CCA-4A0F-4EC2-9DEA-933D708EB50E}" type="presOf" srcId="{05D7A9B6-DF46-4CE1-87F0-C1F83050F496}" destId="{8850A9CF-4CBF-4235-AE02-EB9E50E778FC}" srcOrd="0" destOrd="3" presId="urn:microsoft.com/office/officeart/2005/8/layout/hList1"/>
    <dgm:cxn modelId="{17D99F07-600E-4B4A-A7A0-A6A2630AB3AC}" srcId="{6146367B-044C-406C-8483-392CA37D8601}" destId="{75DA2401-08A0-4034-8B9A-A1CC3F579757}" srcOrd="1" destOrd="0" parTransId="{C4C08688-3133-430D-93B8-1C3F6D71C792}" sibTransId="{E254874E-F80D-4EAD-8E8D-AE817BDCD0F6}"/>
    <dgm:cxn modelId="{BD26ED3B-A06A-49C1-8019-1A80A7C74FBE}" type="presOf" srcId="{09F2D52F-B4A2-42D3-9D8A-996FE67C663E}" destId="{9B92961A-284D-4E16-853E-F0124C7423E2}" srcOrd="0" destOrd="0" presId="urn:microsoft.com/office/officeart/2005/8/layout/hList1"/>
    <dgm:cxn modelId="{2D1D985F-A047-4F33-B6C1-5F26FA9550BC}" type="presOf" srcId="{A79705A9-1D9B-4F6B-8D44-57BAE0445839}" destId="{FA5E584A-3312-4F54-88BF-1A5E0CE427D6}" srcOrd="0" destOrd="0" presId="urn:microsoft.com/office/officeart/2005/8/layout/hList1"/>
    <dgm:cxn modelId="{B83459D4-9EA9-4804-8DC6-31C33F16D748}" type="presOf" srcId="{FF24E5F2-41ED-44E7-8AAC-D36AE1DC2D42}" destId="{B92217CE-B12F-4DC7-99F1-FE9772933A29}" srcOrd="0" destOrd="1" presId="urn:microsoft.com/office/officeart/2005/8/layout/hList1"/>
    <dgm:cxn modelId="{1CAD7827-8CD8-4807-9108-8AB59FDBB03E}" srcId="{6146367B-044C-406C-8483-392CA37D8601}" destId="{A79705A9-1D9B-4F6B-8D44-57BAE0445839}" srcOrd="0" destOrd="0" parTransId="{0C6CB47C-91E8-45B6-9FA3-BCF8A84B0626}" sibTransId="{8ADA79B6-11E9-4BAD-AD3E-A7DE8FF2395C}"/>
    <dgm:cxn modelId="{D5AA0AE1-02DC-409B-A12A-30770D30466F}" srcId="{CD903998-0F89-4678-BB38-16BA5E1755CA}" destId="{2F4412BF-08C6-4AC7-A8FE-E9C4CAEC562F}" srcOrd="1" destOrd="0" parTransId="{6D7F85AD-8E49-4A3E-980C-EE3EFACDC21B}" sibTransId="{2B970821-B8DD-47F2-942B-6883EADBA4C6}"/>
    <dgm:cxn modelId="{027E68F7-E308-4CD0-A6A4-88673657054A}" srcId="{CD903998-0F89-4678-BB38-16BA5E1755CA}" destId="{71E3B5FB-AB21-403E-90E9-5956A9EAB92D}" srcOrd="0" destOrd="0" parTransId="{FA48D1E4-958A-4B56-AF77-9F50FF9456BF}" sibTransId="{490C4B3A-EB8E-4423-9E3E-6F75E1FC2917}"/>
    <dgm:cxn modelId="{D3835B1E-77B7-4C5D-8B77-D7E00E631839}" type="presOf" srcId="{6146367B-044C-406C-8483-392CA37D8601}" destId="{C1658828-8754-4697-8A09-884280B2A83E}" srcOrd="0" destOrd="0" presId="urn:microsoft.com/office/officeart/2005/8/layout/hList1"/>
    <dgm:cxn modelId="{33757000-AEF1-480D-B874-BC4772401D7E}" type="presOf" srcId="{FF165306-9742-4CF9-BC19-251278419CD2}" destId="{FEC6F749-5718-4382-849C-F5A9B447FC26}" srcOrd="0" destOrd="0" presId="urn:microsoft.com/office/officeart/2005/8/layout/hList1"/>
    <dgm:cxn modelId="{70E2070E-AA41-4FDE-944B-86DCBB50204D}" type="presOf" srcId="{3786C69C-CFC3-4E04-BF74-0D50C07E6705}" destId="{FA5E584A-3312-4F54-88BF-1A5E0CE427D6}" srcOrd="0" destOrd="6" presId="urn:microsoft.com/office/officeart/2005/8/layout/hList1"/>
    <dgm:cxn modelId="{5EF4433A-E686-493F-9B11-BA292B1C33DA}" srcId="{09F2D52F-B4A2-42D3-9D8A-996FE67C663E}" destId="{980A863E-B233-4410-940E-4B5BC784B9BE}" srcOrd="0" destOrd="0" parTransId="{DDEDCD74-9294-47EA-B6F5-5A7D114488D5}" sibTransId="{D618585D-940E-4931-973A-89F7E80C648F}"/>
    <dgm:cxn modelId="{E144B559-133B-4E48-B9FD-33DA8A0352C8}" type="presOf" srcId="{0C013F3B-03C2-4DCF-85F6-1B5F0CC17980}" destId="{FA5E584A-3312-4F54-88BF-1A5E0CE427D6}" srcOrd="0" destOrd="4" presId="urn:microsoft.com/office/officeart/2005/8/layout/hList1"/>
    <dgm:cxn modelId="{3F65BDA8-F1F1-49D8-8A0D-8F1AEC5B89C1}" type="presOf" srcId="{9B4A7A74-3C97-4C66-9260-8A9376D2927A}" destId="{B92217CE-B12F-4DC7-99F1-FE9772933A29}" srcOrd="0" destOrd="2" presId="urn:microsoft.com/office/officeart/2005/8/layout/hList1"/>
    <dgm:cxn modelId="{C8E77072-E05E-4D3E-BDF1-BBA2E2FA202C}" srcId="{6146367B-044C-406C-8483-392CA37D8601}" destId="{92107AB6-B920-497E-9AC9-C0481CA99902}" srcOrd="5" destOrd="0" parTransId="{73E3515A-81AE-43D2-BBC2-9DE81DE84600}" sibTransId="{17776C1C-F961-402B-BB2D-3D91EFDBF5F9}"/>
    <dgm:cxn modelId="{CABBBA49-FD53-4781-8B71-BC95DFF9CA1B}" srcId="{FF165306-9742-4CF9-BC19-251278419CD2}" destId="{CD903998-0F89-4678-BB38-16BA5E1755CA}" srcOrd="2" destOrd="0" parTransId="{6D76F274-9B27-4DA7-B382-5E3D5BE194F5}" sibTransId="{415FAA84-E8A7-453E-BF39-40ACCFAB136C}"/>
    <dgm:cxn modelId="{671ADAA5-F90F-4EFD-BE85-8159C8FC363F}" srcId="{09F2D52F-B4A2-42D3-9D8A-996FE67C663E}" destId="{9B4A7A74-3C97-4C66-9260-8A9376D2927A}" srcOrd="2" destOrd="0" parTransId="{A69F1734-349C-4FAC-96F9-1398171E04FF}" sibTransId="{D4367864-740E-4203-9CC1-C6BC3A24CB45}"/>
    <dgm:cxn modelId="{917A27F2-F0C6-4496-9842-36A79BC0E8F8}" srcId="{09F2D52F-B4A2-42D3-9D8A-996FE67C663E}" destId="{FF24E5F2-41ED-44E7-8AAC-D36AE1DC2D42}" srcOrd="1" destOrd="0" parTransId="{86BEA655-A8AE-4623-B244-BE32B7DFBB44}" sibTransId="{13233C09-7B4B-4807-A530-F1B8F18A9B89}"/>
    <dgm:cxn modelId="{737C6F9E-8A8A-42B0-BA82-1CA3BF51A476}" srcId="{6146367B-044C-406C-8483-392CA37D8601}" destId="{ABD88433-0E4B-4B37-A27C-B821983D5252}" srcOrd="3" destOrd="0" parTransId="{0894569E-71B3-4A10-96CA-18571AC554CF}" sibTransId="{B6356EB6-60F8-481F-91F3-37ABF835FA07}"/>
    <dgm:cxn modelId="{16F12F91-B928-4AD1-9633-AF3800E554F3}" type="presOf" srcId="{980A863E-B233-4410-940E-4B5BC784B9BE}" destId="{B92217CE-B12F-4DC7-99F1-FE9772933A29}" srcOrd="0" destOrd="0" presId="urn:microsoft.com/office/officeart/2005/8/layout/hList1"/>
    <dgm:cxn modelId="{78862AB5-1B00-4AE4-A349-9BFFD62BF732}" srcId="{CD903998-0F89-4678-BB38-16BA5E1755CA}" destId="{52121B75-A552-4C8D-B85B-B0719B64728C}" srcOrd="2" destOrd="0" parTransId="{13E8838E-5EE9-4EE2-AC18-C2C3042AA490}" sibTransId="{23F720B7-591E-4E40-AEA8-6CD9FE913E18}"/>
    <dgm:cxn modelId="{719A2E49-7F0E-48B4-9B65-96815276D017}" type="presOf" srcId="{75DA2401-08A0-4034-8B9A-A1CC3F579757}" destId="{FA5E584A-3312-4F54-88BF-1A5E0CE427D6}" srcOrd="0" destOrd="1" presId="urn:microsoft.com/office/officeart/2005/8/layout/hList1"/>
    <dgm:cxn modelId="{9ABBC0C3-63E0-4AED-8CA7-248AAE5452B6}" srcId="{FF165306-9742-4CF9-BC19-251278419CD2}" destId="{09F2D52F-B4A2-42D3-9D8A-996FE67C663E}" srcOrd="1" destOrd="0" parTransId="{F2AA3309-F1EA-4C36-BE4E-C4777C7143B3}" sibTransId="{D69276F3-D481-4C2A-8510-A694C589C5F0}"/>
    <dgm:cxn modelId="{3336AD05-B482-428D-B49F-E2907F4D59AF}" srcId="{CD903998-0F89-4678-BB38-16BA5E1755CA}" destId="{05D7A9B6-DF46-4CE1-87F0-C1F83050F496}" srcOrd="3" destOrd="0" parTransId="{1773C35E-70F1-4218-A27C-B42B178486E4}" sibTransId="{8FA53210-A56A-4D53-A641-C387A14A25C3}"/>
    <dgm:cxn modelId="{BB52509C-53F7-4B25-A2CE-F5B30363D6B3}" type="presOf" srcId="{92107AB6-B920-497E-9AC9-C0481CA99902}" destId="{FA5E584A-3312-4F54-88BF-1A5E0CE427D6}" srcOrd="0" destOrd="5" presId="urn:microsoft.com/office/officeart/2005/8/layout/hList1"/>
    <dgm:cxn modelId="{317EDDBF-9AE3-46A0-8AF1-6D16B44DD98D}" type="presOf" srcId="{4422365B-4299-4E1B-BF49-B5221BBE7A72}" destId="{FA5E584A-3312-4F54-88BF-1A5E0CE427D6}" srcOrd="0" destOrd="2" presId="urn:microsoft.com/office/officeart/2005/8/layout/hList1"/>
    <dgm:cxn modelId="{B8A22DB6-B799-4C6C-B4B2-52BE8AD2DEF3}" srcId="{FF165306-9742-4CF9-BC19-251278419CD2}" destId="{6146367B-044C-406C-8483-392CA37D8601}" srcOrd="0" destOrd="0" parTransId="{8F613D67-9852-46C7-B33A-C93611A10B9C}" sibTransId="{0358DA6B-1FF4-4118-8C74-40E3D6C14532}"/>
    <dgm:cxn modelId="{CB9CACF1-B20C-4B6B-8CBE-14A512DA6A1E}" type="presOf" srcId="{ABD88433-0E4B-4B37-A27C-B821983D5252}" destId="{FA5E584A-3312-4F54-88BF-1A5E0CE427D6}" srcOrd="0" destOrd="3" presId="urn:microsoft.com/office/officeart/2005/8/layout/hList1"/>
    <dgm:cxn modelId="{BAFB044D-0298-4B22-B837-E883B20FE89A}" type="presParOf" srcId="{FEC6F749-5718-4382-849C-F5A9B447FC26}" destId="{8E4BCACD-E0DB-4CC1-8ABB-5A7DBB588226}" srcOrd="0" destOrd="0" presId="urn:microsoft.com/office/officeart/2005/8/layout/hList1"/>
    <dgm:cxn modelId="{735586DB-0E49-454D-86D9-8EE40CA2F165}" type="presParOf" srcId="{8E4BCACD-E0DB-4CC1-8ABB-5A7DBB588226}" destId="{C1658828-8754-4697-8A09-884280B2A83E}" srcOrd="0" destOrd="0" presId="urn:microsoft.com/office/officeart/2005/8/layout/hList1"/>
    <dgm:cxn modelId="{A3BF9ED6-82B1-4749-BC53-92116198EE42}" type="presParOf" srcId="{8E4BCACD-E0DB-4CC1-8ABB-5A7DBB588226}" destId="{FA5E584A-3312-4F54-88BF-1A5E0CE427D6}" srcOrd="1" destOrd="0" presId="urn:microsoft.com/office/officeart/2005/8/layout/hList1"/>
    <dgm:cxn modelId="{F13F57C3-7774-4F54-B97A-49632187B7A1}" type="presParOf" srcId="{FEC6F749-5718-4382-849C-F5A9B447FC26}" destId="{7A40AD11-217E-4102-A70A-FD5F3E46805A}" srcOrd="1" destOrd="0" presId="urn:microsoft.com/office/officeart/2005/8/layout/hList1"/>
    <dgm:cxn modelId="{56809360-8C9D-47D5-98CE-EF3D1101D86D}" type="presParOf" srcId="{FEC6F749-5718-4382-849C-F5A9B447FC26}" destId="{34D344CA-5CCF-4A83-A8BE-0E35C053736C}" srcOrd="2" destOrd="0" presId="urn:microsoft.com/office/officeart/2005/8/layout/hList1"/>
    <dgm:cxn modelId="{A9522885-25E0-4311-8A87-871B77EC7ACA}" type="presParOf" srcId="{34D344CA-5CCF-4A83-A8BE-0E35C053736C}" destId="{9B92961A-284D-4E16-853E-F0124C7423E2}" srcOrd="0" destOrd="0" presId="urn:microsoft.com/office/officeart/2005/8/layout/hList1"/>
    <dgm:cxn modelId="{8162836A-4995-4F07-B9E7-F2B700C4F7AA}" type="presParOf" srcId="{34D344CA-5CCF-4A83-A8BE-0E35C053736C}" destId="{B92217CE-B12F-4DC7-99F1-FE9772933A29}" srcOrd="1" destOrd="0" presId="urn:microsoft.com/office/officeart/2005/8/layout/hList1"/>
    <dgm:cxn modelId="{70ED2603-BC3F-4272-A911-9ADA76DAF9A2}" type="presParOf" srcId="{FEC6F749-5718-4382-849C-F5A9B447FC26}" destId="{C2A5B1CE-B664-40D6-94DF-CBAC61857064}" srcOrd="3" destOrd="0" presId="urn:microsoft.com/office/officeart/2005/8/layout/hList1"/>
    <dgm:cxn modelId="{40BD747B-88B7-4E93-AA4E-8BC04A920307}" type="presParOf" srcId="{FEC6F749-5718-4382-849C-F5A9B447FC26}" destId="{7497A5E2-6ACF-4DC1-B0FF-7A8D4619B665}" srcOrd="4" destOrd="0" presId="urn:microsoft.com/office/officeart/2005/8/layout/hList1"/>
    <dgm:cxn modelId="{D00C4422-0DA7-4F6A-ACA3-A20371320EDF}" type="presParOf" srcId="{7497A5E2-6ACF-4DC1-B0FF-7A8D4619B665}" destId="{11AB93D1-7610-4801-BE67-CA7EB74A47A2}" srcOrd="0" destOrd="0" presId="urn:microsoft.com/office/officeart/2005/8/layout/hList1"/>
    <dgm:cxn modelId="{C88B20B0-337F-4476-990E-4A3C9EF04C9D}" type="presParOf" srcId="{7497A5E2-6ACF-4DC1-B0FF-7A8D4619B665}" destId="{8850A9CF-4CBF-4235-AE02-EB9E50E778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42DCE-8D85-4E99-A52D-2F192C7FD26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EA63C1F-65A7-4F08-83C0-F86040DFA888}">
      <dgm:prSet/>
      <dgm:spPr/>
      <dgm:t>
        <a:bodyPr/>
        <a:lstStyle/>
        <a:p>
          <a:pPr rtl="0"/>
          <a:r>
            <a:rPr lang="zh-CN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有图有真相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1F7EE-51DD-416F-B5DB-A6D073B4E974}" type="parTrans" cxnId="{5D363886-7908-448D-BE83-E20A561806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6CA1E3-3AE4-4B14-B452-E353E2820EAA}" type="sibTrans" cxnId="{5D363886-7908-448D-BE83-E20A5618064C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B7C352-91A3-405A-99B7-E11AF49EE33E}">
      <dgm:prSet/>
      <dgm:spPr/>
      <dgm:t>
        <a:bodyPr/>
        <a:lstStyle/>
        <a:p>
          <a:pPr rtl="0"/>
          <a:r>
            <a:rPr lang="zh-CN" b="0" i="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小故事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E77E3F-A8E8-4278-8FAC-BC9F387E0721}" type="parTrans" cxnId="{ABF99BFD-68CF-487C-A2A9-89666EE8EB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40967-20E7-4BC5-834B-26D1D8F164BE}" type="sibTrans" cxnId="{ABF99BFD-68CF-487C-A2A9-89666EE8EB0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33961-805A-44FF-B2F0-6D6EC04F9B02}">
      <dgm:prSet/>
      <dgm:spPr/>
      <dgm:t>
        <a:bodyPr/>
        <a:lstStyle/>
        <a:p>
          <a:pPr rtl="0"/>
          <a:r>
            <a:rPr lang="zh-CN" b="0" i="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互动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3BFE5-CE0F-44F1-8D01-6828D84FA5C3}" type="parTrans" cxnId="{7364D4D9-DD9C-4110-802D-DF042DE28F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B8A03F-3931-4CF8-8D35-0F3F38FD974D}" type="sibTrans" cxnId="{7364D4D9-DD9C-4110-802D-DF042DE28FD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BCE29-AC21-4DD2-961B-0D31B28FB53A}" type="pres">
      <dgm:prSet presAssocID="{DBE42DCE-8D85-4E99-A52D-2F192C7FD26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AF8F7C2-9A5D-4E24-85EA-38FC8E729E7E}" type="pres">
      <dgm:prSet presAssocID="{3EA63C1F-65A7-4F08-83C0-F86040DFA888}" presName="text1" presStyleCnt="0"/>
      <dgm:spPr/>
    </dgm:pt>
    <dgm:pt modelId="{64185BFD-E86B-480D-AFA1-4547DDF0538E}" type="pres">
      <dgm:prSet presAssocID="{3EA63C1F-65A7-4F08-83C0-F86040DFA88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F7DCC-50C4-4B5A-B900-70B7E913422B}" type="pres">
      <dgm:prSet presAssocID="{3EA63C1F-65A7-4F08-83C0-F86040DFA888}" presName="textaccent1" presStyleCnt="0"/>
      <dgm:spPr/>
    </dgm:pt>
    <dgm:pt modelId="{F01008CE-60C4-45E2-8EC6-E5202675BA10}" type="pres">
      <dgm:prSet presAssocID="{3EA63C1F-65A7-4F08-83C0-F86040DFA888}" presName="accentRepeatNode" presStyleLbl="solidAlignAcc1" presStyleIdx="0" presStyleCnt="6"/>
      <dgm:spPr/>
    </dgm:pt>
    <dgm:pt modelId="{2EA3BCDA-F8A7-48FE-944A-102902558689}" type="pres">
      <dgm:prSet presAssocID="{0A6CA1E3-3AE4-4B14-B452-E353E2820EAA}" presName="image1" presStyleCnt="0"/>
      <dgm:spPr/>
    </dgm:pt>
    <dgm:pt modelId="{075F825A-92B6-43C2-AF49-F90434D0E69F}" type="pres">
      <dgm:prSet presAssocID="{0A6CA1E3-3AE4-4B14-B452-E353E2820EAA}" presName="imageRepeatNode" presStyleLbl="alignAcc1" presStyleIdx="0" presStyleCnt="3" custLinFactNeighborX="-19596"/>
      <dgm:spPr>
        <a:prstGeom prst="snip2DiagRect">
          <a:avLst/>
        </a:prstGeom>
      </dgm:spPr>
      <dgm:t>
        <a:bodyPr/>
        <a:lstStyle/>
        <a:p>
          <a:endParaRPr lang="zh-CN" altLang="en-US"/>
        </a:p>
      </dgm:t>
    </dgm:pt>
    <dgm:pt modelId="{FB05D16D-593A-419B-A5EF-ADC54D9F0CF5}" type="pres">
      <dgm:prSet presAssocID="{0A6CA1E3-3AE4-4B14-B452-E353E2820EAA}" presName="imageaccent1" presStyleCnt="0"/>
      <dgm:spPr/>
    </dgm:pt>
    <dgm:pt modelId="{CD0C81A7-7BDA-455C-9B1C-B806EB75313C}" type="pres">
      <dgm:prSet presAssocID="{0A6CA1E3-3AE4-4B14-B452-E353E2820EAA}" presName="accentRepeatNode" presStyleLbl="solidAlignAcc1" presStyleIdx="1" presStyleCnt="6"/>
      <dgm:spPr/>
    </dgm:pt>
    <dgm:pt modelId="{A3A8514E-8227-4DCF-B51E-C3B5182BC8DD}" type="pres">
      <dgm:prSet presAssocID="{47B7C352-91A3-405A-99B7-E11AF49EE33E}" presName="text2" presStyleCnt="0"/>
      <dgm:spPr/>
    </dgm:pt>
    <dgm:pt modelId="{5D7C1F0D-2B3E-431D-AEB3-EE7E36BEAD5B}" type="pres">
      <dgm:prSet presAssocID="{47B7C352-91A3-405A-99B7-E11AF49EE33E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9F2C-2367-49F7-A6DC-FA071EB3F7F0}" type="pres">
      <dgm:prSet presAssocID="{47B7C352-91A3-405A-99B7-E11AF49EE33E}" presName="textaccent2" presStyleCnt="0"/>
      <dgm:spPr/>
    </dgm:pt>
    <dgm:pt modelId="{9C8AE126-142F-4B38-9537-FDE76CC5B3C7}" type="pres">
      <dgm:prSet presAssocID="{47B7C352-91A3-405A-99B7-E11AF49EE33E}" presName="accentRepeatNode" presStyleLbl="solidAlignAcc1" presStyleIdx="2" presStyleCnt="6"/>
      <dgm:spPr/>
    </dgm:pt>
    <dgm:pt modelId="{F615E3F3-DC68-44F9-89D3-ECE2EF53FB8E}" type="pres">
      <dgm:prSet presAssocID="{5BE40967-20E7-4BC5-834B-26D1D8F164BE}" presName="image2" presStyleCnt="0"/>
      <dgm:spPr/>
    </dgm:pt>
    <dgm:pt modelId="{1F50E858-6D84-4ACD-ABB0-60D0552BA4A7}" type="pres">
      <dgm:prSet presAssocID="{5BE40967-20E7-4BC5-834B-26D1D8F164BE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1F3DCF95-EAE0-4A33-89C8-847036F5048E}" type="pres">
      <dgm:prSet presAssocID="{5BE40967-20E7-4BC5-834B-26D1D8F164BE}" presName="imageaccent2" presStyleCnt="0"/>
      <dgm:spPr/>
    </dgm:pt>
    <dgm:pt modelId="{CEC60E06-4756-4FD4-A4A2-C1CE418070F1}" type="pres">
      <dgm:prSet presAssocID="{5BE40967-20E7-4BC5-834B-26D1D8F164BE}" presName="accentRepeatNode" presStyleLbl="solidAlignAcc1" presStyleIdx="3" presStyleCnt="6"/>
      <dgm:spPr/>
    </dgm:pt>
    <dgm:pt modelId="{D8CB2995-7793-42B6-990B-596DC681BCDC}" type="pres">
      <dgm:prSet presAssocID="{9FE33961-805A-44FF-B2F0-6D6EC04F9B02}" presName="text3" presStyleCnt="0"/>
      <dgm:spPr/>
    </dgm:pt>
    <dgm:pt modelId="{AB26D144-A0BE-415A-92DA-20947619EBE4}" type="pres">
      <dgm:prSet presAssocID="{9FE33961-805A-44FF-B2F0-6D6EC04F9B0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72AA5-143E-408A-A0AE-BDDE841C599E}" type="pres">
      <dgm:prSet presAssocID="{9FE33961-805A-44FF-B2F0-6D6EC04F9B02}" presName="textaccent3" presStyleCnt="0"/>
      <dgm:spPr/>
    </dgm:pt>
    <dgm:pt modelId="{AE629520-1A66-4537-812D-5FABE033738E}" type="pres">
      <dgm:prSet presAssocID="{9FE33961-805A-44FF-B2F0-6D6EC04F9B02}" presName="accentRepeatNode" presStyleLbl="solidAlignAcc1" presStyleIdx="4" presStyleCnt="6"/>
      <dgm:spPr/>
    </dgm:pt>
    <dgm:pt modelId="{58DDB190-1AFF-42A5-AE05-3C955AD8888B}" type="pres">
      <dgm:prSet presAssocID="{E7B8A03F-3931-4CF8-8D35-0F3F38FD974D}" presName="image3" presStyleCnt="0"/>
      <dgm:spPr/>
    </dgm:pt>
    <dgm:pt modelId="{49C8E2FF-8AFE-40C6-B676-3CF339AC8EAD}" type="pres">
      <dgm:prSet presAssocID="{E7B8A03F-3931-4CF8-8D35-0F3F38FD974D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032EEB63-DC62-427F-88EE-AF1827A75C6F}" type="pres">
      <dgm:prSet presAssocID="{E7B8A03F-3931-4CF8-8D35-0F3F38FD974D}" presName="imageaccent3" presStyleCnt="0"/>
      <dgm:spPr/>
    </dgm:pt>
    <dgm:pt modelId="{24355D5D-0948-4965-817F-31E67F4F7E7B}" type="pres">
      <dgm:prSet presAssocID="{E7B8A03F-3931-4CF8-8D35-0F3F38FD974D}" presName="accentRepeatNode" presStyleLbl="solidAlignAcc1" presStyleIdx="5" presStyleCnt="6"/>
      <dgm:spPr/>
    </dgm:pt>
  </dgm:ptLst>
  <dgm:cxnLst>
    <dgm:cxn modelId="{ABF99BFD-68CF-487C-A2A9-89666EE8EB09}" srcId="{DBE42DCE-8D85-4E99-A52D-2F192C7FD26D}" destId="{47B7C352-91A3-405A-99B7-E11AF49EE33E}" srcOrd="1" destOrd="0" parTransId="{FFE77E3F-A8E8-4278-8FAC-BC9F387E0721}" sibTransId="{5BE40967-20E7-4BC5-834B-26D1D8F164BE}"/>
    <dgm:cxn modelId="{7364D4D9-DD9C-4110-802D-DF042DE28FDB}" srcId="{DBE42DCE-8D85-4E99-A52D-2F192C7FD26D}" destId="{9FE33961-805A-44FF-B2F0-6D6EC04F9B02}" srcOrd="2" destOrd="0" parTransId="{29C3BFE5-CE0F-44F1-8D01-6828D84FA5C3}" sibTransId="{E7B8A03F-3931-4CF8-8D35-0F3F38FD974D}"/>
    <dgm:cxn modelId="{872875AC-8AB3-4724-B433-23CDCF6E98B8}" type="presOf" srcId="{47B7C352-91A3-405A-99B7-E11AF49EE33E}" destId="{5D7C1F0D-2B3E-431D-AEB3-EE7E36BEAD5B}" srcOrd="0" destOrd="0" presId="urn:microsoft.com/office/officeart/2008/layout/HexagonCluster"/>
    <dgm:cxn modelId="{F98AD8CB-06AA-4F27-AE02-CB083E93B130}" type="presOf" srcId="{DBE42DCE-8D85-4E99-A52D-2F192C7FD26D}" destId="{DA0BCE29-AC21-4DD2-961B-0D31B28FB53A}" srcOrd="0" destOrd="0" presId="urn:microsoft.com/office/officeart/2008/layout/HexagonCluster"/>
    <dgm:cxn modelId="{5D363886-7908-448D-BE83-E20A5618064C}" srcId="{DBE42DCE-8D85-4E99-A52D-2F192C7FD26D}" destId="{3EA63C1F-65A7-4F08-83C0-F86040DFA888}" srcOrd="0" destOrd="0" parTransId="{7711F7EE-51DD-416F-B5DB-A6D073B4E974}" sibTransId="{0A6CA1E3-3AE4-4B14-B452-E353E2820EAA}"/>
    <dgm:cxn modelId="{67AF1382-FA92-48AE-9765-DB90D42CD439}" type="presOf" srcId="{3EA63C1F-65A7-4F08-83C0-F86040DFA888}" destId="{64185BFD-E86B-480D-AFA1-4547DDF0538E}" srcOrd="0" destOrd="0" presId="urn:microsoft.com/office/officeart/2008/layout/HexagonCluster"/>
    <dgm:cxn modelId="{FA2F999B-E759-470E-8AEE-C50F3A5F8B88}" type="presOf" srcId="{E7B8A03F-3931-4CF8-8D35-0F3F38FD974D}" destId="{49C8E2FF-8AFE-40C6-B676-3CF339AC8EAD}" srcOrd="0" destOrd="0" presId="urn:microsoft.com/office/officeart/2008/layout/HexagonCluster"/>
    <dgm:cxn modelId="{CBE96CA4-212A-483F-9B6E-2C48CACD46D6}" type="presOf" srcId="{5BE40967-20E7-4BC5-834B-26D1D8F164BE}" destId="{1F50E858-6D84-4ACD-ABB0-60D0552BA4A7}" srcOrd="0" destOrd="0" presId="urn:microsoft.com/office/officeart/2008/layout/HexagonCluster"/>
    <dgm:cxn modelId="{EF5700E2-EEBC-4024-BEFB-C8BE8CC7B355}" type="presOf" srcId="{0A6CA1E3-3AE4-4B14-B452-E353E2820EAA}" destId="{075F825A-92B6-43C2-AF49-F90434D0E69F}" srcOrd="0" destOrd="0" presId="urn:microsoft.com/office/officeart/2008/layout/HexagonCluster"/>
    <dgm:cxn modelId="{B91E5619-7409-4F25-A342-6CB6F4BC64A5}" type="presOf" srcId="{9FE33961-805A-44FF-B2F0-6D6EC04F9B02}" destId="{AB26D144-A0BE-415A-92DA-20947619EBE4}" srcOrd="0" destOrd="0" presId="urn:microsoft.com/office/officeart/2008/layout/HexagonCluster"/>
    <dgm:cxn modelId="{11A39DB2-F32F-456F-96A4-7C4026C90949}" type="presParOf" srcId="{DA0BCE29-AC21-4DD2-961B-0D31B28FB53A}" destId="{BAF8F7C2-9A5D-4E24-85EA-38FC8E729E7E}" srcOrd="0" destOrd="0" presId="urn:microsoft.com/office/officeart/2008/layout/HexagonCluster"/>
    <dgm:cxn modelId="{BCFC230A-6E57-4A7D-8DAD-E65E4C02D9A3}" type="presParOf" srcId="{BAF8F7C2-9A5D-4E24-85EA-38FC8E729E7E}" destId="{64185BFD-E86B-480D-AFA1-4547DDF0538E}" srcOrd="0" destOrd="0" presId="urn:microsoft.com/office/officeart/2008/layout/HexagonCluster"/>
    <dgm:cxn modelId="{810C3D6C-9848-42AD-8444-1D4F8533C17E}" type="presParOf" srcId="{DA0BCE29-AC21-4DD2-961B-0D31B28FB53A}" destId="{ED4F7DCC-50C4-4B5A-B900-70B7E913422B}" srcOrd="1" destOrd="0" presId="urn:microsoft.com/office/officeart/2008/layout/HexagonCluster"/>
    <dgm:cxn modelId="{181C681F-E629-41FD-92F8-720DDA11E231}" type="presParOf" srcId="{ED4F7DCC-50C4-4B5A-B900-70B7E913422B}" destId="{F01008CE-60C4-45E2-8EC6-E5202675BA10}" srcOrd="0" destOrd="0" presId="urn:microsoft.com/office/officeart/2008/layout/HexagonCluster"/>
    <dgm:cxn modelId="{FF93F212-8877-4B2B-8A67-47F4CBDA8C15}" type="presParOf" srcId="{DA0BCE29-AC21-4DD2-961B-0D31B28FB53A}" destId="{2EA3BCDA-F8A7-48FE-944A-102902558689}" srcOrd="2" destOrd="0" presId="urn:microsoft.com/office/officeart/2008/layout/HexagonCluster"/>
    <dgm:cxn modelId="{FB496F8B-F33B-48EB-9E55-0762235391A4}" type="presParOf" srcId="{2EA3BCDA-F8A7-48FE-944A-102902558689}" destId="{075F825A-92B6-43C2-AF49-F90434D0E69F}" srcOrd="0" destOrd="0" presId="urn:microsoft.com/office/officeart/2008/layout/HexagonCluster"/>
    <dgm:cxn modelId="{96C33AE2-004D-4865-8925-6BC03E53E646}" type="presParOf" srcId="{DA0BCE29-AC21-4DD2-961B-0D31B28FB53A}" destId="{FB05D16D-593A-419B-A5EF-ADC54D9F0CF5}" srcOrd="3" destOrd="0" presId="urn:microsoft.com/office/officeart/2008/layout/HexagonCluster"/>
    <dgm:cxn modelId="{1D853F42-E6C8-4B25-B731-74C7DCC9A5EA}" type="presParOf" srcId="{FB05D16D-593A-419B-A5EF-ADC54D9F0CF5}" destId="{CD0C81A7-7BDA-455C-9B1C-B806EB75313C}" srcOrd="0" destOrd="0" presId="urn:microsoft.com/office/officeart/2008/layout/HexagonCluster"/>
    <dgm:cxn modelId="{16F437FE-9AFA-48D7-B395-B51EE201D16D}" type="presParOf" srcId="{DA0BCE29-AC21-4DD2-961B-0D31B28FB53A}" destId="{A3A8514E-8227-4DCF-B51E-C3B5182BC8DD}" srcOrd="4" destOrd="0" presId="urn:microsoft.com/office/officeart/2008/layout/HexagonCluster"/>
    <dgm:cxn modelId="{E4590F78-9BD0-4BF3-9BBF-636143F7261C}" type="presParOf" srcId="{A3A8514E-8227-4DCF-B51E-C3B5182BC8DD}" destId="{5D7C1F0D-2B3E-431D-AEB3-EE7E36BEAD5B}" srcOrd="0" destOrd="0" presId="urn:microsoft.com/office/officeart/2008/layout/HexagonCluster"/>
    <dgm:cxn modelId="{63641D4C-AA30-411E-972D-E868F7A52F67}" type="presParOf" srcId="{DA0BCE29-AC21-4DD2-961B-0D31B28FB53A}" destId="{D83E9F2C-2367-49F7-A6DC-FA071EB3F7F0}" srcOrd="5" destOrd="0" presId="urn:microsoft.com/office/officeart/2008/layout/HexagonCluster"/>
    <dgm:cxn modelId="{79EC7C75-939E-418B-9225-F2DC973DEEF2}" type="presParOf" srcId="{D83E9F2C-2367-49F7-A6DC-FA071EB3F7F0}" destId="{9C8AE126-142F-4B38-9537-FDE76CC5B3C7}" srcOrd="0" destOrd="0" presId="urn:microsoft.com/office/officeart/2008/layout/HexagonCluster"/>
    <dgm:cxn modelId="{D4772767-2F70-4014-8A7D-28F0F350C0AD}" type="presParOf" srcId="{DA0BCE29-AC21-4DD2-961B-0D31B28FB53A}" destId="{F615E3F3-DC68-44F9-89D3-ECE2EF53FB8E}" srcOrd="6" destOrd="0" presId="urn:microsoft.com/office/officeart/2008/layout/HexagonCluster"/>
    <dgm:cxn modelId="{FF74D590-B924-4C86-AFDC-00CC68682564}" type="presParOf" srcId="{F615E3F3-DC68-44F9-89D3-ECE2EF53FB8E}" destId="{1F50E858-6D84-4ACD-ABB0-60D0552BA4A7}" srcOrd="0" destOrd="0" presId="urn:microsoft.com/office/officeart/2008/layout/HexagonCluster"/>
    <dgm:cxn modelId="{3DEB1FAF-56DB-4DE3-8143-91C77AC48547}" type="presParOf" srcId="{DA0BCE29-AC21-4DD2-961B-0D31B28FB53A}" destId="{1F3DCF95-EAE0-4A33-89C8-847036F5048E}" srcOrd="7" destOrd="0" presId="urn:microsoft.com/office/officeart/2008/layout/HexagonCluster"/>
    <dgm:cxn modelId="{739520FE-4B4C-4394-8AC4-098B8E851AD8}" type="presParOf" srcId="{1F3DCF95-EAE0-4A33-89C8-847036F5048E}" destId="{CEC60E06-4756-4FD4-A4A2-C1CE418070F1}" srcOrd="0" destOrd="0" presId="urn:microsoft.com/office/officeart/2008/layout/HexagonCluster"/>
    <dgm:cxn modelId="{2F9340DA-8946-4452-8AE0-32B956FAA3B4}" type="presParOf" srcId="{DA0BCE29-AC21-4DD2-961B-0D31B28FB53A}" destId="{D8CB2995-7793-42B6-990B-596DC681BCDC}" srcOrd="8" destOrd="0" presId="urn:microsoft.com/office/officeart/2008/layout/HexagonCluster"/>
    <dgm:cxn modelId="{7FD519B0-E7D5-46F1-8305-CEDACDFB6D80}" type="presParOf" srcId="{D8CB2995-7793-42B6-990B-596DC681BCDC}" destId="{AB26D144-A0BE-415A-92DA-20947619EBE4}" srcOrd="0" destOrd="0" presId="urn:microsoft.com/office/officeart/2008/layout/HexagonCluster"/>
    <dgm:cxn modelId="{9C2A77E7-F0CD-4794-957D-EAEEB0DD911A}" type="presParOf" srcId="{DA0BCE29-AC21-4DD2-961B-0D31B28FB53A}" destId="{ADF72AA5-143E-408A-A0AE-BDDE841C599E}" srcOrd="9" destOrd="0" presId="urn:microsoft.com/office/officeart/2008/layout/HexagonCluster"/>
    <dgm:cxn modelId="{E9E6620F-47F7-43BE-B253-C787A69431CA}" type="presParOf" srcId="{ADF72AA5-143E-408A-A0AE-BDDE841C599E}" destId="{AE629520-1A66-4537-812D-5FABE033738E}" srcOrd="0" destOrd="0" presId="urn:microsoft.com/office/officeart/2008/layout/HexagonCluster"/>
    <dgm:cxn modelId="{6A427C59-8D38-4A4B-8A40-A5F6F55C58EC}" type="presParOf" srcId="{DA0BCE29-AC21-4DD2-961B-0D31B28FB53A}" destId="{58DDB190-1AFF-42A5-AE05-3C955AD8888B}" srcOrd="10" destOrd="0" presId="urn:microsoft.com/office/officeart/2008/layout/HexagonCluster"/>
    <dgm:cxn modelId="{58ECDC50-52B7-4E26-A050-FAC20DF7F86B}" type="presParOf" srcId="{58DDB190-1AFF-42A5-AE05-3C955AD8888B}" destId="{49C8E2FF-8AFE-40C6-B676-3CF339AC8EAD}" srcOrd="0" destOrd="0" presId="urn:microsoft.com/office/officeart/2008/layout/HexagonCluster"/>
    <dgm:cxn modelId="{45434C49-CD76-4B2C-B1B7-701593BDF5E9}" type="presParOf" srcId="{DA0BCE29-AC21-4DD2-961B-0D31B28FB53A}" destId="{032EEB63-DC62-427F-88EE-AF1827A75C6F}" srcOrd="11" destOrd="0" presId="urn:microsoft.com/office/officeart/2008/layout/HexagonCluster"/>
    <dgm:cxn modelId="{4ED6E8E8-C8BC-4818-A44D-21FC93B50E9D}" type="presParOf" srcId="{032EEB63-DC62-427F-88EE-AF1827A75C6F}" destId="{24355D5D-0948-4965-817F-31E67F4F7E7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7A27E3-CC97-4810-B6B0-5A1E3995B2DF}" type="doc">
      <dgm:prSet loTypeId="urn:microsoft.com/office/officeart/2005/8/layout/chart3" loCatId="relationship" qsTypeId="urn:microsoft.com/office/officeart/2005/8/quickstyle/3d9" qsCatId="3D" csTypeId="urn:microsoft.com/office/officeart/2005/8/colors/colorful3" csCatId="colorful"/>
      <dgm:spPr/>
      <dgm:t>
        <a:bodyPr/>
        <a:lstStyle/>
        <a:p>
          <a:endParaRPr lang="zh-CN" altLang="en-US"/>
        </a:p>
      </dgm:t>
    </dgm:pt>
    <dgm:pt modelId="{2FA86602-FF0E-43EC-A22E-04E175694BE8}">
      <dgm:prSet/>
      <dgm:spPr/>
      <dgm:t>
        <a:bodyPr/>
        <a:lstStyle/>
        <a:p>
          <a:pPr rtl="0"/>
          <a:r>
            <a:rPr lang="zh-CN" b="0" i="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练习再练习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A73A0A-0CD9-4CC6-B6D6-4F3E90F29EBB}" type="parTrans" cxnId="{B7969B4A-BB10-4969-A096-D1C8F980D0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C0805-3B8E-4A84-972B-BF19128DC399}" type="sibTrans" cxnId="{B7969B4A-BB10-4969-A096-D1C8F980D0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34938E-AE6E-4182-A88F-5E1B7D14DEA0}">
      <dgm:prSet/>
      <dgm:spPr/>
      <dgm:t>
        <a:bodyPr/>
        <a:lstStyle/>
        <a:p>
          <a:pPr rtl="0"/>
          <a:r>
            <a:rPr lang="zh-CN" b="0" i="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熟记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CBF09-1462-4543-8794-3287647FCEE0}" type="parTrans" cxnId="{03250F0E-1E95-4875-A691-EC561D9F7D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34DF2-79AA-4776-864E-AFE7087501FC}" type="sibTrans" cxnId="{03250F0E-1E95-4875-A691-EC561D9F7D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2CC35A-606F-4DA3-BC36-D1754A8D1753}">
      <dgm:prSet/>
      <dgm:spPr/>
      <dgm:t>
        <a:bodyPr/>
        <a:lstStyle/>
        <a:p>
          <a:pPr rtl="0"/>
          <a:r>
            <a:rPr lang="zh-CN" b="0" i="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身体语言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C13E3-94B9-4E21-8357-3852E9D365EA}" type="parTrans" cxnId="{920D968F-F925-4771-BE5C-0724A4990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F7C057-97E7-44C6-82F3-EFEEC9D9A0A6}" type="sibTrans" cxnId="{920D968F-F925-4771-BE5C-0724A4990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026D2-7C09-439C-924F-03089E7C2302}" type="pres">
      <dgm:prSet presAssocID="{EC7A27E3-CC97-4810-B6B0-5A1E3995B2D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8E17BA-4A51-4508-820C-FB90B57FC1C7}" type="pres">
      <dgm:prSet presAssocID="{EC7A27E3-CC97-4810-B6B0-5A1E3995B2DF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1A6B4437-34BF-408B-BA9B-E19B25C866A5}" type="pres">
      <dgm:prSet presAssocID="{EC7A27E3-CC97-4810-B6B0-5A1E3995B2D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05BEC-51D1-4409-947D-D9073E9DA0F3}" type="pres">
      <dgm:prSet presAssocID="{EC7A27E3-CC97-4810-B6B0-5A1E3995B2DF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B21DCF2-220C-431A-B533-BB953A1287F3}" type="pres">
      <dgm:prSet presAssocID="{EC7A27E3-CC97-4810-B6B0-5A1E3995B2D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D67DE-527E-431F-ABA6-AA1F9487F993}" type="pres">
      <dgm:prSet presAssocID="{EC7A27E3-CC97-4810-B6B0-5A1E3995B2DF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34599FCA-27FF-42AA-AFB5-7B15EEA5398B}" type="pres">
      <dgm:prSet presAssocID="{EC7A27E3-CC97-4810-B6B0-5A1E3995B2D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DC15B4-2F12-41BE-888D-92A91D14CE4C}" type="presOf" srcId="{EC7A27E3-CC97-4810-B6B0-5A1E3995B2DF}" destId="{940026D2-7C09-439C-924F-03089E7C2302}" srcOrd="0" destOrd="0" presId="urn:microsoft.com/office/officeart/2005/8/layout/chart3"/>
    <dgm:cxn modelId="{629C24F5-CE7B-4C81-B859-5D7FAA892A3B}" type="presOf" srcId="{CF34938E-AE6E-4182-A88F-5E1B7D14DEA0}" destId="{E2C05BEC-51D1-4409-947D-D9073E9DA0F3}" srcOrd="0" destOrd="0" presId="urn:microsoft.com/office/officeart/2005/8/layout/chart3"/>
    <dgm:cxn modelId="{B7969B4A-BB10-4969-A096-D1C8F980D026}" srcId="{EC7A27E3-CC97-4810-B6B0-5A1E3995B2DF}" destId="{2FA86602-FF0E-43EC-A22E-04E175694BE8}" srcOrd="0" destOrd="0" parTransId="{00A73A0A-0CD9-4CC6-B6D6-4F3E90F29EBB}" sibTransId="{46BC0805-3B8E-4A84-972B-BF19128DC399}"/>
    <dgm:cxn modelId="{60C2B43B-086A-4094-B7F5-3E3552A6FAF9}" type="presOf" srcId="{2FA86602-FF0E-43EC-A22E-04E175694BE8}" destId="{278E17BA-4A51-4508-820C-FB90B57FC1C7}" srcOrd="0" destOrd="0" presId="urn:microsoft.com/office/officeart/2005/8/layout/chart3"/>
    <dgm:cxn modelId="{7DFE2D3E-39EA-4C94-A1AC-76067C8FFEC5}" type="presOf" srcId="{CF34938E-AE6E-4182-A88F-5E1B7D14DEA0}" destId="{2B21DCF2-220C-431A-B533-BB953A1287F3}" srcOrd="1" destOrd="0" presId="urn:microsoft.com/office/officeart/2005/8/layout/chart3"/>
    <dgm:cxn modelId="{2B88667B-BC6B-4EDF-9201-E4767F13B14D}" type="presOf" srcId="{F72CC35A-606F-4DA3-BC36-D1754A8D1753}" destId="{34599FCA-27FF-42AA-AFB5-7B15EEA5398B}" srcOrd="1" destOrd="0" presId="urn:microsoft.com/office/officeart/2005/8/layout/chart3"/>
    <dgm:cxn modelId="{03250F0E-1E95-4875-A691-EC561D9F7D58}" srcId="{EC7A27E3-CC97-4810-B6B0-5A1E3995B2DF}" destId="{CF34938E-AE6E-4182-A88F-5E1B7D14DEA0}" srcOrd="1" destOrd="0" parTransId="{412CBF09-1462-4543-8794-3287647FCEE0}" sibTransId="{36234DF2-79AA-4776-864E-AFE7087501FC}"/>
    <dgm:cxn modelId="{74EA34CE-643C-4BDB-BE37-84FFF3DD0E11}" type="presOf" srcId="{F72CC35A-606F-4DA3-BC36-D1754A8D1753}" destId="{17AD67DE-527E-431F-ABA6-AA1F9487F993}" srcOrd="0" destOrd="0" presId="urn:microsoft.com/office/officeart/2005/8/layout/chart3"/>
    <dgm:cxn modelId="{61DE8201-463A-4481-A054-C3174C71D548}" type="presOf" srcId="{2FA86602-FF0E-43EC-A22E-04E175694BE8}" destId="{1A6B4437-34BF-408B-BA9B-E19B25C866A5}" srcOrd="1" destOrd="0" presId="urn:microsoft.com/office/officeart/2005/8/layout/chart3"/>
    <dgm:cxn modelId="{920D968F-F925-4771-BE5C-0724A4990F48}" srcId="{EC7A27E3-CC97-4810-B6B0-5A1E3995B2DF}" destId="{F72CC35A-606F-4DA3-BC36-D1754A8D1753}" srcOrd="2" destOrd="0" parTransId="{806C13E3-94B9-4E21-8357-3852E9D365EA}" sibTransId="{18F7C057-97E7-44C6-82F3-EFEEC9D9A0A6}"/>
    <dgm:cxn modelId="{6C14DBFF-FB86-48BF-9286-596F5905051B}" type="presParOf" srcId="{940026D2-7C09-439C-924F-03089E7C2302}" destId="{278E17BA-4A51-4508-820C-FB90B57FC1C7}" srcOrd="0" destOrd="0" presId="urn:microsoft.com/office/officeart/2005/8/layout/chart3"/>
    <dgm:cxn modelId="{651CBE80-40E3-4B1E-BF9C-6BAD04607E53}" type="presParOf" srcId="{940026D2-7C09-439C-924F-03089E7C2302}" destId="{1A6B4437-34BF-408B-BA9B-E19B25C866A5}" srcOrd="1" destOrd="0" presId="urn:microsoft.com/office/officeart/2005/8/layout/chart3"/>
    <dgm:cxn modelId="{0D0546F3-24D0-4CBF-BB00-CA1BE3FA46F4}" type="presParOf" srcId="{940026D2-7C09-439C-924F-03089E7C2302}" destId="{E2C05BEC-51D1-4409-947D-D9073E9DA0F3}" srcOrd="2" destOrd="0" presId="urn:microsoft.com/office/officeart/2005/8/layout/chart3"/>
    <dgm:cxn modelId="{B10E8E5B-CB5D-4262-8E25-AEF36C9B7079}" type="presParOf" srcId="{940026D2-7C09-439C-924F-03089E7C2302}" destId="{2B21DCF2-220C-431A-B533-BB953A1287F3}" srcOrd="3" destOrd="0" presId="urn:microsoft.com/office/officeart/2005/8/layout/chart3"/>
    <dgm:cxn modelId="{EA73569A-110A-4488-91E3-135F3B96DDC1}" type="presParOf" srcId="{940026D2-7C09-439C-924F-03089E7C2302}" destId="{17AD67DE-527E-431F-ABA6-AA1F9487F993}" srcOrd="4" destOrd="0" presId="urn:microsoft.com/office/officeart/2005/8/layout/chart3"/>
    <dgm:cxn modelId="{FC3CBAC3-6C7E-48EB-B760-BC216B6C2489}" type="presParOf" srcId="{940026D2-7C09-439C-924F-03089E7C2302}" destId="{34599FCA-27FF-42AA-AFB5-7B15EEA5398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1C157-5AAF-4E0E-A106-55E302E5F0EF}">
      <dsp:nvSpPr>
        <dsp:cNvPr id="0" name=""/>
        <dsp:cNvSpPr/>
      </dsp:nvSpPr>
      <dsp:spPr>
        <a:xfrm>
          <a:off x="5501" y="428700"/>
          <a:ext cx="3307897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实在太长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01" y="428700"/>
        <a:ext cx="3307897" cy="921600"/>
      </dsp:txXfrm>
    </dsp:sp>
    <dsp:sp modelId="{616DAF50-5364-4A41-9CE1-FBE6FC45BF1A}">
      <dsp:nvSpPr>
        <dsp:cNvPr id="0" name=""/>
        <dsp:cNvSpPr/>
      </dsp:nvSpPr>
      <dsp:spPr>
        <a:xfrm>
          <a:off x="5501" y="1350300"/>
          <a:ext cx="3307897" cy="45773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总想把所有知道的都</a:t>
          </a:r>
          <a:r>
            <a:rPr lang="zh-CN" alt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塞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给你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个小时的分享，会准备足</a:t>
          </a:r>
          <a:r>
            <a:rPr 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个小时内容，时间会很赶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01" y="1350300"/>
        <a:ext cx="3307897" cy="4577373"/>
      </dsp:txXfrm>
    </dsp:sp>
    <dsp:sp modelId="{80B1174F-16DE-4001-A4F3-2C5A06F00363}">
      <dsp:nvSpPr>
        <dsp:cNvPr id="0" name=""/>
        <dsp:cNvSpPr/>
      </dsp:nvSpPr>
      <dsp:spPr>
        <a:xfrm>
          <a:off x="3776504" y="428700"/>
          <a:ext cx="3307897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实在太无聊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6504" y="428700"/>
        <a:ext cx="3307897" cy="921600"/>
      </dsp:txXfrm>
    </dsp:sp>
    <dsp:sp modelId="{BD05E025-BB6E-4C14-B558-455A6B4FAF1A}">
      <dsp:nvSpPr>
        <dsp:cNvPr id="0" name=""/>
        <dsp:cNvSpPr/>
      </dsp:nvSpPr>
      <dsp:spPr>
        <a:xfrm>
          <a:off x="3776504" y="1350300"/>
          <a:ext cx="3307897" cy="45773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连篇累牍的文字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枯燥的论述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太难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不感兴趣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6504" y="1350300"/>
        <a:ext cx="3307897" cy="4577373"/>
      </dsp:txXfrm>
    </dsp:sp>
    <dsp:sp modelId="{4C722E9E-2281-42FF-AA0E-66D48858452F}">
      <dsp:nvSpPr>
        <dsp:cNvPr id="0" name=""/>
        <dsp:cNvSpPr/>
      </dsp:nvSpPr>
      <dsp:spPr>
        <a:xfrm>
          <a:off x="7547506" y="428700"/>
          <a:ext cx="3307897" cy="921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是在搞培训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7506" y="428700"/>
        <a:ext cx="3307897" cy="921600"/>
      </dsp:txXfrm>
    </dsp:sp>
    <dsp:sp modelId="{B5D14F2C-32D1-411A-BF9C-4135C7495E74}">
      <dsp:nvSpPr>
        <dsp:cNvPr id="0" name=""/>
        <dsp:cNvSpPr/>
      </dsp:nvSpPr>
      <dsp:spPr>
        <a:xfrm>
          <a:off x="7547506" y="1350300"/>
          <a:ext cx="3307897" cy="45773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总想让大家学会他自己觉得重要的东西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心好但多余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根本</a:t>
          </a: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记不住</a:t>
          </a:r>
          <a:r>
            <a:rPr lang="zh-CN" alt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什么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7506" y="1350300"/>
        <a:ext cx="3307897" cy="4577373"/>
      </dsp:txXfrm>
    </dsp:sp>
    <dsp:sp modelId="{DD617DC3-8F8D-43B2-86AE-9588A362F675}">
      <dsp:nvSpPr>
        <dsp:cNvPr id="0" name=""/>
        <dsp:cNvSpPr/>
      </dsp:nvSpPr>
      <dsp:spPr>
        <a:xfrm>
          <a:off x="11318509" y="428700"/>
          <a:ext cx="3307897" cy="921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像在演独角戏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18509" y="428700"/>
        <a:ext cx="3307897" cy="921600"/>
      </dsp:txXfrm>
    </dsp:sp>
    <dsp:sp modelId="{BEFD1441-4B9D-42F7-A95F-2FD167FC2F4B}">
      <dsp:nvSpPr>
        <dsp:cNvPr id="0" name=""/>
        <dsp:cNvSpPr/>
      </dsp:nvSpPr>
      <dsp:spPr>
        <a:xfrm>
          <a:off x="11318509" y="1350300"/>
          <a:ext cx="3307897" cy="45773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面无表情的背书！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自说自唱</a:t>
          </a:r>
          <a:r>
            <a:rPr lang="zh-CN" altLang="en-US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！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观众的感受呢，与我有关吗？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太紧张</a:t>
          </a:r>
          <a:endParaRPr lang="zh-CN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18509" y="1350300"/>
        <a:ext cx="3307897" cy="4577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B24E-482D-4B8F-958C-CB89031D1A3C}">
      <dsp:nvSpPr>
        <dsp:cNvPr id="0" name=""/>
        <dsp:cNvSpPr/>
      </dsp:nvSpPr>
      <dsp:spPr>
        <a:xfrm>
          <a:off x="5129462" y="211364"/>
          <a:ext cx="4373062" cy="437306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50%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个观点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段式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12537" y="976650"/>
        <a:ext cx="3206912" cy="1967878"/>
      </dsp:txXfrm>
    </dsp:sp>
    <dsp:sp modelId="{0D17DC5A-D195-4CAE-87A0-4C31E04BB053}">
      <dsp:nvSpPr>
        <dsp:cNvPr id="0" name=""/>
        <dsp:cNvSpPr/>
      </dsp:nvSpPr>
      <dsp:spPr>
        <a:xfrm>
          <a:off x="6707409" y="2944528"/>
          <a:ext cx="4373062" cy="4373062"/>
        </a:xfrm>
        <a:prstGeom prst="ellipse">
          <a:avLst/>
        </a:prstGeom>
        <a:solidFill>
          <a:schemeClr val="accent4">
            <a:alpha val="50000"/>
            <a:hueOff val="-1902047"/>
            <a:satOff val="13846"/>
            <a:lumOff val="-99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有图有真相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小故事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互动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44837" y="4074236"/>
        <a:ext cx="2623837" cy="2405184"/>
      </dsp:txXfrm>
    </dsp:sp>
    <dsp:sp modelId="{540FB0A5-1D50-4D8A-BE86-A1A56086E814}">
      <dsp:nvSpPr>
        <dsp:cNvPr id="0" name=""/>
        <dsp:cNvSpPr/>
      </dsp:nvSpPr>
      <dsp:spPr>
        <a:xfrm>
          <a:off x="3551516" y="2944528"/>
          <a:ext cx="4373062" cy="4373062"/>
        </a:xfrm>
        <a:prstGeom prst="ellipse">
          <a:avLst/>
        </a:prstGeom>
        <a:solidFill>
          <a:schemeClr val="accent4">
            <a:alpha val="50000"/>
            <a:hueOff val="-3804093"/>
            <a:satOff val="27692"/>
            <a:lumOff val="-1980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练习再练习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熟记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身体语言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3312" y="4074236"/>
        <a:ext cx="2623837" cy="2405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58828-8754-4697-8A09-884280B2A83E}">
      <dsp:nvSpPr>
        <dsp:cNvPr id="0" name=""/>
        <dsp:cNvSpPr/>
      </dsp:nvSpPr>
      <dsp:spPr>
        <a:xfrm>
          <a:off x="4572" y="84887"/>
          <a:ext cx="445815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50%</a:t>
          </a:r>
          <a:r>
            <a:rPr lang="zh-CN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72" y="84887"/>
        <a:ext cx="4458159" cy="806400"/>
      </dsp:txXfrm>
    </dsp:sp>
    <dsp:sp modelId="{FA5E584A-3312-4F54-88BF-1A5E0CE427D6}">
      <dsp:nvSpPr>
        <dsp:cNvPr id="0" name=""/>
        <dsp:cNvSpPr/>
      </dsp:nvSpPr>
      <dsp:spPr>
        <a:xfrm>
          <a:off x="4572" y="891287"/>
          <a:ext cx="4458159" cy="5380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只规划一半时间作为讲解的时间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观众互动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调节气氛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解答问题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休息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应对突发情况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缓冲时间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72" y="891287"/>
        <a:ext cx="4458159" cy="5380199"/>
      </dsp:txXfrm>
    </dsp:sp>
    <dsp:sp modelId="{9B92961A-284D-4E16-853E-F0124C7423E2}">
      <dsp:nvSpPr>
        <dsp:cNvPr id="0" name=""/>
        <dsp:cNvSpPr/>
      </dsp:nvSpPr>
      <dsp:spPr>
        <a:xfrm>
          <a:off x="5086874" y="84887"/>
          <a:ext cx="445815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个观点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86874" y="84887"/>
        <a:ext cx="4458159" cy="806400"/>
      </dsp:txXfrm>
    </dsp:sp>
    <dsp:sp modelId="{B92217CE-B12F-4DC7-99F1-FE9772933A29}">
      <dsp:nvSpPr>
        <dsp:cNvPr id="0" name=""/>
        <dsp:cNvSpPr/>
      </dsp:nvSpPr>
      <dsp:spPr>
        <a:xfrm>
          <a:off x="5086874" y="891287"/>
          <a:ext cx="4458159" cy="5380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最多只表达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个最明显的观点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最多只提炼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个最容易记住的词汇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“少即是多”，没有人会因一场演讲太过简短而抱怨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86874" y="891287"/>
        <a:ext cx="4458159" cy="5380199"/>
      </dsp:txXfrm>
    </dsp:sp>
    <dsp:sp modelId="{11AB93D1-7610-4801-BE67-CA7EB74A47A2}">
      <dsp:nvSpPr>
        <dsp:cNvPr id="0" name=""/>
        <dsp:cNvSpPr/>
      </dsp:nvSpPr>
      <dsp:spPr>
        <a:xfrm>
          <a:off x="10169176" y="84887"/>
          <a:ext cx="445815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段式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69176" y="84887"/>
        <a:ext cx="4458159" cy="806400"/>
      </dsp:txXfrm>
    </dsp:sp>
    <dsp:sp modelId="{8850A9CF-4CBF-4235-AE02-EB9E50E778FC}">
      <dsp:nvSpPr>
        <dsp:cNvPr id="0" name=""/>
        <dsp:cNvSpPr/>
      </dsp:nvSpPr>
      <dsp:spPr>
        <a:xfrm>
          <a:off x="10169176" y="891287"/>
          <a:ext cx="4458159" cy="5380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起因、经过、结果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开场、正文、结尾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What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Why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How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失败，原因、成功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69176" y="891287"/>
        <a:ext cx="4458159" cy="5380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85BFD-E86B-480D-AFA1-4547DDF0538E}">
      <dsp:nvSpPr>
        <dsp:cNvPr id="0" name=""/>
        <dsp:cNvSpPr/>
      </dsp:nvSpPr>
      <dsp:spPr>
        <a:xfrm>
          <a:off x="4736043" y="3950471"/>
          <a:ext cx="2790477" cy="240587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有图有真相</a:t>
          </a:r>
          <a:endParaRPr lang="zh-CN" sz="3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69073" y="4323818"/>
        <a:ext cx="1924417" cy="1659184"/>
      </dsp:txXfrm>
    </dsp:sp>
    <dsp:sp modelId="{F01008CE-60C4-45E2-8EC6-E5202675BA10}">
      <dsp:nvSpPr>
        <dsp:cNvPr id="0" name=""/>
        <dsp:cNvSpPr/>
      </dsp:nvSpPr>
      <dsp:spPr>
        <a:xfrm>
          <a:off x="4808536" y="5012617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F825A-92B6-43C2-AF49-F90434D0E69F}">
      <dsp:nvSpPr>
        <dsp:cNvPr id="0" name=""/>
        <dsp:cNvSpPr/>
      </dsp:nvSpPr>
      <dsp:spPr>
        <a:xfrm>
          <a:off x="1803909" y="2658225"/>
          <a:ext cx="2790477" cy="2405878"/>
        </a:xfrm>
        <a:prstGeom prst="snip2Diag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C81A7-7BDA-455C-9B1C-B806EB75313C}">
      <dsp:nvSpPr>
        <dsp:cNvPr id="0" name=""/>
        <dsp:cNvSpPr/>
      </dsp:nvSpPr>
      <dsp:spPr>
        <a:xfrm>
          <a:off x="4250440" y="4746286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60819"/>
              <a:satOff val="5538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C1F0D-2B3E-431D-AEB3-EE7E36BEAD5B}">
      <dsp:nvSpPr>
        <dsp:cNvPr id="0" name=""/>
        <dsp:cNvSpPr/>
      </dsp:nvSpPr>
      <dsp:spPr>
        <a:xfrm>
          <a:off x="7113411" y="2629621"/>
          <a:ext cx="2790477" cy="240587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902047"/>
            <a:satOff val="13846"/>
            <a:lumOff val="-9902"/>
            <a:alphaOff val="0"/>
          </a:schemeClr>
        </a:solidFill>
        <a:ln w="25400" cap="flat" cmpd="sng" algn="ctr">
          <a:solidFill>
            <a:schemeClr val="accent4">
              <a:hueOff val="-1902047"/>
              <a:satOff val="13846"/>
              <a:lumOff val="-9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i="0" kern="120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小故事</a:t>
          </a:r>
          <a:endParaRPr lang="zh-CN" sz="3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6441" y="3002968"/>
        <a:ext cx="1924417" cy="1659184"/>
      </dsp:txXfrm>
    </dsp:sp>
    <dsp:sp modelId="{9C8AE126-142F-4B38-9537-FDE76CC5B3C7}">
      <dsp:nvSpPr>
        <dsp:cNvPr id="0" name=""/>
        <dsp:cNvSpPr/>
      </dsp:nvSpPr>
      <dsp:spPr>
        <a:xfrm>
          <a:off x="9021065" y="4715140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521637"/>
              <a:satOff val="11077"/>
              <a:lumOff val="-7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0E858-6D84-4ACD-ABB0-60D0552BA4A7}">
      <dsp:nvSpPr>
        <dsp:cNvPr id="0" name=""/>
        <dsp:cNvSpPr/>
      </dsp:nvSpPr>
      <dsp:spPr>
        <a:xfrm>
          <a:off x="9490779" y="3950471"/>
          <a:ext cx="2790477" cy="24058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accent4">
              <a:hueOff val="-1902047"/>
              <a:satOff val="13846"/>
              <a:lumOff val="-9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60E06-4756-4FD4-A4A2-C1CE418070F1}">
      <dsp:nvSpPr>
        <dsp:cNvPr id="0" name=""/>
        <dsp:cNvSpPr/>
      </dsp:nvSpPr>
      <dsp:spPr>
        <a:xfrm>
          <a:off x="9563271" y="5012617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82456"/>
              <a:satOff val="16615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6D144-A0BE-415A-92DA-20947619EBE4}">
      <dsp:nvSpPr>
        <dsp:cNvPr id="0" name=""/>
        <dsp:cNvSpPr/>
      </dsp:nvSpPr>
      <dsp:spPr>
        <a:xfrm>
          <a:off x="4736043" y="1314493"/>
          <a:ext cx="2790477" cy="240587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804093"/>
            <a:satOff val="27692"/>
            <a:lumOff val="-19804"/>
            <a:alphaOff val="0"/>
          </a:schemeClr>
        </a:solidFill>
        <a:ln w="25400" cap="flat" cmpd="sng" algn="ctr">
          <a:solidFill>
            <a:schemeClr val="accent4">
              <a:hueOff val="-3804093"/>
              <a:satOff val="27692"/>
              <a:lumOff val="-1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i="0" kern="120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互动</a:t>
          </a:r>
          <a:endParaRPr lang="zh-CN" sz="3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69073" y="1687840"/>
        <a:ext cx="1924417" cy="1659184"/>
      </dsp:txXfrm>
    </dsp:sp>
    <dsp:sp modelId="{AE629520-1A66-4537-812D-5FABE033738E}">
      <dsp:nvSpPr>
        <dsp:cNvPr id="0" name=""/>
        <dsp:cNvSpPr/>
      </dsp:nvSpPr>
      <dsp:spPr>
        <a:xfrm>
          <a:off x="6627808" y="1366615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043274"/>
              <a:satOff val="22154"/>
              <a:lumOff val="-15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8E2FF-8AFE-40C6-B676-3CF339AC8EAD}">
      <dsp:nvSpPr>
        <dsp:cNvPr id="0" name=""/>
        <dsp:cNvSpPr/>
      </dsp:nvSpPr>
      <dsp:spPr>
        <a:xfrm>
          <a:off x="7113411" y="0"/>
          <a:ext cx="2790477" cy="24058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accent4">
              <a:hueOff val="-3804093"/>
              <a:satOff val="27692"/>
              <a:lumOff val="-1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55D5D-0948-4965-817F-31E67F4F7E7B}">
      <dsp:nvSpPr>
        <dsp:cNvPr id="0" name=""/>
        <dsp:cNvSpPr/>
      </dsp:nvSpPr>
      <dsp:spPr>
        <a:xfrm>
          <a:off x="7195834" y="1056425"/>
          <a:ext cx="326714" cy="28158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804093"/>
              <a:satOff val="27692"/>
              <a:lumOff val="-1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E17BA-4A51-4508-820C-FB90B57FC1C7}">
      <dsp:nvSpPr>
        <dsp:cNvPr id="0" name=""/>
        <dsp:cNvSpPr/>
      </dsp:nvSpPr>
      <dsp:spPr>
        <a:xfrm>
          <a:off x="4783892" y="429055"/>
          <a:ext cx="5339355" cy="533935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0" i="0" kern="120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练习再练习</a:t>
          </a:r>
          <a:endParaRPr lang="zh-CN" sz="4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86848" y="1414293"/>
        <a:ext cx="1811566" cy="1779785"/>
      </dsp:txXfrm>
    </dsp:sp>
    <dsp:sp modelId="{E2C05BEC-51D1-4409-947D-D9073E9DA0F3}">
      <dsp:nvSpPr>
        <dsp:cNvPr id="0" name=""/>
        <dsp:cNvSpPr/>
      </dsp:nvSpPr>
      <dsp:spPr>
        <a:xfrm>
          <a:off x="4508660" y="587964"/>
          <a:ext cx="5339355" cy="533935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1216909"/>
            <a:satOff val="7163"/>
            <a:lumOff val="-421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0" i="0" kern="120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熟记</a:t>
          </a:r>
          <a:endParaRPr lang="zh-CN" sz="4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70627" y="3956843"/>
        <a:ext cx="2415422" cy="1652657"/>
      </dsp:txXfrm>
    </dsp:sp>
    <dsp:sp modelId="{17AD67DE-527E-431F-ABA6-AA1F9487F993}">
      <dsp:nvSpPr>
        <dsp:cNvPr id="0" name=""/>
        <dsp:cNvSpPr/>
      </dsp:nvSpPr>
      <dsp:spPr>
        <a:xfrm>
          <a:off x="4508660" y="587964"/>
          <a:ext cx="5339355" cy="533935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2433819"/>
            <a:satOff val="14327"/>
            <a:lumOff val="-843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0" i="0" kern="1200" baseline="0" smtClean="0">
              <a:latin typeface="微软雅黑" panose="020B0503020204020204" pitchFamily="34" charset="-122"/>
              <a:ea typeface="微软雅黑" panose="020B0503020204020204" pitchFamily="34" charset="-122"/>
            </a:rPr>
            <a:t>身体语言</a:t>
          </a:r>
          <a:endParaRPr lang="zh-CN" sz="4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80734" y="1636766"/>
        <a:ext cx="1811566" cy="1779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14000" b="1" i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s.tv/w_19rqw2asd9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6000" dirty="0"/>
              <a:t>如何准备一次成功的演讲</a:t>
            </a:r>
            <a:endParaRPr lang="en-US" altLang="zh-C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Frank (Xiangyang)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747137"/>
              </p:ext>
            </p:extLst>
          </p:nvPr>
        </p:nvGraphicFramePr>
        <p:xfrm>
          <a:off x="812880" y="1890187"/>
          <a:ext cx="14631908" cy="635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三：练习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E17BA-4A51-4508-820C-FB90B57FC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78E17BA-4A51-4508-820C-FB90B57FC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05BEC-51D1-4409-947D-D9073E9DA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2C05BEC-51D1-4409-947D-D9073E9DA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AD67DE-527E-431F-ABA6-AA1F9487F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7AD67DE-527E-431F-ABA6-AA1F9487F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一场</a:t>
            </a:r>
            <a:r>
              <a:rPr lang="zh-CN" altLang="en-US" dirty="0" smtClean="0"/>
              <a:t>糟糕的演讲是怎么样的？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7" y="2788072"/>
            <a:ext cx="5447619" cy="38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62" y="2673531"/>
            <a:ext cx="4762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8" y="2702106"/>
            <a:ext cx="4362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809934"/>
              </p:ext>
            </p:extLst>
          </p:nvPr>
        </p:nvGraphicFramePr>
        <p:xfrm>
          <a:off x="812880" y="1890187"/>
          <a:ext cx="14631908" cy="635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一场糟糕的演讲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4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31C157-5AAF-4E0E-A106-55E302E5F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31C157-5AAF-4E0E-A106-55E302E5F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6DAF50-5364-4A41-9CE1-FBE6FC45B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16DAF50-5364-4A41-9CE1-FBE6FC45B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B1174F-16DE-4001-A4F3-2C5A06F0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0B1174F-16DE-4001-A4F3-2C5A06F00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05E025-BB6E-4C14-B558-455A6B4FA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D05E025-BB6E-4C14-B558-455A6B4FA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722E9E-2281-42FF-AA0E-66D488584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C722E9E-2281-42FF-AA0E-66D4885845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D14F2C-32D1-411A-BF9C-4135C7495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5D14F2C-32D1-411A-BF9C-4135C7495E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617DC3-8F8D-43B2-86AE-9588A362F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D617DC3-8F8D-43B2-86AE-9588A362F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FD1441-4B9D-42F7-A95F-2FD167FC2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BEFD1441-4B9D-42F7-A95F-2FD167FC2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来看几位达人</a:t>
            </a:r>
            <a:r>
              <a:rPr lang="en-US" altLang="zh-CN" dirty="0" smtClean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99" y="2587935"/>
            <a:ext cx="3276191" cy="49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589" y="3452662"/>
            <a:ext cx="5168708" cy="325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91941"/>
            <a:ext cx="52768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9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实验：我们</a:t>
            </a:r>
            <a:r>
              <a:rPr lang="zh-CN" altLang="en-US" dirty="0"/>
              <a:t>是如何在演讲中获取信息的</a:t>
            </a:r>
          </a:p>
        </p:txBody>
      </p:sp>
      <p:pic>
        <p:nvPicPr>
          <p:cNvPr id="1026" name="Picture 2" descr="如何在演讲中获取信息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11" y="2362643"/>
            <a:ext cx="6152772" cy="49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视觉化的演讲令人难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6" y="2408529"/>
            <a:ext cx="5082639" cy="48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人们有可能只会记住你演讲中的三件</a:t>
            </a:r>
            <a:r>
              <a:rPr lang="zh-CN" altLang="en-US" dirty="0" smtClean="0"/>
              <a:t>事、三个词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经验：三</a:t>
            </a:r>
            <a:r>
              <a:rPr lang="zh-CN" altLang="en-US" dirty="0"/>
              <a:t>的</a:t>
            </a:r>
            <a:r>
              <a:rPr lang="zh-CN" altLang="en-US" dirty="0" smtClean="0"/>
              <a:t>法则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41" y="3120427"/>
            <a:ext cx="7386334" cy="361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5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94900"/>
              </p:ext>
            </p:extLst>
          </p:nvPr>
        </p:nvGraphicFramePr>
        <p:xfrm>
          <a:off x="812800" y="1128156"/>
          <a:ext cx="14631988" cy="752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演讲达人如何炼成的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AB24E-482D-4B8F-958C-CB89031D1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28BAB24E-482D-4B8F-958C-CB89031D1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28BAB24E-482D-4B8F-958C-CB89031D1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28BAB24E-482D-4B8F-958C-CB89031D1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17DC5A-D195-4CAE-87A0-4C31E04BB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D17DC5A-D195-4CAE-87A0-4C31E04BB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D17DC5A-D195-4CAE-87A0-4C31E04BB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D17DC5A-D195-4CAE-87A0-4C31E04BB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FB0A5-1D50-4D8A-BE86-A1A56086E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540FB0A5-1D50-4D8A-BE86-A1A56086E8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540FB0A5-1D50-4D8A-BE86-A1A56086E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540FB0A5-1D50-4D8A-BE86-A1A56086E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78652"/>
              </p:ext>
            </p:extLst>
          </p:nvPr>
        </p:nvGraphicFramePr>
        <p:xfrm>
          <a:off x="812880" y="1890187"/>
          <a:ext cx="14631908" cy="635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一：时间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58828-8754-4697-8A09-884280B2A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1658828-8754-4697-8A09-884280B2A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5E584A-3312-4F54-88BF-1A5E0CE42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A5E584A-3312-4F54-88BF-1A5E0CE42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92961A-284D-4E16-853E-F0124C742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B92961A-284D-4E16-853E-F0124C742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2217CE-B12F-4DC7-99F1-FE9772933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92217CE-B12F-4DC7-99F1-FE9772933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AB93D1-7610-4801-BE67-CA7EB74A4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1AB93D1-7610-4801-BE67-CA7EB74A4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50A9CF-4CBF-4235-AE02-EB9E50E7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850A9CF-4CBF-4235-AE02-EB9E50E77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06127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二：内容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8208" y="7279572"/>
            <a:ext cx="21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荤素搭配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4522" y="2221793"/>
            <a:ext cx="21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打成一片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6539" y="4935622"/>
            <a:ext cx="21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对比强烈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8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ABE5F35-A56E-4F23-9E39-F1CE738C70BB}">
  <ds:schemaRefs>
    <ds:schemaRef ds:uri="http://www.w3.org/XML/1998/namespace"/>
    <ds:schemaRef ds:uri="http://purl.org/dc/elements/1.1/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5608</TotalTime>
  <Words>305</Words>
  <Application>Microsoft Office PowerPoint</Application>
  <PresentationFormat>自定义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Fooww Theme</vt:lpstr>
      <vt:lpstr>Custom Design</vt:lpstr>
      <vt:lpstr>PowerPoint 演示文稿</vt:lpstr>
      <vt:lpstr>一场糟糕的演讲是怎么样的？</vt:lpstr>
      <vt:lpstr>一场糟糕的演讲</vt:lpstr>
      <vt:lpstr>来看几位达人…</vt:lpstr>
      <vt:lpstr>实验：我们是如何在演讲中获取信息的</vt:lpstr>
      <vt:lpstr>经验：三的法则 </vt:lpstr>
      <vt:lpstr>演讲达人如何炼成的</vt:lpstr>
      <vt:lpstr>一：时间</vt:lpstr>
      <vt:lpstr>二：内容</vt:lpstr>
      <vt:lpstr>三：练习</vt:lpstr>
      <vt:lpstr>PowerPoint 演示文稿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China</cp:lastModifiedBy>
  <cp:revision>352</cp:revision>
  <dcterms:created xsi:type="dcterms:W3CDTF">2012-10-19T15:38:24Z</dcterms:created>
  <dcterms:modified xsi:type="dcterms:W3CDTF">2018-08-31T08:14:46Z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