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7" r:id="rId2"/>
  </p:sldMasterIdLst>
  <p:sldIdLst>
    <p:sldId id="265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C"/>
    <a:srgbClr val="00B0FF"/>
    <a:srgbClr val="336FFA"/>
    <a:srgbClr val="2856BF"/>
    <a:srgbClr val="90AB5E"/>
    <a:srgbClr val="00F3F0"/>
    <a:srgbClr val="00D1CF"/>
    <a:srgbClr val="008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44" y="-40"/>
      </p:cViewPr>
      <p:guideLst>
        <p:guide orient="horz" pos="2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4A85-B5D8-4C5F-B5AD-28ABBF307C33}" type="datetime1">
              <a:rPr lang="en-US" smtClean="0"/>
              <a:pPr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842A-D3D8-4CE7-AA68-5AB8968BDE14}" type="datetime1">
              <a:rPr lang="en-US" smtClean="0"/>
              <a:pPr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952C-40D6-4971-B620-107CDE7F8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31BA-F18E-474C-ADD9-A4F6D1C99AA4}" type="datetime1">
              <a:rPr lang="en-US" smtClean="0"/>
              <a:pPr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DDBA-925D-486A-B5F7-7946269F2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C1F6-21F9-46C6-82DF-BD1ABA182524}" type="datetime1">
              <a:rPr lang="en-US" smtClean="0"/>
              <a:pPr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66EE-DC0C-4390-8A05-88BA7593F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0825-EC70-4740-9C36-CBF24AB153EE}" type="datetime1">
              <a:rPr lang="en-US" smtClean="0"/>
              <a:pPr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EA8F-ADE3-41AA-A46A-B67CBAFE6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E147-A361-4A09-975A-2D2524FF488C}" type="datetime1">
              <a:rPr lang="en-US" smtClean="0"/>
              <a:pPr/>
              <a:t>8/8/13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78E5-E718-4ECC-918D-0D55125F1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0EC2-30D7-4812-9E17-08755DDDFF33}" type="datetime1">
              <a:rPr lang="en-US" smtClean="0"/>
              <a:pPr/>
              <a:t>8/8/13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6400-08F3-479F-A69B-43263387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0058-933A-4CF4-8311-E2E41AE8F390}" type="datetime1">
              <a:rPr lang="en-US" smtClean="0"/>
              <a:pPr/>
              <a:t>8/8/13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930C-81E3-4992-A393-7501B80CE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00AC-90C2-4D0B-981C-470338E8177A}" type="datetime1">
              <a:rPr lang="en-US" smtClean="0"/>
              <a:pPr/>
              <a:t>8/8/13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BBF2-F61F-4913-A90E-489FDBEBE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F4E9-2881-488A-AAA6-1B09780524E4}" type="datetime1">
              <a:rPr lang="en-US" smtClean="0"/>
              <a:pPr/>
              <a:t>8/8/13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47B6-A135-40D5-9A8F-C5FF40116782}" type="datetime1">
              <a:rPr lang="en-US" smtClean="0"/>
              <a:pPr/>
              <a:t>8/8/13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C66D-96A4-481D-B21A-49908705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6BFECD78-3C8E-49F2-8FAB-59489D168ABB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881913" y="28575"/>
            <a:ext cx="1670050" cy="831850"/>
          </a:xfrm>
          <a:prstGeom prst="ellipse">
            <a:avLst/>
          </a:prstGeom>
          <a:gradFill rotWithShape="1">
            <a:gsLst>
              <a:gs pos="0">
                <a:srgbClr val="336FFA"/>
              </a:gs>
              <a:gs pos="2000">
                <a:srgbClr val="336FFA"/>
              </a:gs>
              <a:gs pos="39999">
                <a:srgbClr val="00B0FF"/>
              </a:gs>
              <a:gs pos="100000">
                <a:srgbClr val="2856BF"/>
              </a:gs>
            </a:gsLst>
            <a:lin ang="3660000"/>
          </a:gradFill>
          <a:ln w="9525">
            <a:solidFill>
              <a:srgbClr val="2856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0487" name="Group 11"/>
          <p:cNvGrpSpPr>
            <a:grpSpLocks/>
          </p:cNvGrpSpPr>
          <p:nvPr/>
        </p:nvGrpSpPr>
        <p:grpSpPr bwMode="auto">
          <a:xfrm>
            <a:off x="3635376" y="3067147"/>
            <a:ext cx="2160088" cy="1320798"/>
            <a:chOff x="1728738" y="2465815"/>
            <a:chExt cx="2043448" cy="1250805"/>
          </a:xfrm>
        </p:grpSpPr>
        <p:sp>
          <p:nvSpPr>
            <p:cNvPr id="8" name="Diamond 7"/>
            <p:cNvSpPr>
              <a:spLocks noChangeArrowheads="1"/>
            </p:cNvSpPr>
            <p:nvPr/>
          </p:nvSpPr>
          <p:spPr bwMode="auto">
            <a:xfrm>
              <a:off x="1728738" y="2465815"/>
              <a:ext cx="2043448" cy="1250805"/>
            </a:xfrm>
            <a:prstGeom prst="diamond">
              <a:avLst/>
            </a:prstGeom>
            <a:gradFill rotWithShape="1">
              <a:gsLst>
                <a:gs pos="0">
                  <a:srgbClr val="00D1CF"/>
                </a:gs>
                <a:gs pos="49001">
                  <a:srgbClr val="00F3F0"/>
                </a:gs>
                <a:gs pos="100000">
                  <a:srgbClr val="008C8B"/>
                </a:gs>
              </a:gsLst>
              <a:lin ang="0"/>
            </a:gradFill>
            <a:ln w="9525">
              <a:solidFill>
                <a:srgbClr val="008C8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3357" y="2740178"/>
              <a:ext cx="1400687" cy="7869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dirty="0" smtClean="0">
                  <a:latin typeface="+mn-lt"/>
                  <a:ea typeface="ＭＳ Ｐゴシック" charset="-128"/>
                  <a:cs typeface="ＭＳ Ｐゴシック" charset="-128"/>
                </a:rPr>
                <a:t>Are the clothes Whites or Colors</a:t>
              </a:r>
              <a:endParaRPr lang="en-US" sz="1600" dirty="0"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57001" y="2929829"/>
            <a:ext cx="9286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+mn-lt"/>
                <a:ea typeface="ＭＳ Ｐゴシック" charset="-128"/>
                <a:cs typeface="ＭＳ Ｐゴシック" charset="-128"/>
              </a:rPr>
              <a:t>White</a:t>
            </a:r>
            <a:endParaRPr lang="en-US" sz="14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ktangel 101"/>
          <p:cNvSpPr>
            <a:spLocks noChangeArrowheads="1"/>
          </p:cNvSpPr>
          <p:nvPr/>
        </p:nvSpPr>
        <p:spPr bwMode="auto">
          <a:xfrm>
            <a:off x="3900143" y="1335288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2" name="Parallelogram 1"/>
          <p:cNvSpPr/>
          <p:nvPr/>
        </p:nvSpPr>
        <p:spPr>
          <a:xfrm>
            <a:off x="26987" y="5297232"/>
            <a:ext cx="1593056" cy="966762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 rot="5400000">
            <a:off x="4486368" y="994569"/>
            <a:ext cx="444500" cy="176212"/>
          </a:xfrm>
          <a:prstGeom prst="rightArrow">
            <a:avLst>
              <a:gd name="adj1" fmla="val 25046"/>
              <a:gd name="adj2" fmla="val 45832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ight Arrow 15"/>
          <p:cNvSpPr>
            <a:spLocks noChangeArrowheads="1"/>
          </p:cNvSpPr>
          <p:nvPr/>
        </p:nvSpPr>
        <p:spPr bwMode="auto">
          <a:xfrm flipH="1">
            <a:off x="6840538" y="5715337"/>
            <a:ext cx="1185862" cy="201612"/>
          </a:xfrm>
          <a:prstGeom prst="rightArrow">
            <a:avLst>
              <a:gd name="adj1" fmla="val 25046"/>
              <a:gd name="adj2" fmla="val 45833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ight Arrow 16"/>
          <p:cNvSpPr>
            <a:spLocks noChangeArrowheads="1"/>
          </p:cNvSpPr>
          <p:nvPr/>
        </p:nvSpPr>
        <p:spPr bwMode="auto">
          <a:xfrm>
            <a:off x="1484310" y="5715337"/>
            <a:ext cx="776290" cy="201612"/>
          </a:xfrm>
          <a:prstGeom prst="rightArrow">
            <a:avLst>
              <a:gd name="adj1" fmla="val 25046"/>
              <a:gd name="adj2" fmla="val 45833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Bent-Up Arrow 8"/>
          <p:cNvSpPr>
            <a:spLocks noChangeArrowheads="1"/>
          </p:cNvSpPr>
          <p:nvPr/>
        </p:nvSpPr>
        <p:spPr bwMode="auto">
          <a:xfrm rot="10800000">
            <a:off x="3425826" y="3198709"/>
            <a:ext cx="869950" cy="830997"/>
          </a:xfrm>
          <a:custGeom>
            <a:avLst/>
            <a:gdLst>
              <a:gd name="T0" fmla="*/ 775708 w 869950"/>
              <a:gd name="T1" fmla="*/ 0 h 1323975"/>
              <a:gd name="T2" fmla="*/ 681467 w 869950"/>
              <a:gd name="T3" fmla="*/ 90892 h 1323975"/>
              <a:gd name="T4" fmla="*/ 0 w 869950"/>
              <a:gd name="T5" fmla="*/ 1300552 h 1323975"/>
              <a:gd name="T6" fmla="*/ 399566 w 869950"/>
              <a:gd name="T7" fmla="*/ 1323975 h 1323975"/>
              <a:gd name="T8" fmla="*/ 799132 w 869950"/>
              <a:gd name="T9" fmla="*/ 707434 h 1323975"/>
              <a:gd name="T10" fmla="*/ 869950 w 869950"/>
              <a:gd name="T11" fmla="*/ 90892 h 1323975"/>
              <a:gd name="T12" fmla="*/ 3 60000 65536"/>
              <a:gd name="T13" fmla="*/ 2 60000 65536"/>
              <a:gd name="T14" fmla="*/ 2 60000 65536"/>
              <a:gd name="T15" fmla="*/ 1 60000 65536"/>
              <a:gd name="T16" fmla="*/ 0 60000 65536"/>
              <a:gd name="T17" fmla="*/ 0 60000 65536"/>
              <a:gd name="T18" fmla="*/ 0 w 869950"/>
              <a:gd name="T19" fmla="*/ 1277128 h 1323975"/>
              <a:gd name="T20" fmla="*/ 799132 w 869950"/>
              <a:gd name="T21" fmla="*/ 1323975 h 13239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9950" h="1323975">
                <a:moveTo>
                  <a:pt x="0" y="1277128"/>
                </a:moveTo>
                <a:lnTo>
                  <a:pt x="752285" y="1277128"/>
                </a:lnTo>
                <a:lnTo>
                  <a:pt x="752285" y="90892"/>
                </a:lnTo>
                <a:lnTo>
                  <a:pt x="681467" y="90892"/>
                </a:lnTo>
                <a:lnTo>
                  <a:pt x="775708" y="0"/>
                </a:lnTo>
                <a:lnTo>
                  <a:pt x="869950" y="90892"/>
                </a:lnTo>
                <a:lnTo>
                  <a:pt x="799132" y="90892"/>
                </a:lnTo>
                <a:lnTo>
                  <a:pt x="799132" y="1323975"/>
                </a:lnTo>
                <a:lnTo>
                  <a:pt x="0" y="132397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 rot="5400000">
            <a:off x="4241845" y="2512268"/>
            <a:ext cx="933545" cy="176212"/>
          </a:xfrm>
          <a:prstGeom prst="rightArrow">
            <a:avLst>
              <a:gd name="adj1" fmla="val 25046"/>
              <a:gd name="adj2" fmla="val 45832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3800" y="277455"/>
            <a:ext cx="9286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+mn-lt"/>
                <a:ea typeface="ＭＳ Ｐゴシック" charset="-128"/>
                <a:cs typeface="ＭＳ Ｐゴシック" charset="-128"/>
              </a:rPr>
              <a:t>Start                              </a:t>
            </a:r>
            <a:endParaRPr lang="en-US" sz="14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6712" y="165100"/>
            <a:ext cx="2249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latin typeface="Adobe Caslon Pro Bold Italic"/>
                <a:ea typeface="ＭＳ Ｐゴシック" charset="-128"/>
                <a:cs typeface="Adobe Caslon Pro Bold Italic"/>
              </a:rPr>
              <a:t>Flowchart of How to wash clothes</a:t>
            </a:r>
            <a:endParaRPr lang="en-US" i="1" dirty="0">
              <a:latin typeface="Adobe Caslon Pro Bold Italic"/>
              <a:ea typeface="ＭＳ Ｐゴシック" charset="-128"/>
              <a:cs typeface="Adobe Caslon Pro Bold Italic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6688" y="5553389"/>
            <a:ext cx="1269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+mn-lt"/>
                <a:ea typeface="ＭＳ Ｐゴシック" charset="-128"/>
                <a:cs typeface="ＭＳ Ｐゴシック" charset="-128"/>
              </a:rPr>
              <a:t>Add detergent and clothes</a:t>
            </a:r>
            <a:endParaRPr lang="en-US" sz="14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7109" y="1475498"/>
            <a:ext cx="1083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+mn-lt"/>
                <a:ea typeface="ＭＳ Ｐゴシック" charset="-128"/>
                <a:cs typeface="ＭＳ Ｐゴシック" charset="-128"/>
              </a:rPr>
              <a:t>Separate clothes </a:t>
            </a:r>
            <a:endParaRPr lang="en-US" sz="14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" name="Bent-Up Arrow 8"/>
          <p:cNvSpPr>
            <a:spLocks noChangeArrowheads="1"/>
          </p:cNvSpPr>
          <p:nvPr/>
        </p:nvSpPr>
        <p:spPr bwMode="auto">
          <a:xfrm flipV="1">
            <a:off x="5260577" y="3237614"/>
            <a:ext cx="880667" cy="792093"/>
          </a:xfrm>
          <a:custGeom>
            <a:avLst/>
            <a:gdLst>
              <a:gd name="T0" fmla="*/ 775708 w 869950"/>
              <a:gd name="T1" fmla="*/ 0 h 1323975"/>
              <a:gd name="T2" fmla="*/ 681467 w 869950"/>
              <a:gd name="T3" fmla="*/ 90892 h 1323975"/>
              <a:gd name="T4" fmla="*/ 0 w 869950"/>
              <a:gd name="T5" fmla="*/ 1300552 h 1323975"/>
              <a:gd name="T6" fmla="*/ 399566 w 869950"/>
              <a:gd name="T7" fmla="*/ 1323975 h 1323975"/>
              <a:gd name="T8" fmla="*/ 799132 w 869950"/>
              <a:gd name="T9" fmla="*/ 707434 h 1323975"/>
              <a:gd name="T10" fmla="*/ 869950 w 869950"/>
              <a:gd name="T11" fmla="*/ 90892 h 1323975"/>
              <a:gd name="T12" fmla="*/ 3 60000 65536"/>
              <a:gd name="T13" fmla="*/ 2 60000 65536"/>
              <a:gd name="T14" fmla="*/ 2 60000 65536"/>
              <a:gd name="T15" fmla="*/ 1 60000 65536"/>
              <a:gd name="T16" fmla="*/ 0 60000 65536"/>
              <a:gd name="T17" fmla="*/ 0 60000 65536"/>
              <a:gd name="T18" fmla="*/ 0 w 869950"/>
              <a:gd name="T19" fmla="*/ 1277128 h 1323975"/>
              <a:gd name="T20" fmla="*/ 799132 w 869950"/>
              <a:gd name="T21" fmla="*/ 1323975 h 13239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9950" h="1323975">
                <a:moveTo>
                  <a:pt x="0" y="1277128"/>
                </a:moveTo>
                <a:lnTo>
                  <a:pt x="752285" y="1277128"/>
                </a:lnTo>
                <a:lnTo>
                  <a:pt x="752285" y="90892"/>
                </a:lnTo>
                <a:lnTo>
                  <a:pt x="681467" y="90892"/>
                </a:lnTo>
                <a:lnTo>
                  <a:pt x="775708" y="0"/>
                </a:lnTo>
                <a:lnTo>
                  <a:pt x="869950" y="90892"/>
                </a:lnTo>
                <a:lnTo>
                  <a:pt x="799132" y="90892"/>
                </a:lnTo>
                <a:lnTo>
                  <a:pt x="799132" y="1323975"/>
                </a:lnTo>
                <a:lnTo>
                  <a:pt x="0" y="132397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96810" y="2917129"/>
            <a:ext cx="9286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+mn-lt"/>
                <a:ea typeface="ＭＳ Ｐゴシック" charset="-128"/>
                <a:cs typeface="ＭＳ Ｐゴシック" charset="-128"/>
              </a:rPr>
              <a:t>Colors</a:t>
            </a:r>
            <a:endParaRPr lang="en-US" sz="14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Rektangel 101"/>
          <p:cNvSpPr>
            <a:spLocks noChangeArrowheads="1"/>
          </p:cNvSpPr>
          <p:nvPr/>
        </p:nvSpPr>
        <p:spPr bwMode="auto">
          <a:xfrm>
            <a:off x="5666800" y="4071083"/>
            <a:ext cx="1717393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>
              <a:solidFill>
                <a:srgbClr val="000000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32" name="Rektangel 101"/>
          <p:cNvSpPr>
            <a:spLocks noChangeArrowheads="1"/>
          </p:cNvSpPr>
          <p:nvPr/>
        </p:nvSpPr>
        <p:spPr bwMode="auto">
          <a:xfrm>
            <a:off x="2020887" y="4071083"/>
            <a:ext cx="1764801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kern="0" dirty="0" smtClean="0">
                <a:latin typeface="Calibri"/>
                <a:ea typeface="ＭＳ Ｐゴシック" pitchFamily="-97" charset="-128"/>
                <a:cs typeface="ＭＳ Ｐゴシック" charset="-128"/>
              </a:rPr>
              <a:t/>
            </a:r>
            <a:endParaRPr lang="da-DK" kern="0" dirty="0"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41" name="Parallelogram 40"/>
          <p:cNvSpPr/>
          <p:nvPr/>
        </p:nvSpPr>
        <p:spPr>
          <a:xfrm>
            <a:off x="7563644" y="5298564"/>
            <a:ext cx="1593056" cy="966762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71687" y="4094100"/>
            <a:ext cx="17140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+mn-lt"/>
                <a:ea typeface="ＭＳ Ｐゴシック" charset="-128"/>
                <a:cs typeface="ＭＳ Ｐゴシック" charset="-128"/>
              </a:rPr>
              <a:t>Put the washing machine on hot water and push start</a:t>
            </a:r>
            <a:endParaRPr lang="en-US" sz="14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66800" y="4088483"/>
            <a:ext cx="17173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+mn-lt"/>
                <a:ea typeface="ＭＳ Ｐゴシック" charset="-128"/>
                <a:cs typeface="ＭＳ Ｐゴシック" charset="-128"/>
              </a:rPr>
              <a:t>Put the washing machine on cold water and push start</a:t>
            </a:r>
            <a:endParaRPr lang="en-US" sz="14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49179" y="5553389"/>
            <a:ext cx="1269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+mn-lt"/>
                <a:ea typeface="ＭＳ Ｐゴシック" charset="-128"/>
                <a:cs typeface="ＭＳ Ｐゴシック" charset="-128"/>
              </a:rPr>
              <a:t>Add detergent and clothes</a:t>
            </a:r>
            <a:endParaRPr lang="en-US" sz="14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Bent-Up Arrow 8"/>
          <p:cNvSpPr>
            <a:spLocks noChangeArrowheads="1"/>
          </p:cNvSpPr>
          <p:nvPr/>
        </p:nvSpPr>
        <p:spPr bwMode="auto">
          <a:xfrm rot="10800000">
            <a:off x="1150937" y="4466235"/>
            <a:ext cx="869950" cy="830997"/>
          </a:xfrm>
          <a:custGeom>
            <a:avLst/>
            <a:gdLst>
              <a:gd name="T0" fmla="*/ 775708 w 869950"/>
              <a:gd name="T1" fmla="*/ 0 h 1323975"/>
              <a:gd name="T2" fmla="*/ 681467 w 869950"/>
              <a:gd name="T3" fmla="*/ 90892 h 1323975"/>
              <a:gd name="T4" fmla="*/ 0 w 869950"/>
              <a:gd name="T5" fmla="*/ 1300552 h 1323975"/>
              <a:gd name="T6" fmla="*/ 399566 w 869950"/>
              <a:gd name="T7" fmla="*/ 1323975 h 1323975"/>
              <a:gd name="T8" fmla="*/ 799132 w 869950"/>
              <a:gd name="T9" fmla="*/ 707434 h 1323975"/>
              <a:gd name="T10" fmla="*/ 869950 w 869950"/>
              <a:gd name="T11" fmla="*/ 90892 h 1323975"/>
              <a:gd name="T12" fmla="*/ 3 60000 65536"/>
              <a:gd name="T13" fmla="*/ 2 60000 65536"/>
              <a:gd name="T14" fmla="*/ 2 60000 65536"/>
              <a:gd name="T15" fmla="*/ 1 60000 65536"/>
              <a:gd name="T16" fmla="*/ 0 60000 65536"/>
              <a:gd name="T17" fmla="*/ 0 60000 65536"/>
              <a:gd name="T18" fmla="*/ 0 w 869950"/>
              <a:gd name="T19" fmla="*/ 1277128 h 1323975"/>
              <a:gd name="T20" fmla="*/ 799132 w 869950"/>
              <a:gd name="T21" fmla="*/ 1323975 h 13239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9950" h="1323975">
                <a:moveTo>
                  <a:pt x="0" y="1277128"/>
                </a:moveTo>
                <a:lnTo>
                  <a:pt x="752285" y="1277128"/>
                </a:lnTo>
                <a:lnTo>
                  <a:pt x="752285" y="90892"/>
                </a:lnTo>
                <a:lnTo>
                  <a:pt x="681467" y="90892"/>
                </a:lnTo>
                <a:lnTo>
                  <a:pt x="775708" y="0"/>
                </a:lnTo>
                <a:lnTo>
                  <a:pt x="869950" y="90892"/>
                </a:lnTo>
                <a:lnTo>
                  <a:pt x="799132" y="90892"/>
                </a:lnTo>
                <a:lnTo>
                  <a:pt x="799132" y="1323975"/>
                </a:lnTo>
                <a:lnTo>
                  <a:pt x="0" y="132397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1" name="Bent-Up Arrow 8"/>
          <p:cNvSpPr>
            <a:spLocks noChangeArrowheads="1"/>
          </p:cNvSpPr>
          <p:nvPr/>
        </p:nvSpPr>
        <p:spPr bwMode="auto">
          <a:xfrm flipV="1">
            <a:off x="7415212" y="4467567"/>
            <a:ext cx="869952" cy="830997"/>
          </a:xfrm>
          <a:custGeom>
            <a:avLst/>
            <a:gdLst>
              <a:gd name="T0" fmla="*/ 775708 w 869950"/>
              <a:gd name="T1" fmla="*/ 0 h 1323975"/>
              <a:gd name="T2" fmla="*/ 681467 w 869950"/>
              <a:gd name="T3" fmla="*/ 90892 h 1323975"/>
              <a:gd name="T4" fmla="*/ 0 w 869950"/>
              <a:gd name="T5" fmla="*/ 1300552 h 1323975"/>
              <a:gd name="T6" fmla="*/ 399566 w 869950"/>
              <a:gd name="T7" fmla="*/ 1323975 h 1323975"/>
              <a:gd name="T8" fmla="*/ 799132 w 869950"/>
              <a:gd name="T9" fmla="*/ 707434 h 1323975"/>
              <a:gd name="T10" fmla="*/ 869950 w 869950"/>
              <a:gd name="T11" fmla="*/ 90892 h 1323975"/>
              <a:gd name="T12" fmla="*/ 3 60000 65536"/>
              <a:gd name="T13" fmla="*/ 2 60000 65536"/>
              <a:gd name="T14" fmla="*/ 2 60000 65536"/>
              <a:gd name="T15" fmla="*/ 1 60000 65536"/>
              <a:gd name="T16" fmla="*/ 0 60000 65536"/>
              <a:gd name="T17" fmla="*/ 0 60000 65536"/>
              <a:gd name="T18" fmla="*/ 0 w 869950"/>
              <a:gd name="T19" fmla="*/ 1277128 h 1323975"/>
              <a:gd name="T20" fmla="*/ 799132 w 869950"/>
              <a:gd name="T21" fmla="*/ 1323975 h 13239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9950" h="1323975">
                <a:moveTo>
                  <a:pt x="0" y="1277128"/>
                </a:moveTo>
                <a:lnTo>
                  <a:pt x="752285" y="1277128"/>
                </a:lnTo>
                <a:lnTo>
                  <a:pt x="752285" y="90892"/>
                </a:lnTo>
                <a:lnTo>
                  <a:pt x="681467" y="90892"/>
                </a:lnTo>
                <a:lnTo>
                  <a:pt x="775708" y="0"/>
                </a:lnTo>
                <a:lnTo>
                  <a:pt x="869950" y="90892"/>
                </a:lnTo>
                <a:lnTo>
                  <a:pt x="799132" y="90892"/>
                </a:lnTo>
                <a:lnTo>
                  <a:pt x="799132" y="1323975"/>
                </a:lnTo>
                <a:lnTo>
                  <a:pt x="0" y="132397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620512" y="5297232"/>
            <a:ext cx="2232025" cy="979543"/>
          </a:xfrm>
          <a:prstGeom prst="ellipse">
            <a:avLst/>
          </a:prstGeom>
          <a:gradFill rotWithShape="1">
            <a:gsLst>
              <a:gs pos="0">
                <a:srgbClr val="336FFA"/>
              </a:gs>
              <a:gs pos="2000">
                <a:srgbClr val="336FFA"/>
              </a:gs>
              <a:gs pos="39999">
                <a:srgbClr val="00B0FF"/>
              </a:gs>
              <a:gs pos="100000">
                <a:srgbClr val="2856BF"/>
              </a:gs>
            </a:gsLst>
            <a:lin ang="3660000"/>
          </a:gradFill>
          <a:ln w="9525">
            <a:solidFill>
              <a:srgbClr val="2856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260600" y="5207000"/>
            <a:ext cx="2134788" cy="1123845"/>
          </a:xfrm>
          <a:prstGeom prst="ellipse">
            <a:avLst/>
          </a:prstGeom>
          <a:gradFill rotWithShape="1">
            <a:gsLst>
              <a:gs pos="0">
                <a:srgbClr val="336FFA"/>
              </a:gs>
              <a:gs pos="2000">
                <a:srgbClr val="336FFA"/>
              </a:gs>
              <a:gs pos="39999">
                <a:srgbClr val="00B0FF"/>
              </a:gs>
              <a:gs pos="100000">
                <a:srgbClr val="2856BF"/>
              </a:gs>
            </a:gsLst>
            <a:lin ang="3660000"/>
          </a:gradFill>
          <a:ln w="9525">
            <a:solidFill>
              <a:srgbClr val="2856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12963" y="5553389"/>
            <a:ext cx="2375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+mn-lt"/>
                <a:ea typeface="ＭＳ Ｐゴシック" charset="-128"/>
                <a:cs typeface="ＭＳ Ｐゴシック" charset="-128"/>
              </a:rPr>
              <a:t>When machine stops clothes are finished washing</a:t>
            </a:r>
            <a:endParaRPr lang="en-US" sz="14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7555" y="5553389"/>
            <a:ext cx="2375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+mn-lt"/>
                <a:ea typeface="ＭＳ Ｐゴシック" charset="-128"/>
                <a:cs typeface="ＭＳ Ｐゴシック" charset="-128"/>
              </a:rPr>
              <a:t>When machine stops clothes are finished washing</a:t>
            </a:r>
            <a:endParaRPr lang="en-US" sz="14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AEDEFC-91D4-4A73-89B4-58D0C1C657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392</TotalTime>
  <Words>60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Orbit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keywords/>
  <cp:lastModifiedBy>Shannon Ewing Sudds</cp:lastModifiedBy>
  <cp:revision>24</cp:revision>
  <dcterms:modified xsi:type="dcterms:W3CDTF">2013-08-08T19:25:44Z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TC018754909991</vt:lpwstr>
  </property>
</Properties>
</file>