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10287000" cx="18288000"/>
  <p:notesSz cx="6858000" cy="9144000"/>
  <p:embeddedFontLst>
    <p:embeddedFont>
      <p:font typeface="Public Sans"/>
      <p:bold r:id="rId8"/>
      <p:boldItalic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0" roundtripDataSignature="AMtx7mhj+A9YZmMWluMZiJJWqQtRAulR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font" Target="fonts/Public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ublic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-3930601" y="-3810277"/>
            <a:ext cx="5566734" cy="13698118"/>
            <a:chOff x="0" y="0"/>
            <a:chExt cx="7422312" cy="18264158"/>
          </a:xfrm>
        </p:grpSpPr>
        <p:sp>
          <p:nvSpPr>
            <p:cNvPr id="85" name="Google Shape;85;p1"/>
            <p:cNvSpPr/>
            <p:nvPr/>
          </p:nvSpPr>
          <p:spPr>
            <a:xfrm>
              <a:off x="0" y="14191164"/>
              <a:ext cx="7422312" cy="4072994"/>
            </a:xfrm>
            <a:custGeom>
              <a:rect b="b" l="l" r="r" t="t"/>
              <a:pathLst>
                <a:path extrusionOk="0"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86" name="Google Shape;86;p1"/>
            <p:cNvSpPr/>
            <p:nvPr/>
          </p:nvSpPr>
          <p:spPr>
            <a:xfrm>
              <a:off x="0" y="9455804"/>
              <a:ext cx="7422312" cy="4072994"/>
            </a:xfrm>
            <a:custGeom>
              <a:rect b="b" l="l" r="r" t="t"/>
              <a:pathLst>
                <a:path extrusionOk="0"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87" name="Google Shape;87;p1"/>
            <p:cNvSpPr/>
            <p:nvPr/>
          </p:nvSpPr>
          <p:spPr>
            <a:xfrm>
              <a:off x="0" y="4735360"/>
              <a:ext cx="7422312" cy="4072994"/>
            </a:xfrm>
            <a:custGeom>
              <a:rect b="b" l="l" r="r" t="t"/>
              <a:pathLst>
                <a:path extrusionOk="0"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88" name="Google Shape;88;p1"/>
            <p:cNvSpPr/>
            <p:nvPr/>
          </p:nvSpPr>
          <p:spPr>
            <a:xfrm>
              <a:off x="0" y="0"/>
              <a:ext cx="7422312" cy="4072994"/>
            </a:xfrm>
            <a:custGeom>
              <a:rect b="b" l="l" r="r" t="t"/>
              <a:pathLst>
                <a:path extrusionOk="0"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grpSp>
        <p:nvGrpSpPr>
          <p:cNvPr id="89" name="Google Shape;89;p1"/>
          <p:cNvGrpSpPr/>
          <p:nvPr/>
        </p:nvGrpSpPr>
        <p:grpSpPr>
          <a:xfrm>
            <a:off x="16651867" y="-3810277"/>
            <a:ext cx="5566734" cy="13698118"/>
            <a:chOff x="0" y="0"/>
            <a:chExt cx="7422312" cy="18264158"/>
          </a:xfrm>
        </p:grpSpPr>
        <p:sp>
          <p:nvSpPr>
            <p:cNvPr id="90" name="Google Shape;90;p1"/>
            <p:cNvSpPr/>
            <p:nvPr/>
          </p:nvSpPr>
          <p:spPr>
            <a:xfrm>
              <a:off x="0" y="14191164"/>
              <a:ext cx="7422312" cy="4072994"/>
            </a:xfrm>
            <a:custGeom>
              <a:rect b="b" l="l" r="r" t="t"/>
              <a:pathLst>
                <a:path extrusionOk="0"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91" name="Google Shape;91;p1"/>
            <p:cNvSpPr/>
            <p:nvPr/>
          </p:nvSpPr>
          <p:spPr>
            <a:xfrm>
              <a:off x="0" y="9455804"/>
              <a:ext cx="7422312" cy="4072994"/>
            </a:xfrm>
            <a:custGeom>
              <a:rect b="b" l="l" r="r" t="t"/>
              <a:pathLst>
                <a:path extrusionOk="0"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92" name="Google Shape;92;p1"/>
            <p:cNvSpPr/>
            <p:nvPr/>
          </p:nvSpPr>
          <p:spPr>
            <a:xfrm>
              <a:off x="0" y="4735360"/>
              <a:ext cx="7422312" cy="4072994"/>
            </a:xfrm>
            <a:custGeom>
              <a:rect b="b" l="l" r="r" t="t"/>
              <a:pathLst>
                <a:path extrusionOk="0"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93" name="Google Shape;93;p1"/>
            <p:cNvSpPr/>
            <p:nvPr/>
          </p:nvSpPr>
          <p:spPr>
            <a:xfrm>
              <a:off x="0" y="0"/>
              <a:ext cx="7422312" cy="4072994"/>
            </a:xfrm>
            <a:custGeom>
              <a:rect b="b" l="l" r="r" t="t"/>
              <a:pathLst>
                <a:path extrusionOk="0"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grpSp>
        <p:nvGrpSpPr>
          <p:cNvPr id="94" name="Google Shape;94;p1"/>
          <p:cNvGrpSpPr/>
          <p:nvPr/>
        </p:nvGrpSpPr>
        <p:grpSpPr>
          <a:xfrm>
            <a:off x="2580741" y="3607415"/>
            <a:ext cx="13029307" cy="1536085"/>
            <a:chOff x="0" y="-38100"/>
            <a:chExt cx="2770682" cy="326648"/>
          </a:xfrm>
        </p:grpSpPr>
        <p:sp>
          <p:nvSpPr>
            <p:cNvPr id="95" name="Google Shape;95;p1"/>
            <p:cNvSpPr/>
            <p:nvPr/>
          </p:nvSpPr>
          <p:spPr>
            <a:xfrm>
              <a:off x="0" y="0"/>
              <a:ext cx="2770682" cy="288548"/>
            </a:xfrm>
            <a:custGeom>
              <a:rect b="b" l="l" r="r" t="t"/>
              <a:pathLst>
                <a:path extrusionOk="0" h="288548" w="2770682">
                  <a:moveTo>
                    <a:pt x="0" y="0"/>
                  </a:moveTo>
                  <a:lnTo>
                    <a:pt x="2770682" y="0"/>
                  </a:lnTo>
                  <a:lnTo>
                    <a:pt x="2770682" y="288548"/>
                  </a:lnTo>
                  <a:lnTo>
                    <a:pt x="0" y="288548"/>
                  </a:lnTo>
                  <a:close/>
                </a:path>
              </a:pathLst>
            </a:custGeom>
            <a:solidFill>
              <a:srgbClr val="FFBC88"/>
            </a:solidFill>
            <a:ln>
              <a:noFill/>
            </a:ln>
          </p:spPr>
        </p:sp>
        <p:sp>
          <p:nvSpPr>
            <p:cNvPr id="96" name="Google Shape;96;p1"/>
            <p:cNvSpPr txBox="1"/>
            <p:nvPr/>
          </p:nvSpPr>
          <p:spPr>
            <a:xfrm>
              <a:off x="0" y="-38100"/>
              <a:ext cx="2770682" cy="3266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7" name="Google Shape;97;p1"/>
          <p:cNvSpPr txBox="1"/>
          <p:nvPr/>
        </p:nvSpPr>
        <p:spPr>
          <a:xfrm>
            <a:off x="2828708" y="2457282"/>
            <a:ext cx="126306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LPE2503| ACADEMIC WRITING(PTG)</a:t>
            </a:r>
            <a:endParaRPr sz="6000"/>
          </a:p>
        </p:txBody>
      </p:sp>
      <p:sp>
        <p:nvSpPr>
          <p:cNvPr id="98" name="Google Shape;98;p1"/>
          <p:cNvSpPr txBox="1"/>
          <p:nvPr/>
        </p:nvSpPr>
        <p:spPr>
          <a:xfrm>
            <a:off x="3731276" y="5442278"/>
            <a:ext cx="10728237" cy="12015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991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SEM 1 24/25</a:t>
            </a:r>
            <a:endParaRPr/>
          </a:p>
        </p:txBody>
      </p:sp>
      <p:sp>
        <p:nvSpPr>
          <p:cNvPr id="99" name="Google Shape;99;p1"/>
          <p:cNvSpPr txBox="1"/>
          <p:nvPr/>
        </p:nvSpPr>
        <p:spPr>
          <a:xfrm>
            <a:off x="2234714" y="9307452"/>
            <a:ext cx="13018205" cy="580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Prerequisite: Passed LPE2403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6"/>
          <p:cNvGrpSpPr/>
          <p:nvPr/>
        </p:nvGrpSpPr>
        <p:grpSpPr>
          <a:xfrm>
            <a:off x="1719278" y="184000"/>
            <a:ext cx="14849445" cy="9817557"/>
            <a:chOff x="0" y="-135259"/>
            <a:chExt cx="19799260" cy="13090076"/>
          </a:xfrm>
        </p:grpSpPr>
        <p:sp>
          <p:nvSpPr>
            <p:cNvPr id="105" name="Google Shape;105;p6"/>
            <p:cNvSpPr/>
            <p:nvPr/>
          </p:nvSpPr>
          <p:spPr>
            <a:xfrm>
              <a:off x="0" y="1439387"/>
              <a:ext cx="6853066" cy="6279121"/>
            </a:xfrm>
            <a:custGeom>
              <a:rect b="b" l="l" r="r" t="t"/>
              <a:pathLst>
                <a:path extrusionOk="0" h="6279121" w="6853066">
                  <a:moveTo>
                    <a:pt x="0" y="0"/>
                  </a:moveTo>
                  <a:lnTo>
                    <a:pt x="6853066" y="0"/>
                  </a:lnTo>
                  <a:lnTo>
                    <a:pt x="6853066" y="6279121"/>
                  </a:lnTo>
                  <a:lnTo>
                    <a:pt x="0" y="627912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06" name="Google Shape;106;p6"/>
            <p:cNvSpPr/>
            <p:nvPr/>
          </p:nvSpPr>
          <p:spPr>
            <a:xfrm>
              <a:off x="0" y="8171844"/>
              <a:ext cx="6853066" cy="4782973"/>
            </a:xfrm>
            <a:custGeom>
              <a:rect b="b" l="l" r="r" t="t"/>
              <a:pathLst>
                <a:path extrusionOk="0" h="4782973" w="6853066">
                  <a:moveTo>
                    <a:pt x="0" y="0"/>
                  </a:moveTo>
                  <a:lnTo>
                    <a:pt x="6853066" y="0"/>
                  </a:lnTo>
                  <a:lnTo>
                    <a:pt x="6853066" y="4782972"/>
                  </a:lnTo>
                  <a:lnTo>
                    <a:pt x="0" y="478297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-31278" l="0" r="0" t="0"/>
              </a:stretch>
            </a:blipFill>
            <a:ln>
              <a:noFill/>
            </a:ln>
          </p:spPr>
        </p:sp>
        <p:sp>
          <p:nvSpPr>
            <p:cNvPr id="107" name="Google Shape;107;p6"/>
            <p:cNvSpPr/>
            <p:nvPr/>
          </p:nvSpPr>
          <p:spPr>
            <a:xfrm>
              <a:off x="12946194" y="1439387"/>
              <a:ext cx="6853066" cy="6279121"/>
            </a:xfrm>
            <a:custGeom>
              <a:rect b="b" l="l" r="r" t="t"/>
              <a:pathLst>
                <a:path extrusionOk="0" h="6279121" w="6853066">
                  <a:moveTo>
                    <a:pt x="0" y="0"/>
                  </a:moveTo>
                  <a:lnTo>
                    <a:pt x="6853066" y="0"/>
                  </a:lnTo>
                  <a:lnTo>
                    <a:pt x="6853066" y="6279121"/>
                  </a:lnTo>
                  <a:lnTo>
                    <a:pt x="0" y="627912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08" name="Google Shape;108;p6"/>
            <p:cNvSpPr/>
            <p:nvPr/>
          </p:nvSpPr>
          <p:spPr>
            <a:xfrm>
              <a:off x="12946194" y="8171844"/>
              <a:ext cx="6853066" cy="4782973"/>
            </a:xfrm>
            <a:custGeom>
              <a:rect b="b" l="l" r="r" t="t"/>
              <a:pathLst>
                <a:path extrusionOk="0" h="4782973" w="6853066">
                  <a:moveTo>
                    <a:pt x="0" y="0"/>
                  </a:moveTo>
                  <a:lnTo>
                    <a:pt x="6853066" y="0"/>
                  </a:lnTo>
                  <a:lnTo>
                    <a:pt x="6853066" y="4782972"/>
                  </a:lnTo>
                  <a:lnTo>
                    <a:pt x="0" y="478297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 b="-31278" l="0" r="0" t="0"/>
              </a:stretch>
            </a:blipFill>
            <a:ln>
              <a:noFill/>
            </a:ln>
          </p:spPr>
        </p:sp>
        <p:sp>
          <p:nvSpPr>
            <p:cNvPr id="109" name="Google Shape;109;p6"/>
            <p:cNvSpPr txBox="1"/>
            <p:nvPr/>
          </p:nvSpPr>
          <p:spPr>
            <a:xfrm>
              <a:off x="487903" y="1344137"/>
              <a:ext cx="463947" cy="11510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519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10" name="Google Shape;110;p6"/>
            <p:cNvSpPr txBox="1"/>
            <p:nvPr/>
          </p:nvSpPr>
          <p:spPr>
            <a:xfrm>
              <a:off x="487903" y="3154687"/>
              <a:ext cx="463947" cy="11510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519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11" name="Google Shape;111;p6"/>
            <p:cNvSpPr txBox="1"/>
            <p:nvPr/>
          </p:nvSpPr>
          <p:spPr>
            <a:xfrm>
              <a:off x="487903" y="4619161"/>
              <a:ext cx="463947" cy="11510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519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112" name="Google Shape;112;p6"/>
            <p:cNvSpPr txBox="1"/>
            <p:nvPr/>
          </p:nvSpPr>
          <p:spPr>
            <a:xfrm>
              <a:off x="487903" y="6369842"/>
              <a:ext cx="463947" cy="11510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519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113" name="Google Shape;113;p6"/>
            <p:cNvSpPr txBox="1"/>
            <p:nvPr/>
          </p:nvSpPr>
          <p:spPr>
            <a:xfrm>
              <a:off x="487903" y="8174936"/>
              <a:ext cx="463947" cy="11510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519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114" name="Google Shape;114;p6"/>
            <p:cNvSpPr txBox="1"/>
            <p:nvPr/>
          </p:nvSpPr>
          <p:spPr>
            <a:xfrm>
              <a:off x="487903" y="9929229"/>
              <a:ext cx="463947" cy="11510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519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115" name="Google Shape;115;p6"/>
            <p:cNvSpPr txBox="1"/>
            <p:nvPr/>
          </p:nvSpPr>
          <p:spPr>
            <a:xfrm>
              <a:off x="487903" y="11391423"/>
              <a:ext cx="463947" cy="11510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519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116" name="Google Shape;116;p6"/>
            <p:cNvSpPr txBox="1"/>
            <p:nvPr/>
          </p:nvSpPr>
          <p:spPr>
            <a:xfrm>
              <a:off x="13442745" y="1344137"/>
              <a:ext cx="463947" cy="11510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519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117" name="Google Shape;117;p6"/>
            <p:cNvSpPr txBox="1"/>
            <p:nvPr/>
          </p:nvSpPr>
          <p:spPr>
            <a:xfrm>
              <a:off x="13442745" y="3154687"/>
              <a:ext cx="463947" cy="11510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519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118" name="Google Shape;118;p6"/>
            <p:cNvSpPr txBox="1"/>
            <p:nvPr/>
          </p:nvSpPr>
          <p:spPr>
            <a:xfrm>
              <a:off x="13031978" y="4762265"/>
              <a:ext cx="1285481" cy="11510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519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  <p:sp>
          <p:nvSpPr>
            <p:cNvPr id="119" name="Google Shape;119;p6"/>
            <p:cNvSpPr txBox="1"/>
            <p:nvPr/>
          </p:nvSpPr>
          <p:spPr>
            <a:xfrm>
              <a:off x="1974955" y="1698236"/>
              <a:ext cx="3633490" cy="7516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39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Regular class</a:t>
              </a:r>
              <a:endParaRPr/>
            </a:p>
          </p:txBody>
        </p:sp>
        <p:sp>
          <p:nvSpPr>
            <p:cNvPr id="120" name="Google Shape;120;p6"/>
            <p:cNvSpPr txBox="1"/>
            <p:nvPr/>
          </p:nvSpPr>
          <p:spPr>
            <a:xfrm>
              <a:off x="1974955" y="3401630"/>
              <a:ext cx="3633490" cy="7516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39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Regular class</a:t>
              </a:r>
              <a:endParaRPr/>
            </a:p>
          </p:txBody>
        </p:sp>
        <p:sp>
          <p:nvSpPr>
            <p:cNvPr id="121" name="Google Shape;121;p6"/>
            <p:cNvSpPr txBox="1"/>
            <p:nvPr/>
          </p:nvSpPr>
          <p:spPr>
            <a:xfrm>
              <a:off x="3222879" y="8462598"/>
              <a:ext cx="1137642" cy="7516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39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PTG</a:t>
              </a:r>
              <a:endParaRPr/>
            </a:p>
          </p:txBody>
        </p:sp>
        <p:sp>
          <p:nvSpPr>
            <p:cNvPr id="122" name="Google Shape;122;p6"/>
            <p:cNvSpPr txBox="1"/>
            <p:nvPr/>
          </p:nvSpPr>
          <p:spPr>
            <a:xfrm>
              <a:off x="3222879" y="10163552"/>
              <a:ext cx="1137642" cy="7516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39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PTG</a:t>
              </a:r>
              <a:endParaRPr/>
            </a:p>
          </p:txBody>
        </p:sp>
        <p:sp>
          <p:nvSpPr>
            <p:cNvPr id="123" name="Google Shape;123;p6"/>
            <p:cNvSpPr txBox="1"/>
            <p:nvPr/>
          </p:nvSpPr>
          <p:spPr>
            <a:xfrm>
              <a:off x="13031978" y="6364158"/>
              <a:ext cx="1285481" cy="11510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519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11</a:t>
              </a:r>
              <a:endParaRPr/>
            </a:p>
          </p:txBody>
        </p:sp>
        <p:sp>
          <p:nvSpPr>
            <p:cNvPr id="124" name="Google Shape;124;p6"/>
            <p:cNvSpPr txBox="1"/>
            <p:nvPr/>
          </p:nvSpPr>
          <p:spPr>
            <a:xfrm>
              <a:off x="12946194" y="8174936"/>
              <a:ext cx="1285481" cy="11510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519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endParaRPr/>
            </a:p>
          </p:txBody>
        </p:sp>
        <p:sp>
          <p:nvSpPr>
            <p:cNvPr id="125" name="Google Shape;125;p6"/>
            <p:cNvSpPr txBox="1"/>
            <p:nvPr/>
          </p:nvSpPr>
          <p:spPr>
            <a:xfrm>
              <a:off x="12946194" y="9929229"/>
              <a:ext cx="1285481" cy="11510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519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13</a:t>
              </a:r>
              <a:endParaRPr/>
            </a:p>
          </p:txBody>
        </p:sp>
        <p:sp>
          <p:nvSpPr>
            <p:cNvPr id="126" name="Google Shape;126;p6"/>
            <p:cNvSpPr txBox="1"/>
            <p:nvPr/>
          </p:nvSpPr>
          <p:spPr>
            <a:xfrm>
              <a:off x="12946194" y="11531123"/>
              <a:ext cx="1285481" cy="11510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519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/>
            </a:p>
          </p:txBody>
        </p:sp>
        <p:sp>
          <p:nvSpPr>
            <p:cNvPr id="127" name="Google Shape;127;p6"/>
            <p:cNvSpPr txBox="1"/>
            <p:nvPr/>
          </p:nvSpPr>
          <p:spPr>
            <a:xfrm>
              <a:off x="16372727" y="6583837"/>
              <a:ext cx="1137642" cy="7516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39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PTG</a:t>
              </a:r>
              <a:endParaRPr/>
            </a:p>
          </p:txBody>
        </p:sp>
        <p:sp>
          <p:nvSpPr>
            <p:cNvPr id="128" name="Google Shape;128;p6"/>
            <p:cNvSpPr txBox="1"/>
            <p:nvPr/>
          </p:nvSpPr>
          <p:spPr>
            <a:xfrm>
              <a:off x="16504975" y="8388931"/>
              <a:ext cx="1137642" cy="7516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39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PTG</a:t>
              </a:r>
              <a:endParaRPr/>
            </a:p>
          </p:txBody>
        </p:sp>
        <p:sp>
          <p:nvSpPr>
            <p:cNvPr id="129" name="Google Shape;129;p6"/>
            <p:cNvSpPr txBox="1"/>
            <p:nvPr/>
          </p:nvSpPr>
          <p:spPr>
            <a:xfrm>
              <a:off x="1974955" y="5018576"/>
              <a:ext cx="3633490" cy="7516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39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Regular class</a:t>
              </a:r>
              <a:endParaRPr/>
            </a:p>
          </p:txBody>
        </p:sp>
        <p:sp>
          <p:nvSpPr>
            <p:cNvPr id="130" name="Google Shape;130;p6"/>
            <p:cNvSpPr txBox="1"/>
            <p:nvPr/>
          </p:nvSpPr>
          <p:spPr>
            <a:xfrm>
              <a:off x="1974955" y="6630630"/>
              <a:ext cx="3633490" cy="7516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39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Regular class</a:t>
              </a:r>
              <a:endParaRPr/>
            </a:p>
          </p:txBody>
        </p:sp>
        <p:sp>
          <p:nvSpPr>
            <p:cNvPr id="131" name="Google Shape;131;p6"/>
            <p:cNvSpPr txBox="1"/>
            <p:nvPr/>
          </p:nvSpPr>
          <p:spPr>
            <a:xfrm>
              <a:off x="1974955" y="11661305"/>
              <a:ext cx="3633490" cy="7516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39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Regular class</a:t>
              </a:r>
              <a:endParaRPr/>
            </a:p>
          </p:txBody>
        </p:sp>
        <p:sp>
          <p:nvSpPr>
            <p:cNvPr id="132" name="Google Shape;132;p6"/>
            <p:cNvSpPr txBox="1"/>
            <p:nvPr/>
          </p:nvSpPr>
          <p:spPr>
            <a:xfrm>
              <a:off x="15257051" y="1698236"/>
              <a:ext cx="3633490" cy="7516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39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Regular class</a:t>
              </a:r>
              <a:endParaRPr/>
            </a:p>
          </p:txBody>
        </p:sp>
        <p:sp>
          <p:nvSpPr>
            <p:cNvPr id="133" name="Google Shape;133;p6"/>
            <p:cNvSpPr txBox="1"/>
            <p:nvPr/>
          </p:nvSpPr>
          <p:spPr>
            <a:xfrm>
              <a:off x="15257051" y="3401630"/>
              <a:ext cx="3633490" cy="7516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39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Regular class</a:t>
              </a:r>
              <a:endParaRPr/>
            </a:p>
          </p:txBody>
        </p:sp>
        <p:sp>
          <p:nvSpPr>
            <p:cNvPr id="134" name="Google Shape;134;p6"/>
            <p:cNvSpPr txBox="1"/>
            <p:nvPr/>
          </p:nvSpPr>
          <p:spPr>
            <a:xfrm>
              <a:off x="15346159" y="5018576"/>
              <a:ext cx="3633490" cy="7516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39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Regular class</a:t>
              </a:r>
              <a:endParaRPr/>
            </a:p>
          </p:txBody>
        </p:sp>
        <p:sp>
          <p:nvSpPr>
            <p:cNvPr id="135" name="Google Shape;135;p6"/>
            <p:cNvSpPr txBox="1"/>
            <p:nvPr/>
          </p:nvSpPr>
          <p:spPr>
            <a:xfrm>
              <a:off x="15346159" y="10089884"/>
              <a:ext cx="3633490" cy="7516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39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Regular class</a:t>
              </a:r>
              <a:endParaRPr/>
            </a:p>
          </p:txBody>
        </p:sp>
        <p:sp>
          <p:nvSpPr>
            <p:cNvPr id="136" name="Google Shape;136;p6"/>
            <p:cNvSpPr txBox="1"/>
            <p:nvPr/>
          </p:nvSpPr>
          <p:spPr>
            <a:xfrm>
              <a:off x="15346159" y="11701938"/>
              <a:ext cx="3633490" cy="7516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39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Regular class</a:t>
              </a:r>
              <a:endParaRPr/>
            </a:p>
          </p:txBody>
        </p:sp>
        <p:sp>
          <p:nvSpPr>
            <p:cNvPr id="137" name="Google Shape;137;p6"/>
            <p:cNvSpPr txBox="1"/>
            <p:nvPr/>
          </p:nvSpPr>
          <p:spPr>
            <a:xfrm>
              <a:off x="1974962" y="-135259"/>
              <a:ext cx="15007200" cy="123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6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PTG WEEKLY SCHEDULE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