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2" r:id="rId4"/>
    <p:sldId id="263" r:id="rId5"/>
    <p:sldId id="273" r:id="rId6"/>
    <p:sldId id="258" r:id="rId7"/>
    <p:sldId id="274" r:id="rId8"/>
    <p:sldId id="275" r:id="rId9"/>
    <p:sldId id="276" r:id="rId10"/>
    <p:sldId id="259" r:id="rId11"/>
    <p:sldId id="264" r:id="rId12"/>
    <p:sldId id="271" r:id="rId13"/>
    <p:sldId id="265" r:id="rId14"/>
    <p:sldId id="267" r:id="rId15"/>
    <p:sldId id="266" r:id="rId16"/>
    <p:sldId id="268" r:id="rId17"/>
    <p:sldId id="269" r:id="rId18"/>
    <p:sldId id="270" r:id="rId19"/>
    <p:sldId id="260"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BE109-198B-833A-FB84-CD5C87A5BE51}" v="98" dt="2023-10-03T05:02:43.246"/>
    <p1510:client id="{5843F3D6-ABDC-4638-A40D-211FD8CE9B3A}" v="75" dt="2023-10-03T21:29:01.072"/>
    <p1510:client id="{679149FB-92A0-44F9-8B82-8D5BF007F108}" v="34" dt="2023-10-03T23:35:40.439"/>
    <p1510:client id="{79E5A4C8-4F9E-6E28-4CE9-47ECB198C8BB}" v="357" dt="2023-10-04T00:20:22.986"/>
    <p1510:client id="{917BEC5B-77E3-4A81-ACAF-A607429BB960}" v="150" dt="2023-10-03T23:33:41.087"/>
    <p1510:client id="{9CEA2F5C-6732-66D0-8F57-874C92001452}" v="539" dt="2023-10-03T16:03:13.825"/>
    <p1510:client id="{A799C042-83DF-47D7-8626-CD1DF1BD5388}" v="2" dt="2023-10-04T01:16:38.334"/>
    <p1510:client id="{BDF0BEF9-C23A-44A0-9796-E158E355C3EF}" v="956" dt="2023-10-04T00:06:20.211"/>
    <p1510:client id="{E2F6FFAE-D4A1-9933-1BCB-4C027A63FBA0}" v="16" dt="2023-10-03T04:40:30.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Lewis" userId="S::luke.lewis@griffithuni.edu.au::5c1c271f-5fdf-402f-a660-489693c3a4c3" providerId="AD" clId="Web-{E2F6FFAE-D4A1-9933-1BCB-4C027A63FBA0}"/>
    <pc:docChg chg="modSld">
      <pc:chgData name="Luke Lewis" userId="S::luke.lewis@griffithuni.edu.au::5c1c271f-5fdf-402f-a660-489693c3a4c3" providerId="AD" clId="Web-{E2F6FFAE-D4A1-9933-1BCB-4C027A63FBA0}" dt="2023-10-03T04:45:12.297" v="13"/>
      <pc:docMkLst>
        <pc:docMk/>
      </pc:docMkLst>
      <pc:sldChg chg="addSp delSp modSp modNotes">
        <pc:chgData name="Luke Lewis" userId="S::luke.lewis@griffithuni.edu.au::5c1c271f-5fdf-402f-a660-489693c3a4c3" providerId="AD" clId="Web-{E2F6FFAE-D4A1-9933-1BCB-4C027A63FBA0}" dt="2023-10-03T04:45:12.297" v="13"/>
        <pc:sldMkLst>
          <pc:docMk/>
          <pc:sldMk cId="3451578392" sldId="261"/>
        </pc:sldMkLst>
        <pc:spChg chg="mod">
          <ac:chgData name="Luke Lewis" userId="S::luke.lewis@griffithuni.edu.au::5c1c271f-5fdf-402f-a660-489693c3a4c3" providerId="AD" clId="Web-{E2F6FFAE-D4A1-9933-1BCB-4C027A63FBA0}" dt="2023-10-03T04:40:18.416" v="8" actId="20577"/>
          <ac:spMkLst>
            <pc:docMk/>
            <pc:sldMk cId="3451578392" sldId="261"/>
            <ac:spMk id="2" creationId="{CF878E7B-803E-E5FD-08E4-E271B5158B1E}"/>
          </ac:spMkLst>
        </pc:spChg>
        <pc:spChg chg="del mod">
          <ac:chgData name="Luke Lewis" userId="S::luke.lewis@griffithuni.edu.au::5c1c271f-5fdf-402f-a660-489693c3a4c3" providerId="AD" clId="Web-{E2F6FFAE-D4A1-9933-1BCB-4C027A63FBA0}" dt="2023-10-03T04:39:45.009" v="2"/>
          <ac:spMkLst>
            <pc:docMk/>
            <pc:sldMk cId="3451578392" sldId="261"/>
            <ac:spMk id="3" creationId="{CEB940C2-AAEA-1E20-7A6C-718642558705}"/>
          </ac:spMkLst>
        </pc:spChg>
        <pc:spChg chg="add del mod">
          <ac:chgData name="Luke Lewis" userId="S::luke.lewis@griffithuni.edu.au::5c1c271f-5fdf-402f-a660-489693c3a4c3" providerId="AD" clId="Web-{E2F6FFAE-D4A1-9933-1BCB-4C027A63FBA0}" dt="2023-10-03T04:40:19.557" v="9"/>
          <ac:spMkLst>
            <pc:docMk/>
            <pc:sldMk cId="3451578392" sldId="261"/>
            <ac:spMk id="6" creationId="{EE43BAA2-F808-4B7A-9F8A-18A17E1B044B}"/>
          </ac:spMkLst>
        </pc:spChg>
        <pc:picChg chg="add del mod ord">
          <ac:chgData name="Luke Lewis" userId="S::luke.lewis@griffithuni.edu.au::5c1c271f-5fdf-402f-a660-489693c3a4c3" providerId="AD" clId="Web-{E2F6FFAE-D4A1-9933-1BCB-4C027A63FBA0}" dt="2023-10-03T04:40:05.166" v="6"/>
          <ac:picMkLst>
            <pc:docMk/>
            <pc:sldMk cId="3451578392" sldId="261"/>
            <ac:picMk id="4" creationId="{BF7C3E4A-B0CF-0C0D-9B11-6ED3F64E2666}"/>
          </ac:picMkLst>
        </pc:picChg>
        <pc:picChg chg="add mod ord">
          <ac:chgData name="Luke Lewis" userId="S::luke.lewis@griffithuni.edu.au::5c1c271f-5fdf-402f-a660-489693c3a4c3" providerId="AD" clId="Web-{E2F6FFAE-D4A1-9933-1BCB-4C027A63FBA0}" dt="2023-10-03T04:40:30.651" v="12" actId="1076"/>
          <ac:picMkLst>
            <pc:docMk/>
            <pc:sldMk cId="3451578392" sldId="261"/>
            <ac:picMk id="7" creationId="{660A044B-2EE0-FB3A-2593-B9FC72E972D4}"/>
          </ac:picMkLst>
        </pc:picChg>
      </pc:sldChg>
    </pc:docChg>
  </pc:docChgLst>
  <pc:docChgLst>
    <pc:chgData name="Luke Lewis" userId="S::luke.lewis@griffithuni.edu.au::5c1c271f-5fdf-402f-a660-489693c3a4c3" providerId="AD" clId="Web-{0D8BE109-198B-833A-FB84-CD5C87A5BE51}"/>
    <pc:docChg chg="modSld">
      <pc:chgData name="Luke Lewis" userId="S::luke.lewis@griffithuni.edu.au::5c1c271f-5fdf-402f-a660-489693c3a4c3" providerId="AD" clId="Web-{0D8BE109-198B-833A-FB84-CD5C87A5BE51}" dt="2023-10-03T05:02:43.246" v="66" actId="1076"/>
      <pc:docMkLst>
        <pc:docMk/>
      </pc:docMkLst>
      <pc:sldChg chg="addSp delSp modSp mod setBg">
        <pc:chgData name="Luke Lewis" userId="S::luke.lewis@griffithuni.edu.au::5c1c271f-5fdf-402f-a660-489693c3a4c3" providerId="AD" clId="Web-{0D8BE109-198B-833A-FB84-CD5C87A5BE51}" dt="2023-10-03T05:02:43.246" v="66" actId="1076"/>
        <pc:sldMkLst>
          <pc:docMk/>
          <pc:sldMk cId="1458640308" sldId="260"/>
        </pc:sldMkLst>
        <pc:spChg chg="mod">
          <ac:chgData name="Luke Lewis" userId="S::luke.lewis@griffithuni.edu.au::5c1c271f-5fdf-402f-a660-489693c3a4c3" providerId="AD" clId="Web-{0D8BE109-198B-833A-FB84-CD5C87A5BE51}" dt="2023-10-03T05:02:32.621" v="63" actId="1076"/>
          <ac:spMkLst>
            <pc:docMk/>
            <pc:sldMk cId="1458640308" sldId="260"/>
            <ac:spMk id="2" creationId="{45CA84A2-BEE9-1B53-544A-6141C07816A9}"/>
          </ac:spMkLst>
        </pc:spChg>
        <pc:spChg chg="add del mod">
          <ac:chgData name="Luke Lewis" userId="S::luke.lewis@griffithuni.edu.au::5c1c271f-5fdf-402f-a660-489693c3a4c3" providerId="AD" clId="Web-{0D8BE109-198B-833A-FB84-CD5C87A5BE51}" dt="2023-10-03T03:36:42.236" v="16"/>
          <ac:spMkLst>
            <pc:docMk/>
            <pc:sldMk cId="1458640308" sldId="260"/>
            <ac:spMk id="4" creationId="{474C3BA2-73A3-D15A-383F-15855F5BD1FF}"/>
          </ac:spMkLst>
        </pc:spChg>
        <pc:spChg chg="add del mod">
          <ac:chgData name="Luke Lewis" userId="S::luke.lewis@griffithuni.edu.au::5c1c271f-5fdf-402f-a660-489693c3a4c3" providerId="AD" clId="Web-{0D8BE109-198B-833A-FB84-CD5C87A5BE51}" dt="2023-10-03T03:36:42.236" v="15"/>
          <ac:spMkLst>
            <pc:docMk/>
            <pc:sldMk cId="1458640308" sldId="260"/>
            <ac:spMk id="5" creationId="{426AB8BE-BB41-28F0-4A32-73D2EBDB3790}"/>
          </ac:spMkLst>
        </pc:spChg>
        <pc:spChg chg="add del mod">
          <ac:chgData name="Luke Lewis" userId="S::luke.lewis@griffithuni.edu.au::5c1c271f-5fdf-402f-a660-489693c3a4c3" providerId="AD" clId="Web-{0D8BE109-198B-833A-FB84-CD5C87A5BE51}" dt="2023-10-03T03:36:40.971" v="14"/>
          <ac:spMkLst>
            <pc:docMk/>
            <pc:sldMk cId="1458640308" sldId="260"/>
            <ac:spMk id="6" creationId="{A04673B6-FF68-AAB5-0F92-C9E79385B000}"/>
          </ac:spMkLst>
        </pc:spChg>
        <pc:spChg chg="add mod">
          <ac:chgData name="Luke Lewis" userId="S::luke.lewis@griffithuni.edu.au::5c1c271f-5fdf-402f-a660-489693c3a4c3" providerId="AD" clId="Web-{0D8BE109-198B-833A-FB84-CD5C87A5BE51}" dt="2023-10-03T05:02:29.918" v="62" actId="20577"/>
          <ac:spMkLst>
            <pc:docMk/>
            <pc:sldMk cId="1458640308" sldId="260"/>
            <ac:spMk id="7" creationId="{604F7674-C28F-39EC-D1E9-6F6FD9A114F7}"/>
          </ac:spMkLst>
        </pc:spChg>
        <pc:spChg chg="add del">
          <ac:chgData name="Luke Lewis" userId="S::luke.lewis@griffithuni.edu.au::5c1c271f-5fdf-402f-a660-489693c3a4c3" providerId="AD" clId="Web-{0D8BE109-198B-833A-FB84-CD5C87A5BE51}" dt="2023-10-03T03:37:46.816" v="31"/>
          <ac:spMkLst>
            <pc:docMk/>
            <pc:sldMk cId="1458640308" sldId="260"/>
            <ac:spMk id="10" creationId="{80DF40B2-80F7-4E71-B46C-284163F3654A}"/>
          </ac:spMkLst>
        </pc:spChg>
        <pc:picChg chg="mod ord">
          <ac:chgData name="Luke Lewis" userId="S::luke.lewis@griffithuni.edu.au::5c1c271f-5fdf-402f-a660-489693c3a4c3" providerId="AD" clId="Web-{0D8BE109-198B-833A-FB84-CD5C87A5BE51}" dt="2023-10-03T05:02:43.246" v="66" actId="1076"/>
          <ac:picMkLst>
            <pc:docMk/>
            <pc:sldMk cId="1458640308" sldId="260"/>
            <ac:picMk id="3" creationId="{600BDA24-2C8F-EC94-D042-D2EB8C64BF0F}"/>
          </ac:picMkLst>
        </pc:picChg>
      </pc:sldChg>
      <pc:sldChg chg="modSp">
        <pc:chgData name="Luke Lewis" userId="S::luke.lewis@griffithuni.edu.au::5c1c271f-5fdf-402f-a660-489693c3a4c3" providerId="AD" clId="Web-{0D8BE109-198B-833A-FB84-CD5C87A5BE51}" dt="2023-10-03T03:53:04.292" v="36" actId="20577"/>
        <pc:sldMkLst>
          <pc:docMk/>
          <pc:sldMk cId="3451578392" sldId="261"/>
        </pc:sldMkLst>
        <pc:spChg chg="mod">
          <ac:chgData name="Luke Lewis" userId="S::luke.lewis@griffithuni.edu.au::5c1c271f-5fdf-402f-a660-489693c3a4c3" providerId="AD" clId="Web-{0D8BE109-198B-833A-FB84-CD5C87A5BE51}" dt="2023-10-03T03:53:04.292" v="36" actId="20577"/>
          <ac:spMkLst>
            <pc:docMk/>
            <pc:sldMk cId="3451578392" sldId="261"/>
            <ac:spMk id="3" creationId="{CEB940C2-AAEA-1E20-7A6C-718642558705}"/>
          </ac:spMkLst>
        </pc:spChg>
      </pc:sldChg>
    </pc:docChg>
  </pc:docChgLst>
  <pc:docChgLst>
    <pc:chgData name="Luke Lewis" userId="S::luke.lewis@griffithuni.edu.au::5c1c271f-5fdf-402f-a660-489693c3a4c3" providerId="AD" clId="Web-{A36E142A-D7B9-40C7-B9D2-3CB1634A8532}"/>
    <pc:docChg chg="modSld">
      <pc:chgData name="Luke Lewis" userId="S::luke.lewis@griffithuni.edu.au::5c1c271f-5fdf-402f-a660-489693c3a4c3" providerId="AD" clId="Web-{A36E142A-D7B9-40C7-B9D2-3CB1634A8532}" dt="2023-10-03T04:29:44.466" v="15"/>
      <pc:docMkLst>
        <pc:docMk/>
      </pc:docMkLst>
      <pc:sldChg chg="modNotes">
        <pc:chgData name="Luke Lewis" userId="S::luke.lewis@griffithuni.edu.au::5c1c271f-5fdf-402f-a660-489693c3a4c3" providerId="AD" clId="Web-{A36E142A-D7B9-40C7-B9D2-3CB1634A8532}" dt="2023-10-03T04:29:44.466" v="15"/>
        <pc:sldMkLst>
          <pc:docMk/>
          <pc:sldMk cId="1458640308" sldId="260"/>
        </pc:sldMkLst>
      </pc:sldChg>
    </pc:docChg>
  </pc:docChgLst>
  <pc:docChgLst>
    <pc:chgData name="Luke Lewis" userId="S::luke.lewis@griffithuni.edu.au::5c1c271f-5fdf-402f-a660-489693c3a4c3" providerId="AD" clId="Web-{B970D2C8-8569-67A8-51AD-DCA9875FCB21}"/>
    <pc:docChg chg="modSld">
      <pc:chgData name="Luke Lewis" userId="S::luke.lewis@griffithuni.edu.au::5c1c271f-5fdf-402f-a660-489693c3a4c3" providerId="AD" clId="Web-{B970D2C8-8569-67A8-51AD-DCA9875FCB21}" dt="2023-10-02T12:33:22.926" v="5" actId="1076"/>
      <pc:docMkLst>
        <pc:docMk/>
      </pc:docMkLst>
      <pc:sldChg chg="addSp modSp">
        <pc:chgData name="Luke Lewis" userId="S::luke.lewis@griffithuni.edu.au::5c1c271f-5fdf-402f-a660-489693c3a4c3" providerId="AD" clId="Web-{B970D2C8-8569-67A8-51AD-DCA9875FCB21}" dt="2023-10-02T12:33:22.926" v="5" actId="1076"/>
        <pc:sldMkLst>
          <pc:docMk/>
          <pc:sldMk cId="1458640308" sldId="260"/>
        </pc:sldMkLst>
        <pc:picChg chg="add mod">
          <ac:chgData name="Luke Lewis" userId="S::luke.lewis@griffithuni.edu.au::5c1c271f-5fdf-402f-a660-489693c3a4c3" providerId="AD" clId="Web-{B970D2C8-8569-67A8-51AD-DCA9875FCB21}" dt="2023-10-02T12:33:22.926" v="5" actId="1076"/>
          <ac:picMkLst>
            <pc:docMk/>
            <pc:sldMk cId="1458640308" sldId="260"/>
            <ac:picMk id="3" creationId="{600BDA24-2C8F-EC94-D042-D2EB8C64BF0F}"/>
          </ac:picMkLst>
        </pc:picChg>
      </pc:sldChg>
    </pc:docChg>
  </pc:docChgLst>
  <pc:docChgLst>
    <pc:chgData name="Edward Winston" userId="S::edward.winston@griffithuni.edu.au::5bb37632-5e9b-4f22-b040-b9fed0997013" providerId="AD" clId="Web-{679149FB-92A0-44F9-8B82-8D5BF007F108}"/>
    <pc:docChg chg="modSld">
      <pc:chgData name="Edward Winston" userId="S::edward.winston@griffithuni.edu.au::5bb37632-5e9b-4f22-b040-b9fed0997013" providerId="AD" clId="Web-{679149FB-92A0-44F9-8B82-8D5BF007F108}" dt="2023-10-03T23:35:40.189" v="32" actId="20577"/>
      <pc:docMkLst>
        <pc:docMk/>
      </pc:docMkLst>
      <pc:sldChg chg="modSp">
        <pc:chgData name="Edward Winston" userId="S::edward.winston@griffithuni.edu.au::5bb37632-5e9b-4f22-b040-b9fed0997013" providerId="AD" clId="Web-{679149FB-92A0-44F9-8B82-8D5BF007F108}" dt="2023-10-03T23:35:40.189" v="32" actId="20577"/>
        <pc:sldMkLst>
          <pc:docMk/>
          <pc:sldMk cId="3624399305" sldId="275"/>
        </pc:sldMkLst>
        <pc:spChg chg="mod">
          <ac:chgData name="Edward Winston" userId="S::edward.winston@griffithuni.edu.au::5bb37632-5e9b-4f22-b040-b9fed0997013" providerId="AD" clId="Web-{679149FB-92A0-44F9-8B82-8D5BF007F108}" dt="2023-10-03T23:35:40.189" v="32" actId="20577"/>
          <ac:spMkLst>
            <pc:docMk/>
            <pc:sldMk cId="3624399305" sldId="275"/>
            <ac:spMk id="3" creationId="{D32EAA25-27BE-EDB9-5F5C-2E676B165C34}"/>
          </ac:spMkLst>
        </pc:spChg>
      </pc:sldChg>
    </pc:docChg>
  </pc:docChgLst>
  <pc:docChgLst>
    <pc:chgData name="Jonathan Willner" userId="S::jonathan.willner@griffithuni.edu.au::5655ac1a-9d02-4c37-88a4-81801fdf4898" providerId="AD" clId="Web-{9CEA2F5C-6732-66D0-8F57-874C92001452}"/>
    <pc:docChg chg="addSld modSld sldOrd">
      <pc:chgData name="Jonathan Willner" userId="S::jonathan.willner@griffithuni.edu.au::5655ac1a-9d02-4c37-88a4-81801fdf4898" providerId="AD" clId="Web-{9CEA2F5C-6732-66D0-8F57-874C92001452}" dt="2023-10-03T16:03:11.903" v="1377"/>
      <pc:docMkLst>
        <pc:docMk/>
      </pc:docMkLst>
      <pc:sldChg chg="addSp modSp mod setBg modNotes">
        <pc:chgData name="Jonathan Willner" userId="S::jonathan.willner@griffithuni.edu.au::5655ac1a-9d02-4c37-88a4-81801fdf4898" providerId="AD" clId="Web-{9CEA2F5C-6732-66D0-8F57-874C92001452}" dt="2023-10-03T15:44:23.891" v="478" actId="20577"/>
        <pc:sldMkLst>
          <pc:docMk/>
          <pc:sldMk cId="1155266323" sldId="258"/>
        </pc:sldMkLst>
        <pc:spChg chg="mod">
          <ac:chgData name="Jonathan Willner" userId="S::jonathan.willner@griffithuni.edu.au::5655ac1a-9d02-4c37-88a4-81801fdf4898" providerId="AD" clId="Web-{9CEA2F5C-6732-66D0-8F57-874C92001452}" dt="2023-10-03T15:43:57.890" v="459"/>
          <ac:spMkLst>
            <pc:docMk/>
            <pc:sldMk cId="1155266323" sldId="258"/>
            <ac:spMk id="2" creationId="{E39002E9-BF8E-7899-C7BD-E99C87E723F4}"/>
          </ac:spMkLst>
        </pc:spChg>
        <pc:spChg chg="mod">
          <ac:chgData name="Jonathan Willner" userId="S::jonathan.willner@griffithuni.edu.au::5655ac1a-9d02-4c37-88a4-81801fdf4898" providerId="AD" clId="Web-{9CEA2F5C-6732-66D0-8F57-874C92001452}" dt="2023-10-03T15:44:23.891" v="478" actId="20577"/>
          <ac:spMkLst>
            <pc:docMk/>
            <pc:sldMk cId="1155266323" sldId="258"/>
            <ac:spMk id="3" creationId="{1946A461-D508-3F95-F6A0-64367815D9AB}"/>
          </ac:spMkLst>
        </pc:spChg>
        <pc:spChg chg="add">
          <ac:chgData name="Jonathan Willner" userId="S::jonathan.willner@griffithuni.edu.au::5655ac1a-9d02-4c37-88a4-81801fdf4898" providerId="AD" clId="Web-{9CEA2F5C-6732-66D0-8F57-874C92001452}" dt="2023-10-03T15:43:57.890" v="459"/>
          <ac:spMkLst>
            <pc:docMk/>
            <pc:sldMk cId="1155266323" sldId="258"/>
            <ac:spMk id="8" creationId="{100EDD19-6802-4EC3-95CE-CFFAB042CFD6}"/>
          </ac:spMkLst>
        </pc:spChg>
        <pc:spChg chg="add">
          <ac:chgData name="Jonathan Willner" userId="S::jonathan.willner@griffithuni.edu.au::5655ac1a-9d02-4c37-88a4-81801fdf4898" providerId="AD" clId="Web-{9CEA2F5C-6732-66D0-8F57-874C92001452}" dt="2023-10-03T15:43:57.890" v="459"/>
          <ac:spMkLst>
            <pc:docMk/>
            <pc:sldMk cId="1155266323" sldId="258"/>
            <ac:spMk id="10" creationId="{DB17E863-922E-4C26-BD64-E8FD41D28661}"/>
          </ac:spMkLst>
        </pc:spChg>
      </pc:sldChg>
      <pc:sldChg chg="addSp delSp modSp modNotes">
        <pc:chgData name="Jonathan Willner" userId="S::jonathan.willner@griffithuni.edu.au::5655ac1a-9d02-4c37-88a4-81801fdf4898" providerId="AD" clId="Web-{9CEA2F5C-6732-66D0-8F57-874C92001452}" dt="2023-10-03T15:50:33.308" v="791"/>
        <pc:sldMkLst>
          <pc:docMk/>
          <pc:sldMk cId="1311771760" sldId="259"/>
        </pc:sldMkLst>
        <pc:spChg chg="mod">
          <ac:chgData name="Jonathan Willner" userId="S::jonathan.willner@griffithuni.edu.au::5655ac1a-9d02-4c37-88a4-81801fdf4898" providerId="AD" clId="Web-{9CEA2F5C-6732-66D0-8F57-874C92001452}" dt="2023-10-03T12:58:49.523" v="0" actId="14100"/>
          <ac:spMkLst>
            <pc:docMk/>
            <pc:sldMk cId="1311771760" sldId="259"/>
            <ac:spMk id="2" creationId="{C70849AC-35FB-E322-31A6-035E72904825}"/>
          </ac:spMkLst>
        </pc:spChg>
        <pc:spChg chg="del mod">
          <ac:chgData name="Jonathan Willner" userId="S::jonathan.willner@griffithuni.edu.au::5655ac1a-9d02-4c37-88a4-81801fdf4898" providerId="AD" clId="Web-{9CEA2F5C-6732-66D0-8F57-874C92001452}" dt="2023-10-03T13:12:42.653" v="3"/>
          <ac:spMkLst>
            <pc:docMk/>
            <pc:sldMk cId="1311771760" sldId="259"/>
            <ac:spMk id="3" creationId="{AA29404C-7C11-B1B0-144D-A81A217B8D54}"/>
          </ac:spMkLst>
        </pc:spChg>
        <pc:picChg chg="add mod ord modCrop">
          <ac:chgData name="Jonathan Willner" userId="S::jonathan.willner@griffithuni.edu.au::5655ac1a-9d02-4c37-88a4-81801fdf4898" providerId="AD" clId="Web-{9CEA2F5C-6732-66D0-8F57-874C92001452}" dt="2023-10-03T13:13:05.716" v="7" actId="1076"/>
          <ac:picMkLst>
            <pc:docMk/>
            <pc:sldMk cId="1311771760" sldId="259"/>
            <ac:picMk id="4" creationId="{D64B32A0-5692-D94A-D9D3-5875709F39A7}"/>
          </ac:picMkLst>
        </pc:picChg>
      </pc:sldChg>
      <pc:sldChg chg="addSp delSp modSp mod setBg modNotes">
        <pc:chgData name="Jonathan Willner" userId="S::jonathan.willner@griffithuni.edu.au::5655ac1a-9d02-4c37-88a4-81801fdf4898" providerId="AD" clId="Web-{9CEA2F5C-6732-66D0-8F57-874C92001452}" dt="2023-10-03T15:36:56.912" v="335" actId="20577"/>
        <pc:sldMkLst>
          <pc:docMk/>
          <pc:sldMk cId="3434343591" sldId="263"/>
        </pc:sldMkLst>
        <pc:spChg chg="mod">
          <ac:chgData name="Jonathan Willner" userId="S::jonathan.willner@griffithuni.edu.au::5655ac1a-9d02-4c37-88a4-81801fdf4898" providerId="AD" clId="Web-{9CEA2F5C-6732-66D0-8F57-874C92001452}" dt="2023-10-03T15:36:47.272" v="324"/>
          <ac:spMkLst>
            <pc:docMk/>
            <pc:sldMk cId="3434343591" sldId="263"/>
            <ac:spMk id="2" creationId="{2BD2C157-AB71-FEFB-EA61-9BFE05705F34}"/>
          </ac:spMkLst>
        </pc:spChg>
        <pc:spChg chg="mod">
          <ac:chgData name="Jonathan Willner" userId="S::jonathan.willner@griffithuni.edu.au::5655ac1a-9d02-4c37-88a4-81801fdf4898" providerId="AD" clId="Web-{9CEA2F5C-6732-66D0-8F57-874C92001452}" dt="2023-10-03T15:36:56.912" v="335" actId="20577"/>
          <ac:spMkLst>
            <pc:docMk/>
            <pc:sldMk cId="3434343591" sldId="263"/>
            <ac:spMk id="3" creationId="{C9442AA7-7D7B-CF8A-5340-3782A759AD92}"/>
          </ac:spMkLst>
        </pc:spChg>
        <pc:spChg chg="add del mod">
          <ac:chgData name="Jonathan Willner" userId="S::jonathan.willner@griffithuni.edu.au::5655ac1a-9d02-4c37-88a4-81801fdf4898" providerId="AD" clId="Web-{9CEA2F5C-6732-66D0-8F57-874C92001452}" dt="2023-10-03T15:34:30.549" v="287"/>
          <ac:spMkLst>
            <pc:docMk/>
            <pc:sldMk cId="3434343591" sldId="263"/>
            <ac:spMk id="4" creationId="{371158FA-45A5-6937-8303-04B2A4B03F1C}"/>
          </ac:spMkLst>
        </pc:spChg>
        <pc:spChg chg="add">
          <ac:chgData name="Jonathan Willner" userId="S::jonathan.willner@griffithuni.edu.au::5655ac1a-9d02-4c37-88a4-81801fdf4898" providerId="AD" clId="Web-{9CEA2F5C-6732-66D0-8F57-874C92001452}" dt="2023-10-03T15:36:47.272" v="324"/>
          <ac:spMkLst>
            <pc:docMk/>
            <pc:sldMk cId="3434343591" sldId="263"/>
            <ac:spMk id="8" creationId="{18873D23-2DCF-4B31-A009-95721C06E8E1}"/>
          </ac:spMkLst>
        </pc:spChg>
        <pc:spChg chg="add del">
          <ac:chgData name="Jonathan Willner" userId="S::jonathan.willner@griffithuni.edu.au::5655ac1a-9d02-4c37-88a4-81801fdf4898" providerId="AD" clId="Web-{9CEA2F5C-6732-66D0-8F57-874C92001452}" dt="2023-10-03T15:36:47.256" v="323"/>
          <ac:spMkLst>
            <pc:docMk/>
            <pc:sldMk cId="3434343591" sldId="263"/>
            <ac:spMk id="9" creationId="{F13C74B1-5B17-4795-BED0-7140497B445A}"/>
          </ac:spMkLst>
        </pc:spChg>
        <pc:spChg chg="add">
          <ac:chgData name="Jonathan Willner" userId="S::jonathan.willner@griffithuni.edu.au::5655ac1a-9d02-4c37-88a4-81801fdf4898" providerId="AD" clId="Web-{9CEA2F5C-6732-66D0-8F57-874C92001452}" dt="2023-10-03T15:36:47.272" v="324"/>
          <ac:spMkLst>
            <pc:docMk/>
            <pc:sldMk cId="3434343591" sldId="263"/>
            <ac:spMk id="10" creationId="{C13EF075-D4EF-4929-ADBC-91B27DA19955}"/>
          </ac:spMkLst>
        </pc:spChg>
        <pc:spChg chg="add del">
          <ac:chgData name="Jonathan Willner" userId="S::jonathan.willner@griffithuni.edu.au::5655ac1a-9d02-4c37-88a4-81801fdf4898" providerId="AD" clId="Web-{9CEA2F5C-6732-66D0-8F57-874C92001452}" dt="2023-10-03T15:36:47.256" v="323"/>
          <ac:spMkLst>
            <pc:docMk/>
            <pc:sldMk cId="3434343591" sldId="263"/>
            <ac:spMk id="11" creationId="{D4974D33-8DC5-464E-8C6D-BE58F0669C17}"/>
          </ac:spMkLst>
        </pc:spChg>
        <pc:grpChg chg="add">
          <ac:chgData name="Jonathan Willner" userId="S::jonathan.willner@griffithuni.edu.au::5655ac1a-9d02-4c37-88a4-81801fdf4898" providerId="AD" clId="Web-{9CEA2F5C-6732-66D0-8F57-874C92001452}" dt="2023-10-03T15:36:47.272" v="324"/>
          <ac:grpSpMkLst>
            <pc:docMk/>
            <pc:sldMk cId="3434343591" sldId="263"/>
            <ac:grpSpMk id="12" creationId="{DAA26DFA-AAB2-4973-9C17-16D587C7B198}"/>
          </ac:grpSpMkLst>
        </pc:grpChg>
        <pc:picChg chg="add del">
          <ac:chgData name="Jonathan Willner" userId="S::jonathan.willner@griffithuni.edu.au::5655ac1a-9d02-4c37-88a4-81801fdf4898" providerId="AD" clId="Web-{9CEA2F5C-6732-66D0-8F57-874C92001452}" dt="2023-10-03T15:36:47.256" v="323"/>
          <ac:picMkLst>
            <pc:docMk/>
            <pc:sldMk cId="3434343591" sldId="263"/>
            <ac:picMk id="5" creationId="{0558C50C-FBFC-2873-A44F-A5DC57072E32}"/>
          </ac:picMkLst>
        </pc:picChg>
      </pc:sldChg>
      <pc:sldChg chg="addSp delSp modSp add replId modNotes">
        <pc:chgData name="Jonathan Willner" userId="S::jonathan.willner@griffithuni.edu.au::5655ac1a-9d02-4c37-88a4-81801fdf4898" providerId="AD" clId="Web-{9CEA2F5C-6732-66D0-8F57-874C92001452}" dt="2023-10-03T15:53:04.265" v="912"/>
        <pc:sldMkLst>
          <pc:docMk/>
          <pc:sldMk cId="264390764" sldId="264"/>
        </pc:sldMkLst>
        <pc:spChg chg="del mod">
          <ac:chgData name="Jonathan Willner" userId="S::jonathan.willner@griffithuni.edu.au::5655ac1a-9d02-4c37-88a4-81801fdf4898" providerId="AD" clId="Web-{9CEA2F5C-6732-66D0-8F57-874C92001452}" dt="2023-10-03T13:13:35.248" v="9"/>
          <ac:spMkLst>
            <pc:docMk/>
            <pc:sldMk cId="264390764" sldId="264"/>
            <ac:spMk id="3" creationId="{AA29404C-7C11-B1B0-144D-A81A217B8D54}"/>
          </ac:spMkLst>
        </pc:spChg>
        <pc:picChg chg="add mod ord">
          <ac:chgData name="Jonathan Willner" userId="S::jonathan.willner@griffithuni.edu.au::5655ac1a-9d02-4c37-88a4-81801fdf4898" providerId="AD" clId="Web-{9CEA2F5C-6732-66D0-8F57-874C92001452}" dt="2023-10-03T13:13:52.560" v="13" actId="14100"/>
          <ac:picMkLst>
            <pc:docMk/>
            <pc:sldMk cId="264390764" sldId="264"/>
            <ac:picMk id="4" creationId="{CA9CFF16-C08D-4014-878A-AEE9EC16DC19}"/>
          </ac:picMkLst>
        </pc:picChg>
      </pc:sldChg>
      <pc:sldChg chg="modSp add replId modNotes">
        <pc:chgData name="Jonathan Willner" userId="S::jonathan.willner@griffithuni.edu.au::5655ac1a-9d02-4c37-88a4-81801fdf4898" providerId="AD" clId="Web-{9CEA2F5C-6732-66D0-8F57-874C92001452}" dt="2023-10-03T15:56:42.754" v="1052"/>
        <pc:sldMkLst>
          <pc:docMk/>
          <pc:sldMk cId="1579816526" sldId="265"/>
        </pc:sldMkLst>
        <pc:picChg chg="mod">
          <ac:chgData name="Jonathan Willner" userId="S::jonathan.willner@griffithuni.edu.au::5655ac1a-9d02-4c37-88a4-81801fdf4898" providerId="AD" clId="Web-{9CEA2F5C-6732-66D0-8F57-874C92001452}" dt="2023-10-03T13:21:38.086" v="19" actId="1076"/>
          <ac:picMkLst>
            <pc:docMk/>
            <pc:sldMk cId="1579816526" sldId="265"/>
            <ac:picMk id="4" creationId="{CA9CFF16-C08D-4014-878A-AEE9EC16DC19}"/>
          </ac:picMkLst>
        </pc:picChg>
      </pc:sldChg>
      <pc:sldChg chg="modSp add ord replId modNotes">
        <pc:chgData name="Jonathan Willner" userId="S::jonathan.willner@griffithuni.edu.au::5655ac1a-9d02-4c37-88a4-81801fdf4898" providerId="AD" clId="Web-{9CEA2F5C-6732-66D0-8F57-874C92001452}" dt="2023-10-03T15:58:37.022" v="1159"/>
        <pc:sldMkLst>
          <pc:docMk/>
          <pc:sldMk cId="1832051159" sldId="266"/>
        </pc:sldMkLst>
        <pc:picChg chg="mod">
          <ac:chgData name="Jonathan Willner" userId="S::jonathan.willner@griffithuni.edu.au::5655ac1a-9d02-4c37-88a4-81801fdf4898" providerId="AD" clId="Web-{9CEA2F5C-6732-66D0-8F57-874C92001452}" dt="2023-10-03T13:23:17.369" v="25"/>
          <ac:picMkLst>
            <pc:docMk/>
            <pc:sldMk cId="1832051159" sldId="266"/>
            <ac:picMk id="4" creationId="{CA9CFF16-C08D-4014-878A-AEE9EC16DC19}"/>
          </ac:picMkLst>
        </pc:picChg>
      </pc:sldChg>
      <pc:sldChg chg="modSp add replId modNotes">
        <pc:chgData name="Jonathan Willner" userId="S::jonathan.willner@griffithuni.edu.au::5655ac1a-9d02-4c37-88a4-81801fdf4898" providerId="AD" clId="Web-{9CEA2F5C-6732-66D0-8F57-874C92001452}" dt="2023-10-03T15:57:48.240" v="1116"/>
        <pc:sldMkLst>
          <pc:docMk/>
          <pc:sldMk cId="1121177735" sldId="267"/>
        </pc:sldMkLst>
        <pc:picChg chg="mod">
          <ac:chgData name="Jonathan Willner" userId="S::jonathan.willner@griffithuni.edu.au::5655ac1a-9d02-4c37-88a4-81801fdf4898" providerId="AD" clId="Web-{9CEA2F5C-6732-66D0-8F57-874C92001452}" dt="2023-10-03T13:22:30.524" v="23" actId="1076"/>
          <ac:picMkLst>
            <pc:docMk/>
            <pc:sldMk cId="1121177735" sldId="267"/>
            <ac:picMk id="4" creationId="{CA9CFF16-C08D-4014-878A-AEE9EC16DC19}"/>
          </ac:picMkLst>
        </pc:picChg>
      </pc:sldChg>
      <pc:sldChg chg="modSp add replId modNotes">
        <pc:chgData name="Jonathan Willner" userId="S::jonathan.willner@griffithuni.edu.au::5655ac1a-9d02-4c37-88a4-81801fdf4898" providerId="AD" clId="Web-{9CEA2F5C-6732-66D0-8F57-874C92001452}" dt="2023-10-03T16:01:51.964" v="1253"/>
        <pc:sldMkLst>
          <pc:docMk/>
          <pc:sldMk cId="4169908743" sldId="268"/>
        </pc:sldMkLst>
        <pc:picChg chg="mod">
          <ac:chgData name="Jonathan Willner" userId="S::jonathan.willner@griffithuni.edu.au::5655ac1a-9d02-4c37-88a4-81801fdf4898" providerId="AD" clId="Web-{9CEA2F5C-6732-66D0-8F57-874C92001452}" dt="2023-10-03T13:23:32.795" v="28"/>
          <ac:picMkLst>
            <pc:docMk/>
            <pc:sldMk cId="4169908743" sldId="268"/>
            <ac:picMk id="4" creationId="{CA9CFF16-C08D-4014-878A-AEE9EC16DC19}"/>
          </ac:picMkLst>
        </pc:picChg>
      </pc:sldChg>
      <pc:sldChg chg="modSp add replId modNotes">
        <pc:chgData name="Jonathan Willner" userId="S::jonathan.willner@griffithuni.edu.au::5655ac1a-9d02-4c37-88a4-81801fdf4898" providerId="AD" clId="Web-{9CEA2F5C-6732-66D0-8F57-874C92001452}" dt="2023-10-03T16:02:24.480" v="1292"/>
        <pc:sldMkLst>
          <pc:docMk/>
          <pc:sldMk cId="197752061" sldId="269"/>
        </pc:sldMkLst>
        <pc:picChg chg="mod">
          <ac:chgData name="Jonathan Willner" userId="S::jonathan.willner@griffithuni.edu.au::5655ac1a-9d02-4c37-88a4-81801fdf4898" providerId="AD" clId="Web-{9CEA2F5C-6732-66D0-8F57-874C92001452}" dt="2023-10-03T13:25:13.985" v="32" actId="1076"/>
          <ac:picMkLst>
            <pc:docMk/>
            <pc:sldMk cId="197752061" sldId="269"/>
            <ac:picMk id="4" creationId="{CA9CFF16-C08D-4014-878A-AEE9EC16DC19}"/>
          </ac:picMkLst>
        </pc:picChg>
      </pc:sldChg>
      <pc:sldChg chg="modSp add ord replId modNotes">
        <pc:chgData name="Jonathan Willner" userId="S::jonathan.willner@griffithuni.edu.au::5655ac1a-9d02-4c37-88a4-81801fdf4898" providerId="AD" clId="Web-{9CEA2F5C-6732-66D0-8F57-874C92001452}" dt="2023-10-03T16:03:11.903" v="1377"/>
        <pc:sldMkLst>
          <pc:docMk/>
          <pc:sldMk cId="2935949549" sldId="270"/>
        </pc:sldMkLst>
        <pc:picChg chg="mod">
          <ac:chgData name="Jonathan Willner" userId="S::jonathan.willner@griffithuni.edu.au::5655ac1a-9d02-4c37-88a4-81801fdf4898" providerId="AD" clId="Web-{9CEA2F5C-6732-66D0-8F57-874C92001452}" dt="2023-10-03T13:26:02.126" v="35" actId="1076"/>
          <ac:picMkLst>
            <pc:docMk/>
            <pc:sldMk cId="2935949549" sldId="270"/>
            <ac:picMk id="4" creationId="{CA9CFF16-C08D-4014-878A-AEE9EC16DC19}"/>
          </ac:picMkLst>
        </pc:picChg>
      </pc:sldChg>
      <pc:sldChg chg="modSp add replId modNotes">
        <pc:chgData name="Jonathan Willner" userId="S::jonathan.willner@griffithuni.edu.au::5655ac1a-9d02-4c37-88a4-81801fdf4898" providerId="AD" clId="Web-{9CEA2F5C-6732-66D0-8F57-874C92001452}" dt="2023-10-03T15:53:21.766" v="929"/>
        <pc:sldMkLst>
          <pc:docMk/>
          <pc:sldMk cId="1250888308" sldId="271"/>
        </pc:sldMkLst>
        <pc:picChg chg="mod">
          <ac:chgData name="Jonathan Willner" userId="S::jonathan.willner@griffithuni.edu.au::5655ac1a-9d02-4c37-88a4-81801fdf4898" providerId="AD" clId="Web-{9CEA2F5C-6732-66D0-8F57-874C92001452}" dt="2023-10-03T13:27:01.487" v="38"/>
          <ac:picMkLst>
            <pc:docMk/>
            <pc:sldMk cId="1250888308" sldId="271"/>
            <ac:picMk id="4" creationId="{CA9CFF16-C08D-4014-878A-AEE9EC16DC19}"/>
          </ac:picMkLst>
        </pc:picChg>
      </pc:sldChg>
      <pc:sldChg chg="addSp delSp modSp new ord modNotes">
        <pc:chgData name="Jonathan Willner" userId="S::jonathan.willner@griffithuni.edu.au::5655ac1a-9d02-4c37-88a4-81801fdf4898" providerId="AD" clId="Web-{9CEA2F5C-6732-66D0-8F57-874C92001452}" dt="2023-10-03T15:30:29.434" v="160"/>
        <pc:sldMkLst>
          <pc:docMk/>
          <pc:sldMk cId="2428008194" sldId="272"/>
        </pc:sldMkLst>
        <pc:spChg chg="mod">
          <ac:chgData name="Jonathan Willner" userId="S::jonathan.willner@griffithuni.edu.au::5655ac1a-9d02-4c37-88a4-81801fdf4898" providerId="AD" clId="Web-{9CEA2F5C-6732-66D0-8F57-874C92001452}" dt="2023-10-03T15:28:31.072" v="55" actId="20577"/>
          <ac:spMkLst>
            <pc:docMk/>
            <pc:sldMk cId="2428008194" sldId="272"/>
            <ac:spMk id="2" creationId="{068C2D87-DAAA-A127-D1BB-0E114BE8A8E3}"/>
          </ac:spMkLst>
        </pc:spChg>
        <pc:spChg chg="add del mod">
          <ac:chgData name="Jonathan Willner" userId="S::jonathan.willner@griffithuni.edu.au::5655ac1a-9d02-4c37-88a4-81801fdf4898" providerId="AD" clId="Web-{9CEA2F5C-6732-66D0-8F57-874C92001452}" dt="2023-10-03T15:30:29.434" v="160"/>
          <ac:spMkLst>
            <pc:docMk/>
            <pc:sldMk cId="2428008194" sldId="272"/>
            <ac:spMk id="3" creationId="{A9B6672B-B437-0635-1AC4-8F36071189CF}"/>
          </ac:spMkLst>
        </pc:spChg>
        <pc:graphicFrameChg chg="add del">
          <ac:chgData name="Jonathan Willner" userId="S::jonathan.willner@griffithuni.edu.au::5655ac1a-9d02-4c37-88a4-81801fdf4898" providerId="AD" clId="Web-{9CEA2F5C-6732-66D0-8F57-874C92001452}" dt="2023-10-03T15:30:29.419" v="159"/>
          <ac:graphicFrameMkLst>
            <pc:docMk/>
            <pc:sldMk cId="2428008194" sldId="272"/>
            <ac:graphicFrameMk id="5" creationId="{B5A3D553-EFFB-5193-2366-1E7BA1D22F3F}"/>
          </ac:graphicFrameMkLst>
        </pc:graphicFrameChg>
        <pc:graphicFrameChg chg="add">
          <ac:chgData name="Jonathan Willner" userId="S::jonathan.willner@griffithuni.edu.au::5655ac1a-9d02-4c37-88a4-81801fdf4898" providerId="AD" clId="Web-{9CEA2F5C-6732-66D0-8F57-874C92001452}" dt="2023-10-03T15:30:29.434" v="160"/>
          <ac:graphicFrameMkLst>
            <pc:docMk/>
            <pc:sldMk cId="2428008194" sldId="272"/>
            <ac:graphicFrameMk id="7" creationId="{983ABF5B-43F7-5FFB-2F7B-65D16F5D02AF}"/>
          </ac:graphicFrameMkLst>
        </pc:graphicFrameChg>
      </pc:sldChg>
      <pc:sldChg chg="addSp delSp modSp add mod replId setBg modNotes">
        <pc:chgData name="Jonathan Willner" userId="S::jonathan.willner@griffithuni.edu.au::5655ac1a-9d02-4c37-88a4-81801fdf4898" providerId="AD" clId="Web-{9CEA2F5C-6732-66D0-8F57-874C92001452}" dt="2023-10-03T15:39:49.495" v="369"/>
        <pc:sldMkLst>
          <pc:docMk/>
          <pc:sldMk cId="2399700684" sldId="273"/>
        </pc:sldMkLst>
        <pc:spChg chg="mod">
          <ac:chgData name="Jonathan Willner" userId="S::jonathan.willner@griffithuni.edu.au::5655ac1a-9d02-4c37-88a4-81801fdf4898" providerId="AD" clId="Web-{9CEA2F5C-6732-66D0-8F57-874C92001452}" dt="2023-10-03T15:39:49.495" v="369"/>
          <ac:spMkLst>
            <pc:docMk/>
            <pc:sldMk cId="2399700684" sldId="273"/>
            <ac:spMk id="2" creationId="{2BD2C157-AB71-FEFB-EA61-9BFE05705F34}"/>
          </ac:spMkLst>
        </pc:spChg>
        <pc:spChg chg="add del mod">
          <ac:chgData name="Jonathan Willner" userId="S::jonathan.willner@griffithuni.edu.au::5655ac1a-9d02-4c37-88a4-81801fdf4898" providerId="AD" clId="Web-{9CEA2F5C-6732-66D0-8F57-874C92001452}" dt="2023-10-03T15:39:49.495" v="369"/>
          <ac:spMkLst>
            <pc:docMk/>
            <pc:sldMk cId="2399700684" sldId="273"/>
            <ac:spMk id="3" creationId="{C9442AA7-7D7B-CF8A-5340-3782A759AD92}"/>
          </ac:spMkLst>
        </pc:spChg>
        <pc:spChg chg="add del">
          <ac:chgData name="Jonathan Willner" userId="S::jonathan.willner@griffithuni.edu.au::5655ac1a-9d02-4c37-88a4-81801fdf4898" providerId="AD" clId="Web-{9CEA2F5C-6732-66D0-8F57-874C92001452}" dt="2023-10-03T15:39:49.463" v="368"/>
          <ac:spMkLst>
            <pc:docMk/>
            <pc:sldMk cId="2399700684" sldId="273"/>
            <ac:spMk id="9" creationId="{7DA1F35B-C8F7-4A5A-9339-7DA4D785B300}"/>
          </ac:spMkLst>
        </pc:spChg>
        <pc:spChg chg="add del">
          <ac:chgData name="Jonathan Willner" userId="S::jonathan.willner@griffithuni.edu.au::5655ac1a-9d02-4c37-88a4-81801fdf4898" providerId="AD" clId="Web-{9CEA2F5C-6732-66D0-8F57-874C92001452}" dt="2023-10-03T15:39:49.463" v="368"/>
          <ac:spMkLst>
            <pc:docMk/>
            <pc:sldMk cId="2399700684" sldId="273"/>
            <ac:spMk id="11" creationId="{B2D4AD41-40DA-4A81-92F5-B6E3BA1ED82A}"/>
          </ac:spMkLst>
        </pc:spChg>
        <pc:spChg chg="add">
          <ac:chgData name="Jonathan Willner" userId="S::jonathan.willner@griffithuni.edu.au::5655ac1a-9d02-4c37-88a4-81801fdf4898" providerId="AD" clId="Web-{9CEA2F5C-6732-66D0-8F57-874C92001452}" dt="2023-10-03T15:39:49.495" v="369"/>
          <ac:spMkLst>
            <pc:docMk/>
            <pc:sldMk cId="2399700684" sldId="273"/>
            <ac:spMk id="13" creationId="{FB92FFCE-0C90-454E-AA25-D4EE9A6C39C5}"/>
          </ac:spMkLst>
        </pc:spChg>
        <pc:spChg chg="add">
          <ac:chgData name="Jonathan Willner" userId="S::jonathan.willner@griffithuni.edu.au::5655ac1a-9d02-4c37-88a4-81801fdf4898" providerId="AD" clId="Web-{9CEA2F5C-6732-66D0-8F57-874C92001452}" dt="2023-10-03T15:39:49.495" v="369"/>
          <ac:spMkLst>
            <pc:docMk/>
            <pc:sldMk cId="2399700684" sldId="273"/>
            <ac:spMk id="14" creationId="{AFF8D2E5-2C4E-47B1-930B-6C82B7C31331}"/>
          </ac:spMkLst>
        </pc:spChg>
        <pc:spChg chg="add">
          <ac:chgData name="Jonathan Willner" userId="S::jonathan.willner@griffithuni.edu.au::5655ac1a-9d02-4c37-88a4-81801fdf4898" providerId="AD" clId="Web-{9CEA2F5C-6732-66D0-8F57-874C92001452}" dt="2023-10-03T15:39:49.495" v="369"/>
          <ac:spMkLst>
            <pc:docMk/>
            <pc:sldMk cId="2399700684" sldId="273"/>
            <ac:spMk id="15" creationId="{801E4ADA-0EA9-4930-846E-3C11E8BED6DD}"/>
          </ac:spMkLst>
        </pc:spChg>
        <pc:graphicFrameChg chg="add del">
          <ac:chgData name="Jonathan Willner" userId="S::jonathan.willner@griffithuni.edu.au::5655ac1a-9d02-4c37-88a4-81801fdf4898" providerId="AD" clId="Web-{9CEA2F5C-6732-66D0-8F57-874C92001452}" dt="2023-10-03T15:39:49.463" v="368"/>
          <ac:graphicFrameMkLst>
            <pc:docMk/>
            <pc:sldMk cId="2399700684" sldId="273"/>
            <ac:graphicFrameMk id="5" creationId="{0BC4D9FC-133D-3FA6-4858-7C23E3EEB36F}"/>
          </ac:graphicFrameMkLst>
        </pc:graphicFrameChg>
        <pc:graphicFrameChg chg="add">
          <ac:chgData name="Jonathan Willner" userId="S::jonathan.willner@griffithuni.edu.au::5655ac1a-9d02-4c37-88a4-81801fdf4898" providerId="AD" clId="Web-{9CEA2F5C-6732-66D0-8F57-874C92001452}" dt="2023-10-03T15:39:49.495" v="369"/>
          <ac:graphicFrameMkLst>
            <pc:docMk/>
            <pc:sldMk cId="2399700684" sldId="273"/>
            <ac:graphicFrameMk id="16" creationId="{AFEC7831-B5BB-5F98-F8F3-8D0126B3DCE1}"/>
          </ac:graphicFrameMkLst>
        </pc:graphicFrameChg>
      </pc:sldChg>
      <pc:sldChg chg="add replId">
        <pc:chgData name="Jonathan Willner" userId="S::jonathan.willner@griffithuni.edu.au::5655ac1a-9d02-4c37-88a4-81801fdf4898" providerId="AD" clId="Web-{9CEA2F5C-6732-66D0-8F57-874C92001452}" dt="2023-10-03T15:40:11.261" v="370"/>
        <pc:sldMkLst>
          <pc:docMk/>
          <pc:sldMk cId="1200915703" sldId="274"/>
        </pc:sldMkLst>
      </pc:sldChg>
    </pc:docChg>
  </pc:docChgLst>
  <pc:docChgLst>
    <pc:chgData name="Edward Winston" userId="S::edward.winston@griffithuni.edu.au::5bb37632-5e9b-4f22-b040-b9fed0997013" providerId="AD" clId="Web-{5E8098EA-53C3-4D47-BF39-FF6E0D327116}"/>
    <pc:docChg chg="modSld">
      <pc:chgData name="Edward Winston" userId="S::edward.winston@griffithuni.edu.au::5bb37632-5e9b-4f22-b040-b9fed0997013" providerId="AD" clId="Web-{5E8098EA-53C3-4D47-BF39-FF6E0D327116}" dt="2023-10-04T04:03:54.066" v="10"/>
      <pc:docMkLst>
        <pc:docMk/>
      </pc:docMkLst>
      <pc:sldChg chg="modNotes">
        <pc:chgData name="Edward Winston" userId="S::edward.winston@griffithuni.edu.au::5bb37632-5e9b-4f22-b040-b9fed0997013" providerId="AD" clId="Web-{5E8098EA-53C3-4D47-BF39-FF6E0D327116}" dt="2023-10-04T04:03:54.066" v="10"/>
        <pc:sldMkLst>
          <pc:docMk/>
          <pc:sldMk cId="1200915703" sldId="274"/>
        </pc:sldMkLst>
      </pc:sldChg>
    </pc:docChg>
  </pc:docChgLst>
  <pc:docChgLst>
    <pc:chgData name="Luke Lewis" userId="S::luke.lewis@griffithuni.edu.au::5c1c271f-5fdf-402f-a660-489693c3a4c3" providerId="AD" clId="Web-{9244EB49-479C-49B1-883D-0CA440CC9D8F}"/>
    <pc:docChg chg="modSld">
      <pc:chgData name="Luke Lewis" userId="S::luke.lewis@griffithuni.edu.au::5c1c271f-5fdf-402f-a660-489693c3a4c3" providerId="AD" clId="Web-{9244EB49-479C-49B1-883D-0CA440CC9D8F}" dt="2023-09-27T05:52:55.711" v="17"/>
      <pc:docMkLst>
        <pc:docMk/>
      </pc:docMkLst>
      <pc:sldChg chg="addSp delSp modSp mod setBg">
        <pc:chgData name="Luke Lewis" userId="S::luke.lewis@griffithuni.edu.au::5c1c271f-5fdf-402f-a660-489693c3a4c3" providerId="AD" clId="Web-{9244EB49-479C-49B1-883D-0CA440CC9D8F}" dt="2023-09-27T05:52:55.711" v="17"/>
        <pc:sldMkLst>
          <pc:docMk/>
          <pc:sldMk cId="1458640308" sldId="260"/>
        </pc:sldMkLst>
        <pc:spChg chg="mod ord">
          <ac:chgData name="Luke Lewis" userId="S::luke.lewis@griffithuni.edu.au::5c1c271f-5fdf-402f-a660-489693c3a4c3" providerId="AD" clId="Web-{9244EB49-479C-49B1-883D-0CA440CC9D8F}" dt="2023-09-27T05:52:54.414" v="16"/>
          <ac:spMkLst>
            <pc:docMk/>
            <pc:sldMk cId="1458640308" sldId="260"/>
            <ac:spMk id="2" creationId="{45CA84A2-BEE9-1B53-544A-6141C07816A9}"/>
          </ac:spMkLst>
        </pc:spChg>
        <pc:spChg chg="del mod">
          <ac:chgData name="Luke Lewis" userId="S::luke.lewis@griffithuni.edu.au::5c1c271f-5fdf-402f-a660-489693c3a4c3" providerId="AD" clId="Web-{9244EB49-479C-49B1-883D-0CA440CC9D8F}" dt="2023-09-27T05:52:14.320" v="1"/>
          <ac:spMkLst>
            <pc:docMk/>
            <pc:sldMk cId="1458640308" sldId="260"/>
            <ac:spMk id="3" creationId="{426B2544-3414-B214-5DFD-3BE60455CA62}"/>
          </ac:spMkLst>
        </pc:spChg>
        <pc:spChg chg="add del">
          <ac:chgData name="Luke Lewis" userId="S::luke.lewis@griffithuni.edu.au::5c1c271f-5fdf-402f-a660-489693c3a4c3" providerId="AD" clId="Web-{9244EB49-479C-49B1-883D-0CA440CC9D8F}" dt="2023-09-27T05:52:29.289" v="4"/>
          <ac:spMkLst>
            <pc:docMk/>
            <pc:sldMk cId="1458640308" sldId="260"/>
            <ac:spMk id="9" creationId="{D12DDE76-C203-4047-9998-63900085B5E8}"/>
          </ac:spMkLst>
        </pc:spChg>
        <pc:spChg chg="add del">
          <ac:chgData name="Luke Lewis" userId="S::luke.lewis@griffithuni.edu.au::5c1c271f-5fdf-402f-a660-489693c3a4c3" providerId="AD" clId="Web-{9244EB49-479C-49B1-883D-0CA440CC9D8F}" dt="2023-09-27T05:52:34.086" v="6"/>
          <ac:spMkLst>
            <pc:docMk/>
            <pc:sldMk cId="1458640308" sldId="260"/>
            <ac:spMk id="11" creationId="{AB58EF07-17C2-48CF-ABB0-EEF1F17CB8F0}"/>
          </ac:spMkLst>
        </pc:spChg>
        <pc:spChg chg="add del">
          <ac:chgData name="Luke Lewis" userId="S::luke.lewis@griffithuni.edu.au::5c1c271f-5fdf-402f-a660-489693c3a4c3" providerId="AD" clId="Web-{9244EB49-479C-49B1-883D-0CA440CC9D8F}" dt="2023-09-27T05:52:34.086" v="6"/>
          <ac:spMkLst>
            <pc:docMk/>
            <pc:sldMk cId="1458640308" sldId="260"/>
            <ac:spMk id="12" creationId="{0671A8AE-40A1-4631-A6B8-581AFF065482}"/>
          </ac:spMkLst>
        </pc:spChg>
        <pc:spChg chg="add del">
          <ac:chgData name="Luke Lewis" userId="S::luke.lewis@griffithuni.edu.au::5c1c271f-5fdf-402f-a660-489693c3a4c3" providerId="AD" clId="Web-{9244EB49-479C-49B1-883D-0CA440CC9D8F}" dt="2023-09-27T05:52:34.086" v="6"/>
          <ac:spMkLst>
            <pc:docMk/>
            <pc:sldMk cId="1458640308" sldId="260"/>
            <ac:spMk id="13" creationId="{AF2F604E-43BE-4DC3-B983-E071523364F8}"/>
          </ac:spMkLst>
        </pc:spChg>
        <pc:spChg chg="add del">
          <ac:chgData name="Luke Lewis" userId="S::luke.lewis@griffithuni.edu.au::5c1c271f-5fdf-402f-a660-489693c3a4c3" providerId="AD" clId="Web-{9244EB49-479C-49B1-883D-0CA440CC9D8F}" dt="2023-09-27T05:52:34.086" v="6"/>
          <ac:spMkLst>
            <pc:docMk/>
            <pc:sldMk cId="1458640308" sldId="260"/>
            <ac:spMk id="15" creationId="{08C9B587-E65E-4B52-B37C-ABEBB6E87928}"/>
          </ac:spMkLst>
        </pc:spChg>
        <pc:spChg chg="add del">
          <ac:chgData name="Luke Lewis" userId="S::luke.lewis@griffithuni.edu.au::5c1c271f-5fdf-402f-a660-489693c3a4c3" providerId="AD" clId="Web-{9244EB49-479C-49B1-883D-0CA440CC9D8F}" dt="2023-09-27T05:52:37.398" v="8"/>
          <ac:spMkLst>
            <pc:docMk/>
            <pc:sldMk cId="1458640308" sldId="260"/>
            <ac:spMk id="17" creationId="{D4771268-CB57-404A-9271-370EB28F6090}"/>
          </ac:spMkLst>
        </pc:spChg>
        <pc:spChg chg="add del">
          <ac:chgData name="Luke Lewis" userId="S::luke.lewis@griffithuni.edu.au::5c1c271f-5fdf-402f-a660-489693c3a4c3" providerId="AD" clId="Web-{9244EB49-479C-49B1-883D-0CA440CC9D8F}" dt="2023-09-27T05:52:54.414" v="16"/>
          <ac:spMkLst>
            <pc:docMk/>
            <pc:sldMk cId="1458640308" sldId="260"/>
            <ac:spMk id="19" creationId="{D12DDE76-C203-4047-9998-63900085B5E8}"/>
          </ac:spMkLst>
        </pc:spChg>
        <pc:picChg chg="add del mod">
          <ac:chgData name="Luke Lewis" userId="S::luke.lewis@griffithuni.edu.au::5c1c271f-5fdf-402f-a660-489693c3a4c3" providerId="AD" clId="Web-{9244EB49-479C-49B1-883D-0CA440CC9D8F}" dt="2023-09-27T05:52:55.711" v="17"/>
          <ac:picMkLst>
            <pc:docMk/>
            <pc:sldMk cId="1458640308" sldId="260"/>
            <ac:picMk id="4" creationId="{505DEF56-9AC5-0B18-1916-A0C33C1708F1}"/>
          </ac:picMkLst>
        </pc:picChg>
      </pc:sldChg>
    </pc:docChg>
  </pc:docChgLst>
  <pc:docChgLst>
    <pc:chgData name="Sebastian Focas" userId="S::sebastian.focas@griffithuni.edu.au::f60bea90-07c4-405c-87a0-baeb4fc024da" providerId="AD" clId="Web-{3C79D33F-9FF4-6CED-17EB-9C1E3287DD77}"/>
    <pc:docChg chg="modSld">
      <pc:chgData name="Sebastian Focas" userId="S::sebastian.focas@griffithuni.edu.au::f60bea90-07c4-405c-87a0-baeb4fc024da" providerId="AD" clId="Web-{3C79D33F-9FF4-6CED-17EB-9C1E3287DD77}" dt="2023-09-27T05:21:02.435" v="39" actId="20577"/>
      <pc:docMkLst>
        <pc:docMk/>
      </pc:docMkLst>
      <pc:sldChg chg="modSp">
        <pc:chgData name="Sebastian Focas" userId="S::sebastian.focas@griffithuni.edu.au::f60bea90-07c4-405c-87a0-baeb4fc024da" providerId="AD" clId="Web-{3C79D33F-9FF4-6CED-17EB-9C1E3287DD77}" dt="2023-09-27T05:21:02.435" v="39" actId="20577"/>
        <pc:sldMkLst>
          <pc:docMk/>
          <pc:sldMk cId="1872135396" sldId="262"/>
        </pc:sldMkLst>
        <pc:spChg chg="mod">
          <ac:chgData name="Sebastian Focas" userId="S::sebastian.focas@griffithuni.edu.au::f60bea90-07c4-405c-87a0-baeb4fc024da" providerId="AD" clId="Web-{3C79D33F-9FF4-6CED-17EB-9C1E3287DD77}" dt="2023-09-27T05:21:02.435" v="39" actId="20577"/>
          <ac:spMkLst>
            <pc:docMk/>
            <pc:sldMk cId="1872135396" sldId="262"/>
            <ac:spMk id="3" creationId="{F9BC989B-55DC-568D-E0E1-051C43C892F9}"/>
          </ac:spMkLst>
        </pc:spChg>
      </pc:sldChg>
    </pc:docChg>
  </pc:docChgLst>
  <pc:docChgLst>
    <pc:chgData name="Luke Lewis" userId="S::luke.lewis@griffithuni.edu.au::5c1c271f-5fdf-402f-a660-489693c3a4c3" providerId="AD" clId="Web-{A799C042-83DF-47D7-8626-CD1DF1BD5388}"/>
    <pc:docChg chg="modSld">
      <pc:chgData name="Luke Lewis" userId="S::luke.lewis@griffithuni.edu.au::5c1c271f-5fdf-402f-a660-489693c3a4c3" providerId="AD" clId="Web-{A799C042-83DF-47D7-8626-CD1DF1BD5388}" dt="2023-10-04T01:16:38.334" v="1" actId="1076"/>
      <pc:docMkLst>
        <pc:docMk/>
      </pc:docMkLst>
      <pc:sldChg chg="modSp">
        <pc:chgData name="Luke Lewis" userId="S::luke.lewis@griffithuni.edu.au::5c1c271f-5fdf-402f-a660-489693c3a4c3" providerId="AD" clId="Web-{A799C042-83DF-47D7-8626-CD1DF1BD5388}" dt="2023-10-04T01:16:38.334" v="1" actId="1076"/>
        <pc:sldMkLst>
          <pc:docMk/>
          <pc:sldMk cId="1458640308" sldId="260"/>
        </pc:sldMkLst>
        <pc:picChg chg="mod">
          <ac:chgData name="Luke Lewis" userId="S::luke.lewis@griffithuni.edu.au::5c1c271f-5fdf-402f-a660-489693c3a4c3" providerId="AD" clId="Web-{A799C042-83DF-47D7-8626-CD1DF1BD5388}" dt="2023-10-04T01:16:38.334" v="1" actId="1076"/>
          <ac:picMkLst>
            <pc:docMk/>
            <pc:sldMk cId="1458640308" sldId="260"/>
            <ac:picMk id="3" creationId="{600BDA24-2C8F-EC94-D042-D2EB8C64BF0F}"/>
          </ac:picMkLst>
        </pc:picChg>
      </pc:sldChg>
      <pc:sldChg chg="modSp">
        <pc:chgData name="Luke Lewis" userId="S::luke.lewis@griffithuni.edu.au::5c1c271f-5fdf-402f-a660-489693c3a4c3" providerId="AD" clId="Web-{A799C042-83DF-47D7-8626-CD1DF1BD5388}" dt="2023-10-04T01:16:31.537" v="0" actId="14100"/>
        <pc:sldMkLst>
          <pc:docMk/>
          <pc:sldMk cId="3451578392" sldId="261"/>
        </pc:sldMkLst>
        <pc:picChg chg="mod">
          <ac:chgData name="Luke Lewis" userId="S::luke.lewis@griffithuni.edu.au::5c1c271f-5fdf-402f-a660-489693c3a4c3" providerId="AD" clId="Web-{A799C042-83DF-47D7-8626-CD1DF1BD5388}" dt="2023-10-04T01:16:31.537" v="0" actId="14100"/>
          <ac:picMkLst>
            <pc:docMk/>
            <pc:sldMk cId="3451578392" sldId="261"/>
            <ac:picMk id="7" creationId="{660A044B-2EE0-FB3A-2593-B9FC72E972D4}"/>
          </ac:picMkLst>
        </pc:picChg>
      </pc:sldChg>
    </pc:docChg>
  </pc:docChgLst>
  <pc:docChgLst>
    <pc:chgData name="Sebastian Focas" userId="S::sebastian.focas@griffithuni.edu.au::f60bea90-07c4-405c-87a0-baeb4fc024da" providerId="AD" clId="Web-{79E5A4C8-4F9E-6E28-4CE9-47ECB198C8BB}"/>
    <pc:docChg chg="addSld delSld modSld">
      <pc:chgData name="Sebastian Focas" userId="S::sebastian.focas@griffithuni.edu.au::f60bea90-07c4-405c-87a0-baeb4fc024da" providerId="AD" clId="Web-{79E5A4C8-4F9E-6E28-4CE9-47ECB198C8BB}" dt="2023-10-04T00:56:37.765" v="1363"/>
      <pc:docMkLst>
        <pc:docMk/>
      </pc:docMkLst>
      <pc:sldChg chg="addSp delSp modSp del">
        <pc:chgData name="Sebastian Focas" userId="S::sebastian.focas@griffithuni.edu.au::f60bea90-07c4-405c-87a0-baeb4fc024da" providerId="AD" clId="Web-{79E5A4C8-4F9E-6E28-4CE9-47ECB198C8BB}" dt="2023-10-04T00:20:00.782" v="1109"/>
        <pc:sldMkLst>
          <pc:docMk/>
          <pc:sldMk cId="1872135396" sldId="262"/>
        </pc:sldMkLst>
        <pc:spChg chg="mod">
          <ac:chgData name="Sebastian Focas" userId="S::sebastian.focas@griffithuni.edu.au::f60bea90-07c4-405c-87a0-baeb4fc024da" providerId="AD" clId="Web-{79E5A4C8-4F9E-6E28-4CE9-47ECB198C8BB}" dt="2023-10-03T23:42:34.274" v="194" actId="20577"/>
          <ac:spMkLst>
            <pc:docMk/>
            <pc:sldMk cId="1872135396" sldId="262"/>
            <ac:spMk id="2" creationId="{69F68D19-8B66-B19B-B637-DABF44600951}"/>
          </ac:spMkLst>
        </pc:spChg>
        <pc:spChg chg="add del mod">
          <ac:chgData name="Sebastian Focas" userId="S::sebastian.focas@griffithuni.edu.au::f60bea90-07c4-405c-87a0-baeb4fc024da" providerId="AD" clId="Web-{79E5A4C8-4F9E-6E28-4CE9-47ECB198C8BB}" dt="2023-10-03T23:51:05.243" v="313" actId="20577"/>
          <ac:spMkLst>
            <pc:docMk/>
            <pc:sldMk cId="1872135396" sldId="262"/>
            <ac:spMk id="3" creationId="{F9BC989B-55DC-568D-E0E1-051C43C892F9}"/>
          </ac:spMkLst>
        </pc:spChg>
        <pc:spChg chg="add del mod">
          <ac:chgData name="Sebastian Focas" userId="S::sebastian.focas@griffithuni.edu.au::f60bea90-07c4-405c-87a0-baeb4fc024da" providerId="AD" clId="Web-{79E5A4C8-4F9E-6E28-4CE9-47ECB198C8BB}" dt="2023-10-03T23:47:50.362" v="265"/>
          <ac:spMkLst>
            <pc:docMk/>
            <pc:sldMk cId="1872135396" sldId="262"/>
            <ac:spMk id="5" creationId="{1A156CF6-CB9B-E41D-B719-C8CA89D1C744}"/>
          </ac:spMkLst>
        </pc:spChg>
      </pc:sldChg>
      <pc:sldChg chg="addSp delSp modSp new modNotes">
        <pc:chgData name="Sebastian Focas" userId="S::sebastian.focas@griffithuni.edu.au::f60bea90-07c4-405c-87a0-baeb4fc024da" providerId="AD" clId="Web-{79E5A4C8-4F9E-6E28-4CE9-47ECB198C8BB}" dt="2023-10-04T00:56:37.765" v="1363"/>
        <pc:sldMkLst>
          <pc:docMk/>
          <pc:sldMk cId="2453490471" sldId="276"/>
        </pc:sldMkLst>
        <pc:spChg chg="add del mod">
          <ac:chgData name="Sebastian Focas" userId="S::sebastian.focas@griffithuni.edu.au::f60bea90-07c4-405c-87a0-baeb4fc024da" providerId="AD" clId="Web-{79E5A4C8-4F9E-6E28-4CE9-47ECB198C8BB}" dt="2023-10-04T00:20:22.986" v="1115" actId="14100"/>
          <ac:spMkLst>
            <pc:docMk/>
            <pc:sldMk cId="2453490471" sldId="276"/>
            <ac:spMk id="2" creationId="{EDCE8953-E449-694E-7034-8124DC0B49AA}"/>
          </ac:spMkLst>
        </pc:spChg>
        <pc:spChg chg="del">
          <ac:chgData name="Sebastian Focas" userId="S::sebastian.focas@griffithuni.edu.au::f60bea90-07c4-405c-87a0-baeb4fc024da" providerId="AD" clId="Web-{79E5A4C8-4F9E-6E28-4CE9-47ECB198C8BB}" dt="2023-10-03T23:51:24.119" v="315"/>
          <ac:spMkLst>
            <pc:docMk/>
            <pc:sldMk cId="2453490471" sldId="276"/>
            <ac:spMk id="3" creationId="{F37BE6BB-CAC4-B98C-5F84-3A52FAF902F3}"/>
          </ac:spMkLst>
        </pc:spChg>
        <pc:graphicFrameChg chg="add mod ord modGraphic">
          <ac:chgData name="Sebastian Focas" userId="S::sebastian.focas@griffithuni.edu.au::f60bea90-07c4-405c-87a0-baeb4fc024da" providerId="AD" clId="Web-{79E5A4C8-4F9E-6E28-4CE9-47ECB198C8BB}" dt="2023-10-04T00:32:57.135" v="1350" actId="20577"/>
          <ac:graphicFrameMkLst>
            <pc:docMk/>
            <pc:sldMk cId="2453490471" sldId="276"/>
            <ac:graphicFrameMk id="4" creationId="{738550AF-BC58-93E1-035E-2F490BFE7A76}"/>
          </ac:graphicFrameMkLst>
        </pc:graphicFrameChg>
      </pc:sldChg>
      <pc:sldChg chg="addSp delSp modSp new del">
        <pc:chgData name="Sebastian Focas" userId="S::sebastian.focas@griffithuni.edu.au::f60bea90-07c4-405c-87a0-baeb4fc024da" providerId="AD" clId="Web-{79E5A4C8-4F9E-6E28-4CE9-47ECB198C8BB}" dt="2023-10-04T00:19:34.891" v="1106"/>
        <pc:sldMkLst>
          <pc:docMk/>
          <pc:sldMk cId="1004250797" sldId="277"/>
        </pc:sldMkLst>
        <pc:spChg chg="del">
          <ac:chgData name="Sebastian Focas" userId="S::sebastian.focas@griffithuni.edu.au::f60bea90-07c4-405c-87a0-baeb4fc024da" providerId="AD" clId="Web-{79E5A4C8-4F9E-6E28-4CE9-47ECB198C8BB}" dt="2023-10-04T00:08:13.386" v="943"/>
          <ac:spMkLst>
            <pc:docMk/>
            <pc:sldMk cId="1004250797" sldId="277"/>
            <ac:spMk id="3" creationId="{1428CB9C-7246-D6B6-F2D1-433CE14FE833}"/>
          </ac:spMkLst>
        </pc:spChg>
        <pc:spChg chg="add del mod">
          <ac:chgData name="Sebastian Focas" userId="S::sebastian.focas@griffithuni.edu.au::f60bea90-07c4-405c-87a0-baeb4fc024da" providerId="AD" clId="Web-{79E5A4C8-4F9E-6E28-4CE9-47ECB198C8BB}" dt="2023-10-04T00:09:16.981" v="992"/>
          <ac:spMkLst>
            <pc:docMk/>
            <pc:sldMk cId="1004250797" sldId="277"/>
            <ac:spMk id="278" creationId="{B246E64F-DF5E-9E81-950A-4AE8B2B6329D}"/>
          </ac:spMkLst>
        </pc:spChg>
        <pc:spChg chg="add del mod">
          <ac:chgData name="Sebastian Focas" userId="S::sebastian.focas@griffithuni.edu.au::f60bea90-07c4-405c-87a0-baeb4fc024da" providerId="AD" clId="Web-{79E5A4C8-4F9E-6E28-4CE9-47ECB198C8BB}" dt="2023-10-04T00:10:32.282" v="1003"/>
          <ac:spMkLst>
            <pc:docMk/>
            <pc:sldMk cId="1004250797" sldId="277"/>
            <ac:spMk id="330" creationId="{4A779CBF-6255-019C-40A9-D9FA6DEBF16D}"/>
          </ac:spMkLst>
        </pc:spChg>
        <pc:spChg chg="add del mod">
          <ac:chgData name="Sebastian Focas" userId="S::sebastian.focas@griffithuni.edu.au::f60bea90-07c4-405c-87a0-baeb4fc024da" providerId="AD" clId="Web-{79E5A4C8-4F9E-6E28-4CE9-47ECB198C8BB}" dt="2023-10-04T00:12:30.830" v="1005"/>
          <ac:spMkLst>
            <pc:docMk/>
            <pc:sldMk cId="1004250797" sldId="277"/>
            <ac:spMk id="339" creationId="{E1A67492-C140-8DA7-025E-518234A73A57}"/>
          </ac:spMkLst>
        </pc:spChg>
        <pc:spChg chg="add del mod">
          <ac:chgData name="Sebastian Focas" userId="S::sebastian.focas@griffithuni.edu.au::f60bea90-07c4-405c-87a0-baeb4fc024da" providerId="AD" clId="Web-{79E5A4C8-4F9E-6E28-4CE9-47ECB198C8BB}" dt="2023-10-04T00:13:44.598" v="1007"/>
          <ac:spMkLst>
            <pc:docMk/>
            <pc:sldMk cId="1004250797" sldId="277"/>
            <ac:spMk id="352" creationId="{9C6D7ED3-2D19-E9E3-FDCB-E39B78DDEB9D}"/>
          </ac:spMkLst>
        </pc:spChg>
        <pc:spChg chg="add del mod">
          <ac:chgData name="Sebastian Focas" userId="S::sebastian.focas@griffithuni.edu.au::f60bea90-07c4-405c-87a0-baeb4fc024da" providerId="AD" clId="Web-{79E5A4C8-4F9E-6E28-4CE9-47ECB198C8BB}" dt="2023-10-04T00:15:03.538" v="1035"/>
          <ac:spMkLst>
            <pc:docMk/>
            <pc:sldMk cId="1004250797" sldId="277"/>
            <ac:spMk id="361" creationId="{FFF9ED98-DB21-F857-67BF-C6CCAE5183E7}"/>
          </ac:spMkLst>
        </pc:spChg>
        <pc:graphicFrameChg chg="add del mod ord modGraphic">
          <ac:chgData name="Sebastian Focas" userId="S::sebastian.focas@griffithuni.edu.au::f60bea90-07c4-405c-87a0-baeb4fc024da" providerId="AD" clId="Web-{79E5A4C8-4F9E-6E28-4CE9-47ECB198C8BB}" dt="2023-10-04T00:08:58.652" v="991"/>
          <ac:graphicFrameMkLst>
            <pc:docMk/>
            <pc:sldMk cId="1004250797" sldId="277"/>
            <ac:graphicFrameMk id="4" creationId="{EF14FD94-C889-F086-770F-C13D69AD410C}"/>
          </ac:graphicFrameMkLst>
        </pc:graphicFrameChg>
        <pc:graphicFrameChg chg="add del mod ord modGraphic">
          <ac:chgData name="Sebastian Focas" userId="S::sebastian.focas@griffithuni.edu.au::f60bea90-07c4-405c-87a0-baeb4fc024da" providerId="AD" clId="Web-{79E5A4C8-4F9E-6E28-4CE9-47ECB198C8BB}" dt="2023-10-04T00:09:56.372" v="1002"/>
          <ac:graphicFrameMkLst>
            <pc:docMk/>
            <pc:sldMk cId="1004250797" sldId="277"/>
            <ac:graphicFrameMk id="279" creationId="{5877610C-66AE-3265-17A2-CB50F8D90E79}"/>
          </ac:graphicFrameMkLst>
        </pc:graphicFrameChg>
        <pc:graphicFrameChg chg="add del mod ord modGraphic">
          <ac:chgData name="Sebastian Focas" userId="S::sebastian.focas@griffithuni.edu.au::f60bea90-07c4-405c-87a0-baeb4fc024da" providerId="AD" clId="Web-{79E5A4C8-4F9E-6E28-4CE9-47ECB198C8BB}" dt="2023-10-04T00:10:38.905" v="1004"/>
          <ac:graphicFrameMkLst>
            <pc:docMk/>
            <pc:sldMk cId="1004250797" sldId="277"/>
            <ac:graphicFrameMk id="331" creationId="{96332A01-920B-5640-1269-234A050F2926}"/>
          </ac:graphicFrameMkLst>
        </pc:graphicFrameChg>
        <pc:graphicFrameChg chg="add del mod ord modGraphic">
          <ac:chgData name="Sebastian Focas" userId="S::sebastian.focas@griffithuni.edu.au::f60bea90-07c4-405c-87a0-baeb4fc024da" providerId="AD" clId="Web-{79E5A4C8-4F9E-6E28-4CE9-47ECB198C8BB}" dt="2023-10-04T00:12:34.221" v="1006"/>
          <ac:graphicFrameMkLst>
            <pc:docMk/>
            <pc:sldMk cId="1004250797" sldId="277"/>
            <ac:graphicFrameMk id="340" creationId="{00893E47-FBDA-358C-035B-C38A12F7C66F}"/>
          </ac:graphicFrameMkLst>
        </pc:graphicFrameChg>
        <pc:graphicFrameChg chg="add del mod ord modGraphic">
          <ac:chgData name="Sebastian Focas" userId="S::sebastian.focas@griffithuni.edu.au::f60bea90-07c4-405c-87a0-baeb4fc024da" providerId="AD" clId="Web-{79E5A4C8-4F9E-6E28-4CE9-47ECB198C8BB}" dt="2023-10-04T00:13:47.989" v="1008"/>
          <ac:graphicFrameMkLst>
            <pc:docMk/>
            <pc:sldMk cId="1004250797" sldId="277"/>
            <ac:graphicFrameMk id="353" creationId="{710D7BF1-D40F-0E35-3EBF-A23F3D3709FF}"/>
          </ac:graphicFrameMkLst>
        </pc:graphicFrameChg>
        <pc:graphicFrameChg chg="add del modGraphic">
          <ac:chgData name="Sebastian Focas" userId="S::sebastian.focas@griffithuni.edu.au::f60bea90-07c4-405c-87a0-baeb4fc024da" providerId="AD" clId="Web-{79E5A4C8-4F9E-6E28-4CE9-47ECB198C8BB}" dt="2023-10-04T00:15:06.304" v="1036"/>
          <ac:graphicFrameMkLst>
            <pc:docMk/>
            <pc:sldMk cId="1004250797" sldId="277"/>
            <ac:graphicFrameMk id="363" creationId="{5C2E4EC9-AF20-6825-7103-AECE8A43EA23}"/>
          </ac:graphicFrameMkLst>
        </pc:graphicFrameChg>
        <pc:graphicFrameChg chg="add modGraphic">
          <ac:chgData name="Sebastian Focas" userId="S::sebastian.focas@griffithuni.edu.au::f60bea90-07c4-405c-87a0-baeb4fc024da" providerId="AD" clId="Web-{79E5A4C8-4F9E-6E28-4CE9-47ECB198C8BB}" dt="2023-10-04T00:19:12.281" v="1105" actId="20577"/>
          <ac:graphicFrameMkLst>
            <pc:docMk/>
            <pc:sldMk cId="1004250797" sldId="277"/>
            <ac:graphicFrameMk id="659" creationId="{B7670E0B-4EE7-E1EE-EB2B-AA03D929E3CA}"/>
          </ac:graphicFrameMkLst>
        </pc:graphicFrameChg>
      </pc:sldChg>
    </pc:docChg>
  </pc:docChgLst>
  <pc:docChgLst>
    <pc:chgData name="Edward Winston" userId="S::edward.winston@griffithuni.edu.au::5bb37632-5e9b-4f22-b040-b9fed0997013" providerId="AD" clId="Web-{29D89F13-CCE7-4C27-A65D-FF86F406CBE7}"/>
    <pc:docChg chg="modSld">
      <pc:chgData name="Edward Winston" userId="S::edward.winston@griffithuni.edu.au::5bb37632-5e9b-4f22-b040-b9fed0997013" providerId="AD" clId="Web-{29D89F13-CCE7-4C27-A65D-FF86F406CBE7}" dt="2023-10-04T03:02:14.650" v="57"/>
      <pc:docMkLst>
        <pc:docMk/>
      </pc:docMkLst>
      <pc:sldChg chg="modNotes">
        <pc:chgData name="Edward Winston" userId="S::edward.winston@griffithuni.edu.au::5bb37632-5e9b-4f22-b040-b9fed0997013" providerId="AD" clId="Web-{29D89F13-CCE7-4C27-A65D-FF86F406CBE7}" dt="2023-10-04T03:00:34.632" v="31"/>
        <pc:sldMkLst>
          <pc:docMk/>
          <pc:sldMk cId="1200915703" sldId="274"/>
        </pc:sldMkLst>
      </pc:sldChg>
      <pc:sldChg chg="modNotes">
        <pc:chgData name="Edward Winston" userId="S::edward.winston@griffithuni.edu.au::5bb37632-5e9b-4f22-b040-b9fed0997013" providerId="AD" clId="Web-{29D89F13-CCE7-4C27-A65D-FF86F406CBE7}" dt="2023-10-04T03:02:14.650" v="57"/>
        <pc:sldMkLst>
          <pc:docMk/>
          <pc:sldMk cId="3624399305" sldId="275"/>
        </pc:sldMkLst>
      </pc:sldChg>
    </pc:docChg>
  </pc:docChgLst>
  <pc:docChgLst>
    <pc:chgData name="Edward Winston" userId="S::edward.winston@griffithuni.edu.au::5bb37632-5e9b-4f22-b040-b9fed0997013" providerId="AD" clId="Web-{516FB283-6889-4137-999E-027C4ECFB65F}"/>
    <pc:docChg chg="addSld modSld">
      <pc:chgData name="Edward Winston" userId="S::edward.winston@griffithuni.edu.au::5bb37632-5e9b-4f22-b040-b9fed0997013" providerId="AD" clId="Web-{516FB283-6889-4137-999E-027C4ECFB65F}" dt="2023-09-27T05:19:21.523" v="75" actId="20577"/>
      <pc:docMkLst>
        <pc:docMk/>
      </pc:docMkLst>
      <pc:sldChg chg="modSp">
        <pc:chgData name="Edward Winston" userId="S::edward.winston@griffithuni.edu.au::5bb37632-5e9b-4f22-b040-b9fed0997013" providerId="AD" clId="Web-{516FB283-6889-4137-999E-027C4ECFB65F}" dt="2023-09-27T05:16:28.207" v="5" actId="20577"/>
        <pc:sldMkLst>
          <pc:docMk/>
          <pc:sldMk cId="3146903496" sldId="257"/>
        </pc:sldMkLst>
        <pc:spChg chg="mod">
          <ac:chgData name="Edward Winston" userId="S::edward.winston@griffithuni.edu.au::5bb37632-5e9b-4f22-b040-b9fed0997013" providerId="AD" clId="Web-{516FB283-6889-4137-999E-027C4ECFB65F}" dt="2023-09-27T05:16:28.207" v="5" actId="20577"/>
          <ac:spMkLst>
            <pc:docMk/>
            <pc:sldMk cId="3146903496" sldId="257"/>
            <ac:spMk id="2" creationId="{2BD2C157-AB71-FEFB-EA61-9BFE05705F34}"/>
          </ac:spMkLst>
        </pc:spChg>
      </pc:sldChg>
      <pc:sldChg chg="modSp">
        <pc:chgData name="Edward Winston" userId="S::edward.winston@griffithuni.edu.au::5bb37632-5e9b-4f22-b040-b9fed0997013" providerId="AD" clId="Web-{516FB283-6889-4137-999E-027C4ECFB65F}" dt="2023-09-27T05:16:36.895" v="14" actId="20577"/>
        <pc:sldMkLst>
          <pc:docMk/>
          <pc:sldMk cId="1155266323" sldId="258"/>
        </pc:sldMkLst>
        <pc:spChg chg="mod">
          <ac:chgData name="Edward Winston" userId="S::edward.winston@griffithuni.edu.au::5bb37632-5e9b-4f22-b040-b9fed0997013" providerId="AD" clId="Web-{516FB283-6889-4137-999E-027C4ECFB65F}" dt="2023-09-27T05:16:36.895" v="14" actId="20577"/>
          <ac:spMkLst>
            <pc:docMk/>
            <pc:sldMk cId="1155266323" sldId="258"/>
            <ac:spMk id="2" creationId="{E39002E9-BF8E-7899-C7BD-E99C87E723F4}"/>
          </ac:spMkLst>
        </pc:spChg>
      </pc:sldChg>
      <pc:sldChg chg="modSp">
        <pc:chgData name="Edward Winston" userId="S::edward.winston@griffithuni.edu.au::5bb37632-5e9b-4f22-b040-b9fed0997013" providerId="AD" clId="Web-{516FB283-6889-4137-999E-027C4ECFB65F}" dt="2023-09-27T05:16:51.801" v="31" actId="20577"/>
        <pc:sldMkLst>
          <pc:docMk/>
          <pc:sldMk cId="1311771760" sldId="259"/>
        </pc:sldMkLst>
        <pc:spChg chg="mod">
          <ac:chgData name="Edward Winston" userId="S::edward.winston@griffithuni.edu.au::5bb37632-5e9b-4f22-b040-b9fed0997013" providerId="AD" clId="Web-{516FB283-6889-4137-999E-027C4ECFB65F}" dt="2023-09-27T05:16:51.801" v="31" actId="20577"/>
          <ac:spMkLst>
            <pc:docMk/>
            <pc:sldMk cId="1311771760" sldId="259"/>
            <ac:spMk id="2" creationId="{C70849AC-35FB-E322-31A6-035E72904825}"/>
          </ac:spMkLst>
        </pc:spChg>
      </pc:sldChg>
      <pc:sldChg chg="modSp">
        <pc:chgData name="Edward Winston" userId="S::edward.winston@griffithuni.edu.au::5bb37632-5e9b-4f22-b040-b9fed0997013" providerId="AD" clId="Web-{516FB283-6889-4137-999E-027C4ECFB65F}" dt="2023-09-27T05:17:02.567" v="40" actId="20577"/>
        <pc:sldMkLst>
          <pc:docMk/>
          <pc:sldMk cId="1458640308" sldId="260"/>
        </pc:sldMkLst>
        <pc:spChg chg="mod">
          <ac:chgData name="Edward Winston" userId="S::edward.winston@griffithuni.edu.au::5bb37632-5e9b-4f22-b040-b9fed0997013" providerId="AD" clId="Web-{516FB283-6889-4137-999E-027C4ECFB65F}" dt="2023-09-27T05:17:02.567" v="40" actId="20577"/>
          <ac:spMkLst>
            <pc:docMk/>
            <pc:sldMk cId="1458640308" sldId="260"/>
            <ac:spMk id="2" creationId="{45CA84A2-BEE9-1B53-544A-6141C07816A9}"/>
          </ac:spMkLst>
        </pc:spChg>
      </pc:sldChg>
      <pc:sldChg chg="modSp new">
        <pc:chgData name="Edward Winston" userId="S::edward.winston@griffithuni.edu.au::5bb37632-5e9b-4f22-b040-b9fed0997013" providerId="AD" clId="Web-{516FB283-6889-4137-999E-027C4ECFB65F}" dt="2023-09-27T05:17:16.583" v="48" actId="20577"/>
        <pc:sldMkLst>
          <pc:docMk/>
          <pc:sldMk cId="3451578392" sldId="261"/>
        </pc:sldMkLst>
        <pc:spChg chg="mod">
          <ac:chgData name="Edward Winston" userId="S::edward.winston@griffithuni.edu.au::5bb37632-5e9b-4f22-b040-b9fed0997013" providerId="AD" clId="Web-{516FB283-6889-4137-999E-027C4ECFB65F}" dt="2023-09-27T05:17:16.583" v="48" actId="20577"/>
          <ac:spMkLst>
            <pc:docMk/>
            <pc:sldMk cId="3451578392" sldId="261"/>
            <ac:spMk id="2" creationId="{CF878E7B-803E-E5FD-08E4-E271B5158B1E}"/>
          </ac:spMkLst>
        </pc:spChg>
      </pc:sldChg>
      <pc:sldChg chg="modSp new">
        <pc:chgData name="Edward Winston" userId="S::edward.winston@griffithuni.edu.au::5bb37632-5e9b-4f22-b040-b9fed0997013" providerId="AD" clId="Web-{516FB283-6889-4137-999E-027C4ECFB65F}" dt="2023-09-27T05:19:21.523" v="75" actId="20577"/>
        <pc:sldMkLst>
          <pc:docMk/>
          <pc:sldMk cId="1872135396" sldId="262"/>
        </pc:sldMkLst>
        <pc:spChg chg="mod">
          <ac:chgData name="Edward Winston" userId="S::edward.winston@griffithuni.edu.au::5bb37632-5e9b-4f22-b040-b9fed0997013" providerId="AD" clId="Web-{516FB283-6889-4137-999E-027C4ECFB65F}" dt="2023-09-27T05:18:03.819" v="55" actId="20577"/>
          <ac:spMkLst>
            <pc:docMk/>
            <pc:sldMk cId="1872135396" sldId="262"/>
            <ac:spMk id="2" creationId="{69F68D19-8B66-B19B-B637-DABF44600951}"/>
          </ac:spMkLst>
        </pc:spChg>
        <pc:spChg chg="mod">
          <ac:chgData name="Edward Winston" userId="S::edward.winston@griffithuni.edu.au::5bb37632-5e9b-4f22-b040-b9fed0997013" providerId="AD" clId="Web-{516FB283-6889-4137-999E-027C4ECFB65F}" dt="2023-09-27T05:19:21.523" v="75" actId="20577"/>
          <ac:spMkLst>
            <pc:docMk/>
            <pc:sldMk cId="1872135396" sldId="262"/>
            <ac:spMk id="3" creationId="{F9BC989B-55DC-568D-E0E1-051C43C892F9}"/>
          </ac:spMkLst>
        </pc:spChg>
      </pc:sldChg>
    </pc:docChg>
  </pc:docChgLst>
  <pc:docChgLst>
    <pc:chgData name="Jonathan Willner" userId="S::jonathan.willner@griffithuni.edu.au::5655ac1a-9d02-4c37-88a4-81801fdf4898" providerId="AD" clId="Web-{CEBC40A1-06C9-5B8F-DB0E-D3C31BD75B86}"/>
    <pc:docChg chg="modSld">
      <pc:chgData name="Jonathan Willner" userId="S::jonathan.willner@griffithuni.edu.au::5655ac1a-9d02-4c37-88a4-81801fdf4898" providerId="AD" clId="Web-{CEBC40A1-06C9-5B8F-DB0E-D3C31BD75B86}" dt="2023-10-04T04:06:00.871" v="289"/>
      <pc:docMkLst>
        <pc:docMk/>
      </pc:docMkLst>
      <pc:sldChg chg="modNotes">
        <pc:chgData name="Jonathan Willner" userId="S::jonathan.willner@griffithuni.edu.au::5655ac1a-9d02-4c37-88a4-81801fdf4898" providerId="AD" clId="Web-{CEBC40A1-06C9-5B8F-DB0E-D3C31BD75B86}" dt="2023-10-04T04:06:00.871" v="289"/>
        <pc:sldMkLst>
          <pc:docMk/>
          <pc:sldMk cId="2428008194" sldId="272"/>
        </pc:sldMkLst>
      </pc:sldChg>
    </pc:docChg>
  </pc:docChgLst>
  <pc:docChgLst>
    <pc:chgData name="Alexander Buchhorn" userId="f2b5acf4-635d-438e-8d99-72fca0832c79" providerId="ADAL" clId="{BDF0BEF9-C23A-44A0-9796-E158E355C3EF}"/>
    <pc:docChg chg="undo custSel addSld modSld">
      <pc:chgData name="Alexander Buchhorn" userId="f2b5acf4-635d-438e-8d99-72fca0832c79" providerId="ADAL" clId="{BDF0BEF9-C23A-44A0-9796-E158E355C3EF}" dt="2023-10-04T02:24:35.472" v="976" actId="20577"/>
      <pc:docMkLst>
        <pc:docMk/>
      </pc:docMkLst>
      <pc:sldChg chg="addSp delSp modSp mod setBg addAnim delAnim setClrOvrMap">
        <pc:chgData name="Alexander Buchhorn" userId="f2b5acf4-635d-438e-8d99-72fca0832c79" providerId="ADAL" clId="{BDF0BEF9-C23A-44A0-9796-E158E355C3EF}" dt="2023-09-27T05:47:55.112" v="68" actId="26606"/>
        <pc:sldMkLst>
          <pc:docMk/>
          <pc:sldMk cId="1966256487" sldId="256"/>
        </pc:sldMkLst>
        <pc:spChg chg="mod">
          <ac:chgData name="Alexander Buchhorn" userId="f2b5acf4-635d-438e-8d99-72fca0832c79" providerId="ADAL" clId="{BDF0BEF9-C23A-44A0-9796-E158E355C3EF}" dt="2023-09-27T05:47:55.112" v="68" actId="26606"/>
          <ac:spMkLst>
            <pc:docMk/>
            <pc:sldMk cId="1966256487" sldId="256"/>
            <ac:spMk id="2" creationId="{0344C43B-092B-C85E-E1AB-E963B451EC9A}"/>
          </ac:spMkLst>
        </pc:spChg>
        <pc:spChg chg="mod">
          <ac:chgData name="Alexander Buchhorn" userId="f2b5acf4-635d-438e-8d99-72fca0832c79" providerId="ADAL" clId="{BDF0BEF9-C23A-44A0-9796-E158E355C3EF}" dt="2023-09-27T05:47:55.112" v="68" actId="26606"/>
          <ac:spMkLst>
            <pc:docMk/>
            <pc:sldMk cId="1966256487" sldId="256"/>
            <ac:spMk id="3" creationId="{D0DBD300-1DF9-A644-465E-E5879B05367C}"/>
          </ac:spMkLst>
        </pc:spChg>
        <pc:spChg chg="add del">
          <ac:chgData name="Alexander Buchhorn" userId="f2b5acf4-635d-438e-8d99-72fca0832c79" providerId="ADAL" clId="{BDF0BEF9-C23A-44A0-9796-E158E355C3EF}" dt="2023-09-27T05:17:30.965" v="4" actId="26606"/>
          <ac:spMkLst>
            <pc:docMk/>
            <pc:sldMk cId="1966256487" sldId="256"/>
            <ac:spMk id="10" creationId="{E91DC736-0EF8-4F87-9146-EBF1D2EE4D3D}"/>
          </ac:spMkLst>
        </pc:spChg>
        <pc:spChg chg="add del">
          <ac:chgData name="Alexander Buchhorn" userId="f2b5acf4-635d-438e-8d99-72fca0832c79" providerId="ADAL" clId="{BDF0BEF9-C23A-44A0-9796-E158E355C3EF}" dt="2023-09-27T05:17:30.965" v="4" actId="26606"/>
          <ac:spMkLst>
            <pc:docMk/>
            <pc:sldMk cId="1966256487" sldId="256"/>
            <ac:spMk id="12" creationId="{097CD68E-23E3-4007-8847-CD0944C4F7BE}"/>
          </ac:spMkLst>
        </pc:spChg>
        <pc:spChg chg="add del">
          <ac:chgData name="Alexander Buchhorn" userId="f2b5acf4-635d-438e-8d99-72fca0832c79" providerId="ADAL" clId="{BDF0BEF9-C23A-44A0-9796-E158E355C3EF}" dt="2023-09-27T05:17:30.965" v="4" actId="26606"/>
          <ac:spMkLst>
            <pc:docMk/>
            <pc:sldMk cId="1966256487" sldId="256"/>
            <ac:spMk id="14" creationId="{AF2F604E-43BE-4DC3-B983-E071523364F8}"/>
          </ac:spMkLst>
        </pc:spChg>
        <pc:spChg chg="add del">
          <ac:chgData name="Alexander Buchhorn" userId="f2b5acf4-635d-438e-8d99-72fca0832c79" providerId="ADAL" clId="{BDF0BEF9-C23A-44A0-9796-E158E355C3EF}" dt="2023-09-27T05:17:30.965" v="4" actId="26606"/>
          <ac:spMkLst>
            <pc:docMk/>
            <pc:sldMk cId="1966256487" sldId="256"/>
            <ac:spMk id="16" creationId="{08C9B587-E65E-4B52-B37C-ABEBB6E87928}"/>
          </ac:spMkLst>
        </pc:spChg>
        <pc:spChg chg="add del">
          <ac:chgData name="Alexander Buchhorn" userId="f2b5acf4-635d-438e-8d99-72fca0832c79" providerId="ADAL" clId="{BDF0BEF9-C23A-44A0-9796-E158E355C3EF}" dt="2023-09-27T05:17:41.874" v="6" actId="26606"/>
          <ac:spMkLst>
            <pc:docMk/>
            <pc:sldMk cId="1966256487" sldId="256"/>
            <ac:spMk id="19" creationId="{23D09407-53BC-485E-B4CE-BC5E4FC4B25B}"/>
          </ac:spMkLst>
        </pc:spChg>
        <pc:spChg chg="add del">
          <ac:chgData name="Alexander Buchhorn" userId="f2b5acf4-635d-438e-8d99-72fca0832c79" providerId="ADAL" clId="{BDF0BEF9-C23A-44A0-9796-E158E355C3EF}" dt="2023-09-27T05:17:41.874" v="6" actId="26606"/>
          <ac:spMkLst>
            <pc:docMk/>
            <pc:sldMk cId="1966256487" sldId="256"/>
            <ac:spMk id="25" creationId="{921DB988-49FC-4608-B0A2-E2F3A4019041}"/>
          </ac:spMkLst>
        </pc:spChg>
        <pc:spChg chg="add del">
          <ac:chgData name="Alexander Buchhorn" userId="f2b5acf4-635d-438e-8d99-72fca0832c79" providerId="ADAL" clId="{BDF0BEF9-C23A-44A0-9796-E158E355C3EF}" dt="2023-09-27T05:17:45.386" v="10" actId="26606"/>
          <ac:spMkLst>
            <pc:docMk/>
            <pc:sldMk cId="1966256487" sldId="256"/>
            <ac:spMk id="29" creationId="{71B2258F-86CA-4D4D-8270-BC05FCDEBFB3}"/>
          </ac:spMkLst>
        </pc:spChg>
        <pc:spChg chg="add del">
          <ac:chgData name="Alexander Buchhorn" userId="f2b5acf4-635d-438e-8d99-72fca0832c79" providerId="ADAL" clId="{BDF0BEF9-C23A-44A0-9796-E158E355C3EF}" dt="2023-09-27T05:18:41.632" v="12" actId="26606"/>
          <ac:spMkLst>
            <pc:docMk/>
            <pc:sldMk cId="1966256487" sldId="256"/>
            <ac:spMk id="31" creationId="{E91DC736-0EF8-4F87-9146-EBF1D2EE4D3D}"/>
          </ac:spMkLst>
        </pc:spChg>
        <pc:spChg chg="add del">
          <ac:chgData name="Alexander Buchhorn" userId="f2b5acf4-635d-438e-8d99-72fca0832c79" providerId="ADAL" clId="{BDF0BEF9-C23A-44A0-9796-E158E355C3EF}" dt="2023-09-27T05:18:41.632" v="12" actId="26606"/>
          <ac:spMkLst>
            <pc:docMk/>
            <pc:sldMk cId="1966256487" sldId="256"/>
            <ac:spMk id="32" creationId="{097CD68E-23E3-4007-8847-CD0944C4F7BE}"/>
          </ac:spMkLst>
        </pc:spChg>
        <pc:spChg chg="add del">
          <ac:chgData name="Alexander Buchhorn" userId="f2b5acf4-635d-438e-8d99-72fca0832c79" providerId="ADAL" clId="{BDF0BEF9-C23A-44A0-9796-E158E355C3EF}" dt="2023-09-27T05:18:41.632" v="12" actId="26606"/>
          <ac:spMkLst>
            <pc:docMk/>
            <pc:sldMk cId="1966256487" sldId="256"/>
            <ac:spMk id="33" creationId="{AF2F604E-43BE-4DC3-B983-E071523364F8}"/>
          </ac:spMkLst>
        </pc:spChg>
        <pc:spChg chg="add del">
          <ac:chgData name="Alexander Buchhorn" userId="f2b5acf4-635d-438e-8d99-72fca0832c79" providerId="ADAL" clId="{BDF0BEF9-C23A-44A0-9796-E158E355C3EF}" dt="2023-09-27T05:18:41.632" v="12" actId="26606"/>
          <ac:spMkLst>
            <pc:docMk/>
            <pc:sldMk cId="1966256487" sldId="256"/>
            <ac:spMk id="34" creationId="{08C9B587-E65E-4B52-B37C-ABEBB6E87928}"/>
          </ac:spMkLst>
        </pc:spChg>
        <pc:spChg chg="add del">
          <ac:chgData name="Alexander Buchhorn" userId="f2b5acf4-635d-438e-8d99-72fca0832c79" providerId="ADAL" clId="{BDF0BEF9-C23A-44A0-9796-E158E355C3EF}" dt="2023-09-27T05:19:07.663" v="16" actId="26606"/>
          <ac:spMkLst>
            <pc:docMk/>
            <pc:sldMk cId="1966256487" sldId="256"/>
            <ac:spMk id="36" creationId="{7DA3C418-758E-4180-A5D0-8655D6804587}"/>
          </ac:spMkLst>
        </pc:spChg>
        <pc:spChg chg="add del">
          <ac:chgData name="Alexander Buchhorn" userId="f2b5acf4-635d-438e-8d99-72fca0832c79" providerId="ADAL" clId="{BDF0BEF9-C23A-44A0-9796-E158E355C3EF}" dt="2023-09-27T05:19:07.663" v="16" actId="26606"/>
          <ac:spMkLst>
            <pc:docMk/>
            <pc:sldMk cId="1966256487" sldId="256"/>
            <ac:spMk id="37" creationId="{28C8EF06-5EC3-4883-AFAF-D74FF46550FB}"/>
          </ac:spMkLst>
        </pc:spChg>
        <pc:spChg chg="add del">
          <ac:chgData name="Alexander Buchhorn" userId="f2b5acf4-635d-438e-8d99-72fca0832c79" providerId="ADAL" clId="{BDF0BEF9-C23A-44A0-9796-E158E355C3EF}" dt="2023-09-27T05:47:55.112" v="68" actId="26606"/>
          <ac:spMkLst>
            <pc:docMk/>
            <pc:sldMk cId="1966256487" sldId="256"/>
            <ac:spMk id="42" creationId="{934F1179-B481-4F9E-BCA3-AFB972070F83}"/>
          </ac:spMkLst>
        </pc:spChg>
        <pc:spChg chg="add del">
          <ac:chgData name="Alexander Buchhorn" userId="f2b5acf4-635d-438e-8d99-72fca0832c79" providerId="ADAL" clId="{BDF0BEF9-C23A-44A0-9796-E158E355C3EF}" dt="2023-09-27T05:47:55.112" v="68" actId="26606"/>
          <ac:spMkLst>
            <pc:docMk/>
            <pc:sldMk cId="1966256487" sldId="256"/>
            <ac:spMk id="44" creationId="{827DC2C4-B485-428A-BF4A-472D2967F47F}"/>
          </ac:spMkLst>
        </pc:spChg>
        <pc:spChg chg="add del">
          <ac:chgData name="Alexander Buchhorn" userId="f2b5acf4-635d-438e-8d99-72fca0832c79" providerId="ADAL" clId="{BDF0BEF9-C23A-44A0-9796-E158E355C3EF}" dt="2023-09-27T05:47:55.112" v="68" actId="26606"/>
          <ac:spMkLst>
            <pc:docMk/>
            <pc:sldMk cId="1966256487" sldId="256"/>
            <ac:spMk id="46" creationId="{EE04B5EB-F158-4507-90DD-BD23620C7CC9}"/>
          </ac:spMkLst>
        </pc:spChg>
        <pc:spChg chg="add del">
          <ac:chgData name="Alexander Buchhorn" userId="f2b5acf4-635d-438e-8d99-72fca0832c79" providerId="ADAL" clId="{BDF0BEF9-C23A-44A0-9796-E158E355C3EF}" dt="2023-09-27T05:47:55.074" v="67" actId="26606"/>
          <ac:spMkLst>
            <pc:docMk/>
            <pc:sldMk cId="1966256487" sldId="256"/>
            <ac:spMk id="48" creationId="{BEBFA723-5A7B-472D-ABD7-1526B8D3A38B}"/>
          </ac:spMkLst>
        </pc:spChg>
        <pc:spChg chg="add del">
          <ac:chgData name="Alexander Buchhorn" userId="f2b5acf4-635d-438e-8d99-72fca0832c79" providerId="ADAL" clId="{BDF0BEF9-C23A-44A0-9796-E158E355C3EF}" dt="2023-09-27T05:47:55.074" v="67" actId="26606"/>
          <ac:spMkLst>
            <pc:docMk/>
            <pc:sldMk cId="1966256487" sldId="256"/>
            <ac:spMk id="49" creationId="{A6B27065-399A-4CF7-BF70-CF79B9848FC1}"/>
          </ac:spMkLst>
        </pc:spChg>
        <pc:spChg chg="add del">
          <ac:chgData name="Alexander Buchhorn" userId="f2b5acf4-635d-438e-8d99-72fca0832c79" providerId="ADAL" clId="{BDF0BEF9-C23A-44A0-9796-E158E355C3EF}" dt="2023-09-27T05:43:27.496" v="19" actId="26606"/>
          <ac:spMkLst>
            <pc:docMk/>
            <pc:sldMk cId="1966256487" sldId="256"/>
            <ac:spMk id="51" creationId="{A3363022-C969-41E9-8EB2-E4C94908C1FA}"/>
          </ac:spMkLst>
        </pc:spChg>
        <pc:spChg chg="add del">
          <ac:chgData name="Alexander Buchhorn" userId="f2b5acf4-635d-438e-8d99-72fca0832c79" providerId="ADAL" clId="{BDF0BEF9-C23A-44A0-9796-E158E355C3EF}" dt="2023-09-27T05:43:27.496" v="19" actId="26606"/>
          <ac:spMkLst>
            <pc:docMk/>
            <pc:sldMk cId="1966256487" sldId="256"/>
            <ac:spMk id="53" creationId="{8D1AD6B3-BE88-4CEB-BA17-790657CC4729}"/>
          </ac:spMkLst>
        </pc:spChg>
        <pc:spChg chg="add del">
          <ac:chgData name="Alexander Buchhorn" userId="f2b5acf4-635d-438e-8d99-72fca0832c79" providerId="ADAL" clId="{BDF0BEF9-C23A-44A0-9796-E158E355C3EF}" dt="2023-09-27T05:43:36.512" v="27" actId="26606"/>
          <ac:spMkLst>
            <pc:docMk/>
            <pc:sldMk cId="1966256487" sldId="256"/>
            <ac:spMk id="57" creationId="{08C9B587-E65E-4B52-B37C-ABEBB6E87928}"/>
          </ac:spMkLst>
        </pc:spChg>
        <pc:spChg chg="add del">
          <ac:chgData name="Alexander Buchhorn" userId="f2b5acf4-635d-438e-8d99-72fca0832c79" providerId="ADAL" clId="{BDF0BEF9-C23A-44A0-9796-E158E355C3EF}" dt="2023-09-27T05:45:35.101" v="47" actId="26606"/>
          <ac:spMkLst>
            <pc:docMk/>
            <pc:sldMk cId="1966256487" sldId="256"/>
            <ac:spMk id="59" creationId="{01C84AF8-30D9-46A2-82DB-3344A06709CB}"/>
          </ac:spMkLst>
        </pc:spChg>
        <pc:spChg chg="add del">
          <ac:chgData name="Alexander Buchhorn" userId="f2b5acf4-635d-438e-8d99-72fca0832c79" providerId="ADAL" clId="{BDF0BEF9-C23A-44A0-9796-E158E355C3EF}" dt="2023-09-27T05:43:31.200" v="23" actId="26606"/>
          <ac:spMkLst>
            <pc:docMk/>
            <pc:sldMk cId="1966256487" sldId="256"/>
            <ac:spMk id="60" creationId="{71B2258F-86CA-4D4D-8270-BC05FCDEBFB3}"/>
          </ac:spMkLst>
        </pc:spChg>
        <pc:spChg chg="add del">
          <ac:chgData name="Alexander Buchhorn" userId="f2b5acf4-635d-438e-8d99-72fca0832c79" providerId="ADAL" clId="{BDF0BEF9-C23A-44A0-9796-E158E355C3EF}" dt="2023-09-27T05:43:36.512" v="27" actId="26606"/>
          <ac:spMkLst>
            <pc:docMk/>
            <pc:sldMk cId="1966256487" sldId="256"/>
            <ac:spMk id="62" creationId="{0671A8AE-40A1-4631-A6B8-581AFF065482}"/>
          </ac:spMkLst>
        </pc:spChg>
        <pc:spChg chg="add del">
          <ac:chgData name="Alexander Buchhorn" userId="f2b5acf4-635d-438e-8d99-72fca0832c79" providerId="ADAL" clId="{BDF0BEF9-C23A-44A0-9796-E158E355C3EF}" dt="2023-09-27T05:43:36.512" v="27" actId="26606"/>
          <ac:spMkLst>
            <pc:docMk/>
            <pc:sldMk cId="1966256487" sldId="256"/>
            <ac:spMk id="63" creationId="{AB58EF07-17C2-48CF-ABB0-EEF1F17CB8F0}"/>
          </ac:spMkLst>
        </pc:spChg>
        <pc:spChg chg="add del">
          <ac:chgData name="Alexander Buchhorn" userId="f2b5acf4-635d-438e-8d99-72fca0832c79" providerId="ADAL" clId="{BDF0BEF9-C23A-44A0-9796-E158E355C3EF}" dt="2023-09-27T05:43:36.512" v="27" actId="26606"/>
          <ac:spMkLst>
            <pc:docMk/>
            <pc:sldMk cId="1966256487" sldId="256"/>
            <ac:spMk id="64" creationId="{AF2F604E-43BE-4DC3-B983-E071523364F8}"/>
          </ac:spMkLst>
        </pc:spChg>
        <pc:spChg chg="add del">
          <ac:chgData name="Alexander Buchhorn" userId="f2b5acf4-635d-438e-8d99-72fca0832c79" providerId="ADAL" clId="{BDF0BEF9-C23A-44A0-9796-E158E355C3EF}" dt="2023-09-27T05:43:55.331" v="29" actId="26606"/>
          <ac:spMkLst>
            <pc:docMk/>
            <pc:sldMk cId="1966256487" sldId="256"/>
            <ac:spMk id="66" creationId="{A3363022-C969-41E9-8EB2-E4C94908C1FA}"/>
          </ac:spMkLst>
        </pc:spChg>
        <pc:spChg chg="add del">
          <ac:chgData name="Alexander Buchhorn" userId="f2b5acf4-635d-438e-8d99-72fca0832c79" providerId="ADAL" clId="{BDF0BEF9-C23A-44A0-9796-E158E355C3EF}" dt="2023-09-27T05:43:55.331" v="29" actId="26606"/>
          <ac:spMkLst>
            <pc:docMk/>
            <pc:sldMk cId="1966256487" sldId="256"/>
            <ac:spMk id="67" creationId="{8D1AD6B3-BE88-4CEB-BA17-790657CC4729}"/>
          </ac:spMkLst>
        </pc:spChg>
        <pc:spChg chg="add">
          <ac:chgData name="Alexander Buchhorn" userId="f2b5acf4-635d-438e-8d99-72fca0832c79" providerId="ADAL" clId="{BDF0BEF9-C23A-44A0-9796-E158E355C3EF}" dt="2023-09-27T05:47:55.112" v="68" actId="26606"/>
          <ac:spMkLst>
            <pc:docMk/>
            <pc:sldMk cId="1966256487" sldId="256"/>
            <ac:spMk id="69" creationId="{23D09407-53BC-485E-B4CE-BC5E4FC4B25B}"/>
          </ac:spMkLst>
        </pc:spChg>
        <pc:spChg chg="add">
          <ac:chgData name="Alexander Buchhorn" userId="f2b5acf4-635d-438e-8d99-72fca0832c79" providerId="ADAL" clId="{BDF0BEF9-C23A-44A0-9796-E158E355C3EF}" dt="2023-09-27T05:47:55.112" v="68" actId="26606"/>
          <ac:spMkLst>
            <pc:docMk/>
            <pc:sldMk cId="1966256487" sldId="256"/>
            <ac:spMk id="70" creationId="{921DB988-49FC-4608-B0A2-E2F3A4019041}"/>
          </ac:spMkLst>
        </pc:spChg>
        <pc:spChg chg="add del">
          <ac:chgData name="Alexander Buchhorn" userId="f2b5acf4-635d-438e-8d99-72fca0832c79" providerId="ADAL" clId="{BDF0BEF9-C23A-44A0-9796-E158E355C3EF}" dt="2023-09-27T05:43:58.992" v="31" actId="26606"/>
          <ac:spMkLst>
            <pc:docMk/>
            <pc:sldMk cId="1966256487" sldId="256"/>
            <ac:spMk id="71" creationId="{657F69E0-C4B0-4BEC-A689-4F8D877F05D4}"/>
          </ac:spMkLst>
        </pc:spChg>
        <pc:spChg chg="add del">
          <ac:chgData name="Alexander Buchhorn" userId="f2b5acf4-635d-438e-8d99-72fca0832c79" providerId="ADAL" clId="{BDF0BEF9-C23A-44A0-9796-E158E355C3EF}" dt="2023-09-27T05:43:58.992" v="31" actId="26606"/>
          <ac:spMkLst>
            <pc:docMk/>
            <pc:sldMk cId="1966256487" sldId="256"/>
            <ac:spMk id="72" creationId="{9F6380B4-6A1C-481E-8408-B4E6C75B9B81}"/>
          </ac:spMkLst>
        </pc:spChg>
        <pc:spChg chg="add del">
          <ac:chgData name="Alexander Buchhorn" userId="f2b5acf4-635d-438e-8d99-72fca0832c79" providerId="ADAL" clId="{BDF0BEF9-C23A-44A0-9796-E158E355C3EF}" dt="2023-09-27T05:44:40.324" v="35" actId="26606"/>
          <ac:spMkLst>
            <pc:docMk/>
            <pc:sldMk cId="1966256487" sldId="256"/>
            <ac:spMk id="77" creationId="{A3363022-C969-41E9-8EB2-E4C94908C1FA}"/>
          </ac:spMkLst>
        </pc:spChg>
        <pc:spChg chg="add del">
          <ac:chgData name="Alexander Buchhorn" userId="f2b5acf4-635d-438e-8d99-72fca0832c79" providerId="ADAL" clId="{BDF0BEF9-C23A-44A0-9796-E158E355C3EF}" dt="2023-09-27T05:44:40.324" v="35" actId="26606"/>
          <ac:spMkLst>
            <pc:docMk/>
            <pc:sldMk cId="1966256487" sldId="256"/>
            <ac:spMk id="78" creationId="{8D1AD6B3-BE88-4CEB-BA17-790657CC4729}"/>
          </ac:spMkLst>
        </pc:spChg>
        <pc:spChg chg="add del">
          <ac:chgData name="Alexander Buchhorn" userId="f2b5acf4-635d-438e-8d99-72fca0832c79" providerId="ADAL" clId="{BDF0BEF9-C23A-44A0-9796-E158E355C3EF}" dt="2023-09-27T05:44:49.757" v="37" actId="26606"/>
          <ac:spMkLst>
            <pc:docMk/>
            <pc:sldMk cId="1966256487" sldId="256"/>
            <ac:spMk id="82" creationId="{23D09407-53BC-485E-B4CE-BC5E4FC4B25B}"/>
          </ac:spMkLst>
        </pc:spChg>
        <pc:spChg chg="add del">
          <ac:chgData name="Alexander Buchhorn" userId="f2b5acf4-635d-438e-8d99-72fca0832c79" providerId="ADAL" clId="{BDF0BEF9-C23A-44A0-9796-E158E355C3EF}" dt="2023-09-27T05:44:49.757" v="37" actId="26606"/>
          <ac:spMkLst>
            <pc:docMk/>
            <pc:sldMk cId="1966256487" sldId="256"/>
            <ac:spMk id="83" creationId="{921DB988-49FC-4608-B0A2-E2F3A4019041}"/>
          </ac:spMkLst>
        </pc:spChg>
        <pc:spChg chg="add del">
          <ac:chgData name="Alexander Buchhorn" userId="f2b5acf4-635d-438e-8d99-72fca0832c79" providerId="ADAL" clId="{BDF0BEF9-C23A-44A0-9796-E158E355C3EF}" dt="2023-09-27T05:44:56.824" v="39" actId="26606"/>
          <ac:spMkLst>
            <pc:docMk/>
            <pc:sldMk cId="1966256487" sldId="256"/>
            <ac:spMk id="92" creationId="{A8384FB5-9ADC-4DDC-881B-597D56F5B15D}"/>
          </ac:spMkLst>
        </pc:spChg>
        <pc:spChg chg="add del">
          <ac:chgData name="Alexander Buchhorn" userId="f2b5acf4-635d-438e-8d99-72fca0832c79" providerId="ADAL" clId="{BDF0BEF9-C23A-44A0-9796-E158E355C3EF}" dt="2023-09-27T05:44:56.824" v="39" actId="26606"/>
          <ac:spMkLst>
            <pc:docMk/>
            <pc:sldMk cId="1966256487" sldId="256"/>
            <ac:spMk id="93" creationId="{1199E1B1-A8C0-4FE8-A5A8-1CB41D69F857}"/>
          </ac:spMkLst>
        </pc:spChg>
        <pc:spChg chg="add del">
          <ac:chgData name="Alexander Buchhorn" userId="f2b5acf4-635d-438e-8d99-72fca0832c79" providerId="ADAL" clId="{BDF0BEF9-C23A-44A0-9796-E158E355C3EF}" dt="2023-09-27T05:44:56.824" v="39" actId="26606"/>
          <ac:spMkLst>
            <pc:docMk/>
            <pc:sldMk cId="1966256487" sldId="256"/>
            <ac:spMk id="94" creationId="{84A8DE83-DE75-4B41-9DB4-A7EC0B0DEC0B}"/>
          </ac:spMkLst>
        </pc:spChg>
        <pc:spChg chg="add del">
          <ac:chgData name="Alexander Buchhorn" userId="f2b5acf4-635d-438e-8d99-72fca0832c79" providerId="ADAL" clId="{BDF0BEF9-C23A-44A0-9796-E158E355C3EF}" dt="2023-09-27T05:44:56.824" v="39" actId="26606"/>
          <ac:spMkLst>
            <pc:docMk/>
            <pc:sldMk cId="1966256487" sldId="256"/>
            <ac:spMk id="95" creationId="{A7009A0A-BEF5-4EAC-AF15-E4F9F002E239}"/>
          </ac:spMkLst>
        </pc:spChg>
        <pc:spChg chg="add del">
          <ac:chgData name="Alexander Buchhorn" userId="f2b5acf4-635d-438e-8d99-72fca0832c79" providerId="ADAL" clId="{BDF0BEF9-C23A-44A0-9796-E158E355C3EF}" dt="2023-09-27T05:45:12.032" v="41" actId="26606"/>
          <ac:spMkLst>
            <pc:docMk/>
            <pc:sldMk cId="1966256487" sldId="256"/>
            <ac:spMk id="97" creationId="{23D09407-53BC-485E-B4CE-BC5E4FC4B25B}"/>
          </ac:spMkLst>
        </pc:spChg>
        <pc:spChg chg="add del">
          <ac:chgData name="Alexander Buchhorn" userId="f2b5acf4-635d-438e-8d99-72fca0832c79" providerId="ADAL" clId="{BDF0BEF9-C23A-44A0-9796-E158E355C3EF}" dt="2023-09-27T05:45:12.032" v="41" actId="26606"/>
          <ac:spMkLst>
            <pc:docMk/>
            <pc:sldMk cId="1966256487" sldId="256"/>
            <ac:spMk id="98" creationId="{921DB988-49FC-4608-B0A2-E2F3A4019041}"/>
          </ac:spMkLst>
        </pc:spChg>
        <pc:spChg chg="add del">
          <ac:chgData name="Alexander Buchhorn" userId="f2b5acf4-635d-438e-8d99-72fca0832c79" providerId="ADAL" clId="{BDF0BEF9-C23A-44A0-9796-E158E355C3EF}" dt="2023-09-27T05:45:27.958" v="43" actId="26606"/>
          <ac:spMkLst>
            <pc:docMk/>
            <pc:sldMk cId="1966256487" sldId="256"/>
            <ac:spMk id="106" creationId="{23F18E02-9FC0-49C2-BE57-195BEE392BA6}"/>
          </ac:spMkLst>
        </pc:spChg>
        <pc:spChg chg="add del">
          <ac:chgData name="Alexander Buchhorn" userId="f2b5acf4-635d-438e-8d99-72fca0832c79" providerId="ADAL" clId="{BDF0BEF9-C23A-44A0-9796-E158E355C3EF}" dt="2023-09-27T05:45:35.101" v="47" actId="26606"/>
          <ac:spMkLst>
            <pc:docMk/>
            <pc:sldMk cId="1966256487" sldId="256"/>
            <ac:spMk id="112" creationId="{46012474-397F-473B-BED8-7BAB6B688770}"/>
          </ac:spMkLst>
        </pc:spChg>
        <pc:spChg chg="add del">
          <ac:chgData name="Alexander Buchhorn" userId="f2b5acf4-635d-438e-8d99-72fca0832c79" providerId="ADAL" clId="{BDF0BEF9-C23A-44A0-9796-E158E355C3EF}" dt="2023-09-27T05:45:35.101" v="47" actId="26606"/>
          <ac:spMkLst>
            <pc:docMk/>
            <pc:sldMk cId="1966256487" sldId="256"/>
            <ac:spMk id="113" creationId="{6D7FB18D-7577-4ADC-8C1C-EA27EFD2B051}"/>
          </ac:spMkLst>
        </pc:spChg>
        <pc:spChg chg="add del">
          <ac:chgData name="Alexander Buchhorn" userId="f2b5acf4-635d-438e-8d99-72fca0832c79" providerId="ADAL" clId="{BDF0BEF9-C23A-44A0-9796-E158E355C3EF}" dt="2023-09-27T05:45:35.101" v="47" actId="26606"/>
          <ac:spMkLst>
            <pc:docMk/>
            <pc:sldMk cId="1966256487" sldId="256"/>
            <ac:spMk id="114" creationId="{F08127CB-E3FE-4DDE-86C6-8448A8C381D5}"/>
          </ac:spMkLst>
        </pc:spChg>
        <pc:spChg chg="add del">
          <ac:chgData name="Alexander Buchhorn" userId="f2b5acf4-635d-438e-8d99-72fca0832c79" providerId="ADAL" clId="{BDF0BEF9-C23A-44A0-9796-E158E355C3EF}" dt="2023-09-27T05:45:35.101" v="47" actId="26606"/>
          <ac:spMkLst>
            <pc:docMk/>
            <pc:sldMk cId="1966256487" sldId="256"/>
            <ac:spMk id="115" creationId="{36C4F2D5-541D-4032-8CC7-49992771DECF}"/>
          </ac:spMkLst>
        </pc:spChg>
        <pc:spChg chg="add del">
          <ac:chgData name="Alexander Buchhorn" userId="f2b5acf4-635d-438e-8d99-72fca0832c79" providerId="ADAL" clId="{BDF0BEF9-C23A-44A0-9796-E158E355C3EF}" dt="2023-09-27T05:45:38.684" v="49" actId="26606"/>
          <ac:spMkLst>
            <pc:docMk/>
            <pc:sldMk cId="1966256487" sldId="256"/>
            <ac:spMk id="117" creationId="{6DBF50F6-DD88-4D9F-B7D3-79B989980940}"/>
          </ac:spMkLst>
        </pc:spChg>
        <pc:spChg chg="add del">
          <ac:chgData name="Alexander Buchhorn" userId="f2b5acf4-635d-438e-8d99-72fca0832c79" providerId="ADAL" clId="{BDF0BEF9-C23A-44A0-9796-E158E355C3EF}" dt="2023-09-27T05:45:38.684" v="49" actId="26606"/>
          <ac:spMkLst>
            <pc:docMk/>
            <pc:sldMk cId="1966256487" sldId="256"/>
            <ac:spMk id="118" creationId="{916BBDC2-6929-469E-B7C4-A03E77BF94B0}"/>
          </ac:spMkLst>
        </pc:spChg>
        <pc:spChg chg="add del">
          <ac:chgData name="Alexander Buchhorn" userId="f2b5acf4-635d-438e-8d99-72fca0832c79" providerId="ADAL" clId="{BDF0BEF9-C23A-44A0-9796-E158E355C3EF}" dt="2023-09-27T05:45:45.556" v="51" actId="26606"/>
          <ac:spMkLst>
            <pc:docMk/>
            <pc:sldMk cId="1966256487" sldId="256"/>
            <ac:spMk id="127" creationId="{4FD4A2AD-E2FD-4CAD-8DEF-75993D7E4C7D}"/>
          </ac:spMkLst>
        </pc:spChg>
        <pc:spChg chg="add del">
          <ac:chgData name="Alexander Buchhorn" userId="f2b5acf4-635d-438e-8d99-72fca0832c79" providerId="ADAL" clId="{BDF0BEF9-C23A-44A0-9796-E158E355C3EF}" dt="2023-09-27T05:45:45.556" v="51" actId="26606"/>
          <ac:spMkLst>
            <pc:docMk/>
            <pc:sldMk cId="1966256487" sldId="256"/>
            <ac:spMk id="128" creationId="{430E65E5-31AD-4B0E-8D4C-6526CAAE2C84}"/>
          </ac:spMkLst>
        </pc:spChg>
        <pc:spChg chg="add del">
          <ac:chgData name="Alexander Buchhorn" userId="f2b5acf4-635d-438e-8d99-72fca0832c79" providerId="ADAL" clId="{BDF0BEF9-C23A-44A0-9796-E158E355C3EF}" dt="2023-09-27T05:45:49.975" v="53" actId="26606"/>
          <ac:spMkLst>
            <pc:docMk/>
            <pc:sldMk cId="1966256487" sldId="256"/>
            <ac:spMk id="135" creationId="{93245F62-CCC4-49E4-B95B-EA6C1E790510}"/>
          </ac:spMkLst>
        </pc:spChg>
        <pc:spChg chg="add del">
          <ac:chgData name="Alexander Buchhorn" userId="f2b5acf4-635d-438e-8d99-72fca0832c79" providerId="ADAL" clId="{BDF0BEF9-C23A-44A0-9796-E158E355C3EF}" dt="2023-09-27T05:45:49.975" v="53" actId="26606"/>
          <ac:spMkLst>
            <pc:docMk/>
            <pc:sldMk cId="1966256487" sldId="256"/>
            <ac:spMk id="136" creationId="{E6C0DD6B-6AA3-448F-9B99-8386295BC1B4}"/>
          </ac:spMkLst>
        </pc:spChg>
        <pc:spChg chg="add del">
          <ac:chgData name="Alexander Buchhorn" userId="f2b5acf4-635d-438e-8d99-72fca0832c79" providerId="ADAL" clId="{BDF0BEF9-C23A-44A0-9796-E158E355C3EF}" dt="2023-09-27T05:46:31.950" v="55" actId="26606"/>
          <ac:spMkLst>
            <pc:docMk/>
            <pc:sldMk cId="1966256487" sldId="256"/>
            <ac:spMk id="138" creationId="{23D09407-53BC-485E-B4CE-BC5E4FC4B25B}"/>
          </ac:spMkLst>
        </pc:spChg>
        <pc:spChg chg="add del">
          <ac:chgData name="Alexander Buchhorn" userId="f2b5acf4-635d-438e-8d99-72fca0832c79" providerId="ADAL" clId="{BDF0BEF9-C23A-44A0-9796-E158E355C3EF}" dt="2023-09-27T05:46:31.950" v="55" actId="26606"/>
          <ac:spMkLst>
            <pc:docMk/>
            <pc:sldMk cId="1966256487" sldId="256"/>
            <ac:spMk id="139" creationId="{921DB988-49FC-4608-B0A2-E2F3A4019041}"/>
          </ac:spMkLst>
        </pc:spChg>
        <pc:spChg chg="add del">
          <ac:chgData name="Alexander Buchhorn" userId="f2b5acf4-635d-438e-8d99-72fca0832c79" providerId="ADAL" clId="{BDF0BEF9-C23A-44A0-9796-E158E355C3EF}" dt="2023-09-27T05:46:34.742" v="57" actId="26606"/>
          <ac:spMkLst>
            <pc:docMk/>
            <pc:sldMk cId="1966256487" sldId="256"/>
            <ac:spMk id="148" creationId="{73C994B4-9721-4148-9EEC-6793CECDE8DD}"/>
          </ac:spMkLst>
        </pc:spChg>
        <pc:spChg chg="add del">
          <ac:chgData name="Alexander Buchhorn" userId="f2b5acf4-635d-438e-8d99-72fca0832c79" providerId="ADAL" clId="{BDF0BEF9-C23A-44A0-9796-E158E355C3EF}" dt="2023-09-27T05:46:34.742" v="57" actId="26606"/>
          <ac:spMkLst>
            <pc:docMk/>
            <pc:sldMk cId="1966256487" sldId="256"/>
            <ac:spMk id="149" creationId="{F9D95E49-763A-4886-B038-82F734740554}"/>
          </ac:spMkLst>
        </pc:spChg>
        <pc:spChg chg="add del">
          <ac:chgData name="Alexander Buchhorn" userId="f2b5acf4-635d-438e-8d99-72fca0832c79" providerId="ADAL" clId="{BDF0BEF9-C23A-44A0-9796-E158E355C3EF}" dt="2023-09-27T05:46:34.742" v="57" actId="26606"/>
          <ac:spMkLst>
            <pc:docMk/>
            <pc:sldMk cId="1966256487" sldId="256"/>
            <ac:spMk id="150" creationId="{6D658554-4CC1-4559-9C7C-D3377794A39C}"/>
          </ac:spMkLst>
        </pc:spChg>
        <pc:spChg chg="add del">
          <ac:chgData name="Alexander Buchhorn" userId="f2b5acf4-635d-438e-8d99-72fca0832c79" providerId="ADAL" clId="{BDF0BEF9-C23A-44A0-9796-E158E355C3EF}" dt="2023-09-27T05:46:34.742" v="57" actId="26606"/>
          <ac:spMkLst>
            <pc:docMk/>
            <pc:sldMk cId="1966256487" sldId="256"/>
            <ac:spMk id="151" creationId="{1D443019-571F-4479-AFDB-8DBAEC50576F}"/>
          </ac:spMkLst>
        </pc:spChg>
        <pc:spChg chg="add del">
          <ac:chgData name="Alexander Buchhorn" userId="f2b5acf4-635d-438e-8d99-72fca0832c79" providerId="ADAL" clId="{BDF0BEF9-C23A-44A0-9796-E158E355C3EF}" dt="2023-09-27T05:46:39.466" v="59" actId="26606"/>
          <ac:spMkLst>
            <pc:docMk/>
            <pc:sldMk cId="1966256487" sldId="256"/>
            <ac:spMk id="155" creationId="{C491FD44-0B8E-429F-BD2E-EE91010F06FB}"/>
          </ac:spMkLst>
        </pc:spChg>
        <pc:spChg chg="add del">
          <ac:chgData name="Alexander Buchhorn" userId="f2b5acf4-635d-438e-8d99-72fca0832c79" providerId="ADAL" clId="{BDF0BEF9-C23A-44A0-9796-E158E355C3EF}" dt="2023-09-27T05:47:36.771" v="63" actId="26606"/>
          <ac:spMkLst>
            <pc:docMk/>
            <pc:sldMk cId="1966256487" sldId="256"/>
            <ac:spMk id="160" creationId="{2A0E4E09-FC02-4ADC-951A-3FFA90B6FE39}"/>
          </ac:spMkLst>
        </pc:spChg>
        <pc:grpChg chg="add del">
          <ac:chgData name="Alexander Buchhorn" userId="f2b5acf4-635d-438e-8d99-72fca0832c79" providerId="ADAL" clId="{BDF0BEF9-C23A-44A0-9796-E158E355C3EF}" dt="2023-09-27T05:17:41.874" v="6" actId="26606"/>
          <ac:grpSpMkLst>
            <pc:docMk/>
            <pc:sldMk cId="1966256487" sldId="256"/>
            <ac:grpSpMk id="20" creationId="{383C2651-AE0C-4AE4-8725-E2F9414FE219}"/>
          </ac:grpSpMkLst>
        </pc:grpChg>
        <pc:grpChg chg="add del">
          <ac:chgData name="Alexander Buchhorn" userId="f2b5acf4-635d-438e-8d99-72fca0832c79" providerId="ADAL" clId="{BDF0BEF9-C23A-44A0-9796-E158E355C3EF}" dt="2023-09-27T05:17:41.874" v="6" actId="26606"/>
          <ac:grpSpMkLst>
            <pc:docMk/>
            <pc:sldMk cId="1966256487" sldId="256"/>
            <ac:grpSpMk id="26" creationId="{E9B930FD-8671-4C4C-ADCF-73AC1D0CD417}"/>
          </ac:grpSpMkLst>
        </pc:grpChg>
        <pc:grpChg chg="add del">
          <ac:chgData name="Alexander Buchhorn" userId="f2b5acf4-635d-438e-8d99-72fca0832c79" providerId="ADAL" clId="{BDF0BEF9-C23A-44A0-9796-E158E355C3EF}" dt="2023-09-27T05:47:55.074" v="67" actId="26606"/>
          <ac:grpSpMkLst>
            <pc:docMk/>
            <pc:sldMk cId="1966256487" sldId="256"/>
            <ac:grpSpMk id="50" creationId="{CF22986C-DDF7-4109-9D6A-006800D6B041}"/>
          </ac:grpSpMkLst>
        </pc:grpChg>
        <pc:grpChg chg="add del">
          <ac:chgData name="Alexander Buchhorn" userId="f2b5acf4-635d-438e-8d99-72fca0832c79" providerId="ADAL" clId="{BDF0BEF9-C23A-44A0-9796-E158E355C3EF}" dt="2023-09-27T05:43:27.496" v="19" actId="26606"/>
          <ac:grpSpMkLst>
            <pc:docMk/>
            <pc:sldMk cId="1966256487" sldId="256"/>
            <ac:grpSpMk id="55" creationId="{89D1390B-7E13-4B4F-9CB2-391063412E54}"/>
          </ac:grpSpMkLst>
        </pc:grpChg>
        <pc:grpChg chg="add del">
          <ac:chgData name="Alexander Buchhorn" userId="f2b5acf4-635d-438e-8d99-72fca0832c79" providerId="ADAL" clId="{BDF0BEF9-C23A-44A0-9796-E158E355C3EF}" dt="2023-09-27T05:44:49.757" v="37" actId="26606"/>
          <ac:grpSpMkLst>
            <pc:docMk/>
            <pc:sldMk cId="1966256487" sldId="256"/>
            <ac:grpSpMk id="61" creationId="{383C2651-AE0C-4AE4-8725-E2F9414FE219}"/>
          </ac:grpSpMkLst>
        </pc:grpChg>
        <pc:grpChg chg="add del">
          <ac:chgData name="Alexander Buchhorn" userId="f2b5acf4-635d-438e-8d99-72fca0832c79" providerId="ADAL" clId="{BDF0BEF9-C23A-44A0-9796-E158E355C3EF}" dt="2023-09-27T05:43:55.331" v="29" actId="26606"/>
          <ac:grpSpMkLst>
            <pc:docMk/>
            <pc:sldMk cId="1966256487" sldId="256"/>
            <ac:grpSpMk id="68" creationId="{89D1390B-7E13-4B4F-9CB2-391063412E54}"/>
          </ac:grpSpMkLst>
        </pc:grpChg>
        <pc:grpChg chg="add">
          <ac:chgData name="Alexander Buchhorn" userId="f2b5acf4-635d-438e-8d99-72fca0832c79" providerId="ADAL" clId="{BDF0BEF9-C23A-44A0-9796-E158E355C3EF}" dt="2023-09-27T05:47:55.112" v="68" actId="26606"/>
          <ac:grpSpMkLst>
            <pc:docMk/>
            <pc:sldMk cId="1966256487" sldId="256"/>
            <ac:grpSpMk id="73" creationId="{E9B930FD-8671-4C4C-ADCF-73AC1D0CD417}"/>
          </ac:grpSpMkLst>
        </pc:grpChg>
        <pc:grpChg chg="add del">
          <ac:chgData name="Alexander Buchhorn" userId="f2b5acf4-635d-438e-8d99-72fca0832c79" providerId="ADAL" clId="{BDF0BEF9-C23A-44A0-9796-E158E355C3EF}" dt="2023-09-27T05:44:01.102" v="33" actId="26606"/>
          <ac:grpSpMkLst>
            <pc:docMk/>
            <pc:sldMk cId="1966256487" sldId="256"/>
            <ac:grpSpMk id="74" creationId="{FB7FB62D-DD5B-C587-F53F-679128D41B8A}"/>
          </ac:grpSpMkLst>
        </pc:grpChg>
        <pc:grpChg chg="add del">
          <ac:chgData name="Alexander Buchhorn" userId="f2b5acf4-635d-438e-8d99-72fca0832c79" providerId="ADAL" clId="{BDF0BEF9-C23A-44A0-9796-E158E355C3EF}" dt="2023-09-27T05:44:40.324" v="35" actId="26606"/>
          <ac:grpSpMkLst>
            <pc:docMk/>
            <pc:sldMk cId="1966256487" sldId="256"/>
            <ac:grpSpMk id="79" creationId="{89D1390B-7E13-4B4F-9CB2-391063412E54}"/>
          </ac:grpSpMkLst>
        </pc:grpChg>
        <pc:grpChg chg="add del">
          <ac:chgData name="Alexander Buchhorn" userId="f2b5acf4-635d-438e-8d99-72fca0832c79" providerId="ADAL" clId="{BDF0BEF9-C23A-44A0-9796-E158E355C3EF}" dt="2023-09-27T05:44:49.757" v="37" actId="26606"/>
          <ac:grpSpMkLst>
            <pc:docMk/>
            <pc:sldMk cId="1966256487" sldId="256"/>
            <ac:grpSpMk id="84" creationId="{E9B930FD-8671-4C4C-ADCF-73AC1D0CD417}"/>
          </ac:grpSpMkLst>
        </pc:grpChg>
        <pc:grpChg chg="add">
          <ac:chgData name="Alexander Buchhorn" userId="f2b5acf4-635d-438e-8d99-72fca0832c79" providerId="ADAL" clId="{BDF0BEF9-C23A-44A0-9796-E158E355C3EF}" dt="2023-09-27T05:47:55.112" v="68" actId="26606"/>
          <ac:grpSpMkLst>
            <pc:docMk/>
            <pc:sldMk cId="1966256487" sldId="256"/>
            <ac:grpSpMk id="85" creationId="{383C2651-AE0C-4AE4-8725-E2F9414FE219}"/>
          </ac:grpSpMkLst>
        </pc:grpChg>
        <pc:grpChg chg="add del">
          <ac:chgData name="Alexander Buchhorn" userId="f2b5acf4-635d-438e-8d99-72fca0832c79" providerId="ADAL" clId="{BDF0BEF9-C23A-44A0-9796-E158E355C3EF}" dt="2023-09-27T05:45:12.032" v="41" actId="26606"/>
          <ac:grpSpMkLst>
            <pc:docMk/>
            <pc:sldMk cId="1966256487" sldId="256"/>
            <ac:grpSpMk id="99" creationId="{E9B930FD-8671-4C4C-ADCF-73AC1D0CD417}"/>
          </ac:grpSpMkLst>
        </pc:grpChg>
        <pc:grpChg chg="add del">
          <ac:chgData name="Alexander Buchhorn" userId="f2b5acf4-635d-438e-8d99-72fca0832c79" providerId="ADAL" clId="{BDF0BEF9-C23A-44A0-9796-E158E355C3EF}" dt="2023-09-27T05:45:12.032" v="41" actId="26606"/>
          <ac:grpSpMkLst>
            <pc:docMk/>
            <pc:sldMk cId="1966256487" sldId="256"/>
            <ac:grpSpMk id="101" creationId="{383C2651-AE0C-4AE4-8725-E2F9414FE219}"/>
          </ac:grpSpMkLst>
        </pc:grpChg>
        <pc:grpChg chg="add del">
          <ac:chgData name="Alexander Buchhorn" userId="f2b5acf4-635d-438e-8d99-72fca0832c79" providerId="ADAL" clId="{BDF0BEF9-C23A-44A0-9796-E158E355C3EF}" dt="2023-09-27T05:45:27.958" v="43" actId="26606"/>
          <ac:grpSpMkLst>
            <pc:docMk/>
            <pc:sldMk cId="1966256487" sldId="256"/>
            <ac:grpSpMk id="107" creationId="{DC9608D4-CD9C-4B8B-88DC-8055C0325C72}"/>
          </ac:grpSpMkLst>
        </pc:grpChg>
        <pc:grpChg chg="add del">
          <ac:chgData name="Alexander Buchhorn" userId="f2b5acf4-635d-438e-8d99-72fca0832c79" providerId="ADAL" clId="{BDF0BEF9-C23A-44A0-9796-E158E355C3EF}" dt="2023-09-27T05:45:38.684" v="49" actId="26606"/>
          <ac:grpSpMkLst>
            <pc:docMk/>
            <pc:sldMk cId="1966256487" sldId="256"/>
            <ac:grpSpMk id="119" creationId="{C344E6B5-C9F5-4338-9E33-003B12373104}"/>
          </ac:grpSpMkLst>
        </pc:grpChg>
        <pc:grpChg chg="add del">
          <ac:chgData name="Alexander Buchhorn" userId="f2b5acf4-635d-438e-8d99-72fca0832c79" providerId="ADAL" clId="{BDF0BEF9-C23A-44A0-9796-E158E355C3EF}" dt="2023-09-27T05:45:38.684" v="49" actId="26606"/>
          <ac:grpSpMkLst>
            <pc:docMk/>
            <pc:sldMk cId="1966256487" sldId="256"/>
            <ac:grpSpMk id="122" creationId="{FDFEDBF7-8E2C-46B8-9095-AE1D77E21773}"/>
          </ac:grpSpMkLst>
        </pc:grpChg>
        <pc:grpChg chg="add del">
          <ac:chgData name="Alexander Buchhorn" userId="f2b5acf4-635d-438e-8d99-72fca0832c79" providerId="ADAL" clId="{BDF0BEF9-C23A-44A0-9796-E158E355C3EF}" dt="2023-09-27T05:45:45.556" v="51" actId="26606"/>
          <ac:grpSpMkLst>
            <pc:docMk/>
            <pc:sldMk cId="1966256487" sldId="256"/>
            <ac:grpSpMk id="129" creationId="{1B65B678-A993-4BFF-AE12-E1A2FC66BB78}"/>
          </ac:grpSpMkLst>
        </pc:grpChg>
        <pc:grpChg chg="add del">
          <ac:chgData name="Alexander Buchhorn" userId="f2b5acf4-635d-438e-8d99-72fca0832c79" providerId="ADAL" clId="{BDF0BEF9-C23A-44A0-9796-E158E355C3EF}" dt="2023-09-27T05:46:31.950" v="55" actId="26606"/>
          <ac:grpSpMkLst>
            <pc:docMk/>
            <pc:sldMk cId="1966256487" sldId="256"/>
            <ac:grpSpMk id="140" creationId="{E9B930FD-8671-4C4C-ADCF-73AC1D0CD417}"/>
          </ac:grpSpMkLst>
        </pc:grpChg>
        <pc:grpChg chg="add del">
          <ac:chgData name="Alexander Buchhorn" userId="f2b5acf4-635d-438e-8d99-72fca0832c79" providerId="ADAL" clId="{BDF0BEF9-C23A-44A0-9796-E158E355C3EF}" dt="2023-09-27T05:46:31.950" v="55" actId="26606"/>
          <ac:grpSpMkLst>
            <pc:docMk/>
            <pc:sldMk cId="1966256487" sldId="256"/>
            <ac:grpSpMk id="143" creationId="{383C2651-AE0C-4AE4-8725-E2F9414FE219}"/>
          </ac:grpSpMkLst>
        </pc:grpChg>
        <pc:grpChg chg="add del">
          <ac:chgData name="Alexander Buchhorn" userId="f2b5acf4-635d-438e-8d99-72fca0832c79" providerId="ADAL" clId="{BDF0BEF9-C23A-44A0-9796-E158E355C3EF}" dt="2023-09-27T05:46:39.466" v="59" actId="26606"/>
          <ac:grpSpMkLst>
            <pc:docMk/>
            <pc:sldMk cId="1966256487" sldId="256"/>
            <ac:grpSpMk id="156" creationId="{AC9AA439-94BD-496D-B978-D92FEBAB6678}"/>
          </ac:grpSpMkLst>
        </pc:grpChg>
        <pc:grpChg chg="add del">
          <ac:chgData name="Alexander Buchhorn" userId="f2b5acf4-635d-438e-8d99-72fca0832c79" providerId="ADAL" clId="{BDF0BEF9-C23A-44A0-9796-E158E355C3EF}" dt="2023-09-27T05:47:36.771" v="63" actId="26606"/>
          <ac:grpSpMkLst>
            <pc:docMk/>
            <pc:sldMk cId="1966256487" sldId="256"/>
            <ac:grpSpMk id="161" creationId="{3DFB5C00-6040-4666-9765-4391ECB26F36}"/>
          </ac:grpSpMkLst>
        </pc:grpChg>
        <pc:picChg chg="add del mod ord">
          <ac:chgData name="Alexander Buchhorn" userId="f2b5acf4-635d-438e-8d99-72fca0832c79" providerId="ADAL" clId="{BDF0BEF9-C23A-44A0-9796-E158E355C3EF}" dt="2023-09-27T05:19:01.942" v="15" actId="478"/>
          <ac:picMkLst>
            <pc:docMk/>
            <pc:sldMk cId="1966256487" sldId="256"/>
            <ac:picMk id="5" creationId="{4C10CB22-B27D-67D8-8FFC-91192EE7B7E1}"/>
          </ac:picMkLst>
        </pc:picChg>
        <pc:picChg chg="add del mod ord">
          <ac:chgData name="Alexander Buchhorn" userId="f2b5acf4-635d-438e-8d99-72fca0832c79" providerId="ADAL" clId="{BDF0BEF9-C23A-44A0-9796-E158E355C3EF}" dt="2023-09-27T05:47:37.758" v="64" actId="22"/>
          <ac:picMkLst>
            <pc:docMk/>
            <pc:sldMk cId="1966256487" sldId="256"/>
            <ac:picMk id="7" creationId="{E6B78DFE-7A82-1A87-6FE0-78CA28934A4A}"/>
          </ac:picMkLst>
        </pc:picChg>
        <pc:picChg chg="add mod">
          <ac:chgData name="Alexander Buchhorn" userId="f2b5acf4-635d-438e-8d99-72fca0832c79" providerId="ADAL" clId="{BDF0BEF9-C23A-44A0-9796-E158E355C3EF}" dt="2023-09-27T05:47:55.112" v="68" actId="26606"/>
          <ac:picMkLst>
            <pc:docMk/>
            <pc:sldMk cId="1966256487" sldId="256"/>
            <ac:picMk id="9" creationId="{139A3219-A32D-6D24-80E3-A0D4C9AAB7D6}"/>
          </ac:picMkLst>
        </pc:picChg>
        <pc:cxnChg chg="add del">
          <ac:chgData name="Alexander Buchhorn" userId="f2b5acf4-635d-438e-8d99-72fca0832c79" providerId="ADAL" clId="{BDF0BEF9-C23A-44A0-9796-E158E355C3EF}" dt="2023-09-27T05:46:34.742" v="57" actId="26606"/>
          <ac:cxnSpMkLst>
            <pc:docMk/>
            <pc:sldMk cId="1966256487" sldId="256"/>
            <ac:cxnSpMk id="152" creationId="{3EFADC67-92A1-44FB-8691-D8CD71A21EFA}"/>
          </ac:cxnSpMkLst>
        </pc:cxnChg>
        <pc:cxnChg chg="add del">
          <ac:chgData name="Alexander Buchhorn" userId="f2b5acf4-635d-438e-8d99-72fca0832c79" providerId="ADAL" clId="{BDF0BEF9-C23A-44A0-9796-E158E355C3EF}" dt="2023-09-27T05:46:34.742" v="57" actId="26606"/>
          <ac:cxnSpMkLst>
            <pc:docMk/>
            <pc:sldMk cId="1966256487" sldId="256"/>
            <ac:cxnSpMk id="153" creationId="{EE9C6408-AA0E-411D-A5D2-E5F13306F898}"/>
          </ac:cxnSpMkLst>
        </pc:cxnChg>
      </pc:sldChg>
      <pc:sldChg chg="addSp delSp modSp mod setBg setClrOvrMap modNotesTx">
        <pc:chgData name="Alexander Buchhorn" userId="f2b5acf4-635d-438e-8d99-72fca0832c79" providerId="ADAL" clId="{BDF0BEF9-C23A-44A0-9796-E158E355C3EF}" dt="2023-10-04T02:24:35.472" v="976" actId="20577"/>
        <pc:sldMkLst>
          <pc:docMk/>
          <pc:sldMk cId="3146903496" sldId="257"/>
        </pc:sldMkLst>
        <pc:spChg chg="mod">
          <ac:chgData name="Alexander Buchhorn" userId="f2b5acf4-635d-438e-8d99-72fca0832c79" providerId="ADAL" clId="{BDF0BEF9-C23A-44A0-9796-E158E355C3EF}" dt="2023-10-03T05:07:50.793" v="292" actId="26606"/>
          <ac:spMkLst>
            <pc:docMk/>
            <pc:sldMk cId="3146903496" sldId="257"/>
            <ac:spMk id="2" creationId="{2BD2C157-AB71-FEFB-EA61-9BFE05705F34}"/>
          </ac:spMkLst>
        </pc:spChg>
        <pc:spChg chg="mod ord">
          <ac:chgData name="Alexander Buchhorn" userId="f2b5acf4-635d-438e-8d99-72fca0832c79" providerId="ADAL" clId="{BDF0BEF9-C23A-44A0-9796-E158E355C3EF}" dt="2023-10-03T05:07:50.793" v="292" actId="26606"/>
          <ac:spMkLst>
            <pc:docMk/>
            <pc:sldMk cId="3146903496" sldId="257"/>
            <ac:spMk id="3" creationId="{C9442AA7-7D7B-CF8A-5340-3782A759AD92}"/>
          </ac:spMkLst>
        </pc:spChg>
        <pc:spChg chg="add del">
          <ac:chgData name="Alexander Buchhorn" userId="f2b5acf4-635d-438e-8d99-72fca0832c79" providerId="ADAL" clId="{BDF0BEF9-C23A-44A0-9796-E158E355C3EF}" dt="2023-10-03T05:07:38.122" v="291" actId="26606"/>
          <ac:spMkLst>
            <pc:docMk/>
            <pc:sldMk cId="3146903496" sldId="257"/>
            <ac:spMk id="1036" creationId="{3A45B268-BBDB-4EC6-A664-CED7BF60D20D}"/>
          </ac:spMkLst>
        </pc:spChg>
        <pc:spChg chg="add del">
          <ac:chgData name="Alexander Buchhorn" userId="f2b5acf4-635d-438e-8d99-72fca0832c79" providerId="ADAL" clId="{BDF0BEF9-C23A-44A0-9796-E158E355C3EF}" dt="2023-10-03T05:07:38.122" v="291" actId="26606"/>
          <ac:spMkLst>
            <pc:docMk/>
            <pc:sldMk cId="3146903496" sldId="257"/>
            <ac:spMk id="1037" creationId="{07977D39-626F-40D7-B00F-16E02602DD5A}"/>
          </ac:spMkLst>
        </pc:spChg>
        <pc:spChg chg="add del">
          <ac:chgData name="Alexander Buchhorn" userId="f2b5acf4-635d-438e-8d99-72fca0832c79" providerId="ADAL" clId="{BDF0BEF9-C23A-44A0-9796-E158E355C3EF}" dt="2023-10-03T05:07:38.122" v="291" actId="26606"/>
          <ac:spMkLst>
            <pc:docMk/>
            <pc:sldMk cId="3146903496" sldId="257"/>
            <ac:spMk id="1038" creationId="{B78B55DD-3C55-4B94-9031-4F3723BD43EA}"/>
          </ac:spMkLst>
        </pc:spChg>
        <pc:spChg chg="add del">
          <ac:chgData name="Alexander Buchhorn" userId="f2b5acf4-635d-438e-8d99-72fca0832c79" providerId="ADAL" clId="{BDF0BEF9-C23A-44A0-9796-E158E355C3EF}" dt="2023-10-03T05:06:17.655" v="268" actId="26606"/>
          <ac:spMkLst>
            <pc:docMk/>
            <pc:sldMk cId="3146903496" sldId="257"/>
            <ac:spMk id="1039" creationId="{07977D39-626F-40D7-B00F-16E02602DD5A}"/>
          </ac:spMkLst>
        </pc:spChg>
        <pc:spChg chg="add del">
          <ac:chgData name="Alexander Buchhorn" userId="f2b5acf4-635d-438e-8d99-72fca0832c79" providerId="ADAL" clId="{BDF0BEF9-C23A-44A0-9796-E158E355C3EF}" dt="2023-10-03T05:07:38.122" v="291" actId="26606"/>
          <ac:spMkLst>
            <pc:docMk/>
            <pc:sldMk cId="3146903496" sldId="257"/>
            <ac:spMk id="1040" creationId="{B905CDE4-B751-4B3E-B625-6E59F8903414}"/>
          </ac:spMkLst>
        </pc:spChg>
        <pc:spChg chg="add del">
          <ac:chgData name="Alexander Buchhorn" userId="f2b5acf4-635d-438e-8d99-72fca0832c79" providerId="ADAL" clId="{BDF0BEF9-C23A-44A0-9796-E158E355C3EF}" dt="2023-10-03T05:06:17.655" v="268" actId="26606"/>
          <ac:spMkLst>
            <pc:docMk/>
            <pc:sldMk cId="3146903496" sldId="257"/>
            <ac:spMk id="1041" creationId="{B905CDE4-B751-4B3E-B625-6E59F8903414}"/>
          </ac:spMkLst>
        </pc:spChg>
        <pc:spChg chg="add del">
          <ac:chgData name="Alexander Buchhorn" userId="f2b5acf4-635d-438e-8d99-72fca0832c79" providerId="ADAL" clId="{BDF0BEF9-C23A-44A0-9796-E158E355C3EF}" dt="2023-10-03T05:07:38.122" v="291" actId="26606"/>
          <ac:spMkLst>
            <pc:docMk/>
            <pc:sldMk cId="3146903496" sldId="257"/>
            <ac:spMk id="1042" creationId="{42D9BB05-ED63-4148-87AB-82720ACC335C}"/>
          </ac:spMkLst>
        </pc:spChg>
        <pc:spChg chg="add del">
          <ac:chgData name="Alexander Buchhorn" userId="f2b5acf4-635d-438e-8d99-72fca0832c79" providerId="ADAL" clId="{BDF0BEF9-C23A-44A0-9796-E158E355C3EF}" dt="2023-10-03T05:06:17.655" v="268" actId="26606"/>
          <ac:spMkLst>
            <pc:docMk/>
            <pc:sldMk cId="3146903496" sldId="257"/>
            <ac:spMk id="1043" creationId="{08108C16-F4C0-44AA-999D-17BD39219B24}"/>
          </ac:spMkLst>
        </pc:spChg>
        <pc:spChg chg="add">
          <ac:chgData name="Alexander Buchhorn" userId="f2b5acf4-635d-438e-8d99-72fca0832c79" providerId="ADAL" clId="{BDF0BEF9-C23A-44A0-9796-E158E355C3EF}" dt="2023-10-03T05:07:50.793" v="292" actId="26606"/>
          <ac:spMkLst>
            <pc:docMk/>
            <pc:sldMk cId="3146903496" sldId="257"/>
            <ac:spMk id="1044" creationId="{0EFD753D-6A49-46DD-9E82-AA6E2C62B461}"/>
          </ac:spMkLst>
        </pc:spChg>
        <pc:spChg chg="add del">
          <ac:chgData name="Alexander Buchhorn" userId="f2b5acf4-635d-438e-8d99-72fca0832c79" providerId="ADAL" clId="{BDF0BEF9-C23A-44A0-9796-E158E355C3EF}" dt="2023-10-03T05:06:17.655" v="268" actId="26606"/>
          <ac:spMkLst>
            <pc:docMk/>
            <pc:sldMk cId="3146903496" sldId="257"/>
            <ac:spMk id="1045" creationId="{CDC29AC1-2821-4FCC-B597-88DAF39C36FE}"/>
          </ac:spMkLst>
        </pc:spChg>
        <pc:spChg chg="add">
          <ac:chgData name="Alexander Buchhorn" userId="f2b5acf4-635d-438e-8d99-72fca0832c79" providerId="ADAL" clId="{BDF0BEF9-C23A-44A0-9796-E158E355C3EF}" dt="2023-10-03T05:07:50.793" v="292" actId="26606"/>
          <ac:spMkLst>
            <pc:docMk/>
            <pc:sldMk cId="3146903496" sldId="257"/>
            <ac:spMk id="1046" creationId="{138A5824-1F4A-4EE7-BC13-5BB48FC0809B}"/>
          </ac:spMkLst>
        </pc:spChg>
        <pc:spChg chg="add del">
          <ac:chgData name="Alexander Buchhorn" userId="f2b5acf4-635d-438e-8d99-72fca0832c79" providerId="ADAL" clId="{BDF0BEF9-C23A-44A0-9796-E158E355C3EF}" dt="2023-10-03T05:06:17.655" v="268" actId="26606"/>
          <ac:spMkLst>
            <pc:docMk/>
            <pc:sldMk cId="3146903496" sldId="257"/>
            <ac:spMk id="1047" creationId="{C8F10CB3-3B5E-4C7A-98CF-B87454DDFA39}"/>
          </ac:spMkLst>
        </pc:spChg>
        <pc:spChg chg="add del">
          <ac:chgData name="Alexander Buchhorn" userId="f2b5acf4-635d-438e-8d99-72fca0832c79" providerId="ADAL" clId="{BDF0BEF9-C23A-44A0-9796-E158E355C3EF}" dt="2023-10-03T05:07:38.122" v="291" actId="26606"/>
          <ac:spMkLst>
            <pc:docMk/>
            <pc:sldMk cId="3146903496" sldId="257"/>
            <ac:spMk id="1049" creationId="{CDC29AC1-2821-4FCC-B597-88DAF39C36FE}"/>
          </ac:spMkLst>
        </pc:spChg>
        <pc:spChg chg="add del">
          <ac:chgData name="Alexander Buchhorn" userId="f2b5acf4-635d-438e-8d99-72fca0832c79" providerId="ADAL" clId="{BDF0BEF9-C23A-44A0-9796-E158E355C3EF}" dt="2023-10-03T05:07:38.122" v="291" actId="26606"/>
          <ac:spMkLst>
            <pc:docMk/>
            <pc:sldMk cId="3146903496" sldId="257"/>
            <ac:spMk id="1051" creationId="{5B00B48C-8AA7-4128-AD60-76349F0CEC58}"/>
          </ac:spMkLst>
        </pc:spChg>
        <pc:spChg chg="add del">
          <ac:chgData name="Alexander Buchhorn" userId="f2b5acf4-635d-438e-8d99-72fca0832c79" providerId="ADAL" clId="{BDF0BEF9-C23A-44A0-9796-E158E355C3EF}" dt="2023-10-03T05:07:38.122" v="291" actId="26606"/>
          <ac:spMkLst>
            <pc:docMk/>
            <pc:sldMk cId="3146903496" sldId="257"/>
            <ac:spMk id="1053" creationId="{08108C16-F4C0-44AA-999D-17BD39219B24}"/>
          </ac:spMkLst>
        </pc:spChg>
        <pc:spChg chg="add del">
          <ac:chgData name="Alexander Buchhorn" userId="f2b5acf4-635d-438e-8d99-72fca0832c79" providerId="ADAL" clId="{BDF0BEF9-C23A-44A0-9796-E158E355C3EF}" dt="2023-10-03T05:07:38.122" v="291" actId="26606"/>
          <ac:spMkLst>
            <pc:docMk/>
            <pc:sldMk cId="3146903496" sldId="257"/>
            <ac:spMk id="1055" creationId="{0760511E-86BF-4340-9949-CECB774FAC36}"/>
          </ac:spMkLst>
        </pc:spChg>
        <pc:spChg chg="add del">
          <ac:chgData name="Alexander Buchhorn" userId="f2b5acf4-635d-438e-8d99-72fca0832c79" providerId="ADAL" clId="{BDF0BEF9-C23A-44A0-9796-E158E355C3EF}" dt="2023-10-03T05:07:38.122" v="291" actId="26606"/>
          <ac:spMkLst>
            <pc:docMk/>
            <pc:sldMk cId="3146903496" sldId="257"/>
            <ac:spMk id="1057" creationId="{C8F10CB3-3B5E-4C7A-98CF-B87454DDFA39}"/>
          </ac:spMkLst>
        </pc:spChg>
        <pc:picChg chg="add mod ord">
          <ac:chgData name="Alexander Buchhorn" userId="f2b5acf4-635d-438e-8d99-72fca0832c79" providerId="ADAL" clId="{BDF0BEF9-C23A-44A0-9796-E158E355C3EF}" dt="2023-10-03T05:09:17.241" v="315" actId="14100"/>
          <ac:picMkLst>
            <pc:docMk/>
            <pc:sldMk cId="3146903496" sldId="257"/>
            <ac:picMk id="4" creationId="{98BD537B-8235-546F-BB3E-9775CDC2587A}"/>
          </ac:picMkLst>
        </pc:picChg>
        <pc:picChg chg="add mod ord">
          <ac:chgData name="Alexander Buchhorn" userId="f2b5acf4-635d-438e-8d99-72fca0832c79" providerId="ADAL" clId="{BDF0BEF9-C23A-44A0-9796-E158E355C3EF}" dt="2023-10-03T05:09:29.955" v="320" actId="1076"/>
          <ac:picMkLst>
            <pc:docMk/>
            <pc:sldMk cId="3146903496" sldId="257"/>
            <ac:picMk id="1026" creationId="{C49A676A-841B-19A2-862B-8A7119770286}"/>
          </ac:picMkLst>
        </pc:picChg>
        <pc:picChg chg="add mod ord">
          <ac:chgData name="Alexander Buchhorn" userId="f2b5acf4-635d-438e-8d99-72fca0832c79" providerId="ADAL" clId="{BDF0BEF9-C23A-44A0-9796-E158E355C3EF}" dt="2023-10-03T05:09:46.560" v="325" actId="1076"/>
          <ac:picMkLst>
            <pc:docMk/>
            <pc:sldMk cId="3146903496" sldId="257"/>
            <ac:picMk id="1028" creationId="{05E3BC4A-7434-ED61-770C-145BF5DFA293}"/>
          </ac:picMkLst>
        </pc:picChg>
        <pc:picChg chg="add mod">
          <ac:chgData name="Alexander Buchhorn" userId="f2b5acf4-635d-438e-8d99-72fca0832c79" providerId="ADAL" clId="{BDF0BEF9-C23A-44A0-9796-E158E355C3EF}" dt="2023-10-03T05:09:48.799" v="326" actId="1076"/>
          <ac:picMkLst>
            <pc:docMk/>
            <pc:sldMk cId="3146903496" sldId="257"/>
            <ac:picMk id="1030" creationId="{4077CCD9-66C2-86AC-CBC3-3218A17CF0AA}"/>
          </ac:picMkLst>
        </pc:picChg>
        <pc:picChg chg="add del mod">
          <ac:chgData name="Alexander Buchhorn" userId="f2b5acf4-635d-438e-8d99-72fca0832c79" providerId="ADAL" clId="{BDF0BEF9-C23A-44A0-9796-E158E355C3EF}" dt="2023-10-03T05:05:20.600" v="263" actId="478"/>
          <ac:picMkLst>
            <pc:docMk/>
            <pc:sldMk cId="3146903496" sldId="257"/>
            <ac:picMk id="1032" creationId="{6A1A3D71-A236-C6EF-44E5-72AF8A2F33E7}"/>
          </ac:picMkLst>
        </pc:picChg>
        <pc:picChg chg="add mod">
          <ac:chgData name="Alexander Buchhorn" userId="f2b5acf4-635d-438e-8d99-72fca0832c79" providerId="ADAL" clId="{BDF0BEF9-C23A-44A0-9796-E158E355C3EF}" dt="2023-10-03T05:09:38.409" v="322" actId="1076"/>
          <ac:picMkLst>
            <pc:docMk/>
            <pc:sldMk cId="3146903496" sldId="257"/>
            <ac:picMk id="1034" creationId="{8044D267-9CB9-930B-5457-9F2373398592}"/>
          </ac:picMkLst>
        </pc:picChg>
      </pc:sldChg>
      <pc:sldChg chg="add">
        <pc:chgData name="Alexander Buchhorn" userId="f2b5acf4-635d-438e-8d99-72fca0832c79" providerId="ADAL" clId="{BDF0BEF9-C23A-44A0-9796-E158E355C3EF}" dt="2023-10-03T04:45:58.311" v="69" actId="2890"/>
        <pc:sldMkLst>
          <pc:docMk/>
          <pc:sldMk cId="3434343591" sldId="263"/>
        </pc:sldMkLst>
      </pc:sldChg>
      <pc:sldChg chg="addSp modSp mod setBg">
        <pc:chgData name="Alexander Buchhorn" userId="f2b5acf4-635d-438e-8d99-72fca0832c79" providerId="ADAL" clId="{BDF0BEF9-C23A-44A0-9796-E158E355C3EF}" dt="2023-10-04T00:01:55.112" v="805" actId="26606"/>
        <pc:sldMkLst>
          <pc:docMk/>
          <pc:sldMk cId="3624399305" sldId="275"/>
        </pc:sldMkLst>
        <pc:spChg chg="mod">
          <ac:chgData name="Alexander Buchhorn" userId="f2b5acf4-635d-438e-8d99-72fca0832c79" providerId="ADAL" clId="{BDF0BEF9-C23A-44A0-9796-E158E355C3EF}" dt="2023-10-04T00:01:55.112" v="805" actId="26606"/>
          <ac:spMkLst>
            <pc:docMk/>
            <pc:sldMk cId="3624399305" sldId="275"/>
            <ac:spMk id="2" creationId="{51131D40-0D58-4BB6-E90A-F36CBFE958C6}"/>
          </ac:spMkLst>
        </pc:spChg>
        <pc:spChg chg="mod">
          <ac:chgData name="Alexander Buchhorn" userId="f2b5acf4-635d-438e-8d99-72fca0832c79" providerId="ADAL" clId="{BDF0BEF9-C23A-44A0-9796-E158E355C3EF}" dt="2023-10-04T00:01:55.112" v="805" actId="26606"/>
          <ac:spMkLst>
            <pc:docMk/>
            <pc:sldMk cId="3624399305" sldId="275"/>
            <ac:spMk id="3" creationId="{D32EAA25-27BE-EDB9-5F5C-2E676B165C34}"/>
          </ac:spMkLst>
        </pc:spChg>
        <pc:picChg chg="add">
          <ac:chgData name="Alexander Buchhorn" userId="f2b5acf4-635d-438e-8d99-72fca0832c79" providerId="ADAL" clId="{BDF0BEF9-C23A-44A0-9796-E158E355C3EF}" dt="2023-10-04T00:01:55.112" v="805" actId="26606"/>
          <ac:picMkLst>
            <pc:docMk/>
            <pc:sldMk cId="3624399305" sldId="275"/>
            <ac:picMk id="5" creationId="{DDF2F27C-199B-461F-F87A-A163EF65BF86}"/>
          </ac:picMkLst>
        </pc:picChg>
        <pc:cxnChg chg="add">
          <ac:chgData name="Alexander Buchhorn" userId="f2b5acf4-635d-438e-8d99-72fca0832c79" providerId="ADAL" clId="{BDF0BEF9-C23A-44A0-9796-E158E355C3EF}" dt="2023-10-04T00:01:55.112" v="805" actId="26606"/>
          <ac:cxnSpMkLst>
            <pc:docMk/>
            <pc:sldMk cId="3624399305" sldId="275"/>
            <ac:cxnSpMk id="9" creationId="{1503BFE4-729B-D9D0-C17B-501E6AF1127A}"/>
          </ac:cxnSpMkLst>
        </pc:cxnChg>
      </pc:sldChg>
    </pc:docChg>
  </pc:docChgLst>
  <pc:docChgLst>
    <pc:chgData name="Luke Lewis" userId="S::luke.lewis@griffithuni.edu.au::5c1c271f-5fdf-402f-a660-489693c3a4c3" providerId="AD" clId="Web-{56F1D01B-9AD4-48E6-92A1-7AF6F64BF0CD}"/>
    <pc:docChg chg="modSld">
      <pc:chgData name="Luke Lewis" userId="S::luke.lewis@griffithuni.edu.au::5c1c271f-5fdf-402f-a660-489693c3a4c3" providerId="AD" clId="Web-{56F1D01B-9AD4-48E6-92A1-7AF6F64BF0CD}" dt="2023-09-27T05:40:58.997" v="1" actId="20577"/>
      <pc:docMkLst>
        <pc:docMk/>
      </pc:docMkLst>
      <pc:sldChg chg="modSp">
        <pc:chgData name="Luke Lewis" userId="S::luke.lewis@griffithuni.edu.au::5c1c271f-5fdf-402f-a660-489693c3a4c3" providerId="AD" clId="Web-{56F1D01B-9AD4-48E6-92A1-7AF6F64BF0CD}" dt="2023-09-27T05:40:58.997" v="1" actId="20577"/>
        <pc:sldMkLst>
          <pc:docMk/>
          <pc:sldMk cId="1872135396" sldId="262"/>
        </pc:sldMkLst>
        <pc:spChg chg="mod">
          <ac:chgData name="Luke Lewis" userId="S::luke.lewis@griffithuni.edu.au::5c1c271f-5fdf-402f-a660-489693c3a4c3" providerId="AD" clId="Web-{56F1D01B-9AD4-48E6-92A1-7AF6F64BF0CD}" dt="2023-09-27T05:40:58.997" v="1" actId="20577"/>
          <ac:spMkLst>
            <pc:docMk/>
            <pc:sldMk cId="1872135396" sldId="262"/>
            <ac:spMk id="2" creationId="{69F68D19-8B66-B19B-B637-DABF44600951}"/>
          </ac:spMkLst>
        </pc:spChg>
      </pc:sldChg>
    </pc:docChg>
  </pc:docChgLst>
  <pc:docChgLst>
    <pc:chgData name="Edward Winston" userId="S::edward.winston@griffithuni.edu.au::5bb37632-5e9b-4f22-b040-b9fed0997013" providerId="AD" clId="Web-{5843F3D6-ABDC-4638-A40D-211FD8CE9B3A}"/>
    <pc:docChg chg="addSld modSld">
      <pc:chgData name="Edward Winston" userId="S::edward.winston@griffithuni.edu.au::5bb37632-5e9b-4f22-b040-b9fed0997013" providerId="AD" clId="Web-{5843F3D6-ABDC-4638-A40D-211FD8CE9B3A}" dt="2023-10-03T21:28:57.447" v="43"/>
      <pc:docMkLst>
        <pc:docMk/>
      </pc:docMkLst>
      <pc:sldChg chg="addSp delSp modSp">
        <pc:chgData name="Edward Winston" userId="S::edward.winston@griffithuni.edu.au::5bb37632-5e9b-4f22-b040-b9fed0997013" providerId="AD" clId="Web-{5843F3D6-ABDC-4638-A40D-211FD8CE9B3A}" dt="2023-10-03T21:28:57.447" v="43"/>
        <pc:sldMkLst>
          <pc:docMk/>
          <pc:sldMk cId="1200915703" sldId="274"/>
        </pc:sldMkLst>
        <pc:spChg chg="mod">
          <ac:chgData name="Edward Winston" userId="S::edward.winston@griffithuni.edu.au::5bb37632-5e9b-4f22-b040-b9fed0997013" providerId="AD" clId="Web-{5843F3D6-ABDC-4638-A40D-211FD8CE9B3A}" dt="2023-10-03T21:28:19.305" v="19" actId="20577"/>
          <ac:spMkLst>
            <pc:docMk/>
            <pc:sldMk cId="1200915703" sldId="274"/>
            <ac:spMk id="2" creationId="{E39002E9-BF8E-7899-C7BD-E99C87E723F4}"/>
          </ac:spMkLst>
        </pc:spChg>
        <pc:spChg chg="del">
          <ac:chgData name="Edward Winston" userId="S::edward.winston@griffithuni.edu.au::5bb37632-5e9b-4f22-b040-b9fed0997013" providerId="AD" clId="Web-{5843F3D6-ABDC-4638-A40D-211FD8CE9B3A}" dt="2023-10-03T21:27:59.866" v="11"/>
          <ac:spMkLst>
            <pc:docMk/>
            <pc:sldMk cId="1200915703" sldId="274"/>
            <ac:spMk id="3" creationId="{1946A461-D508-3F95-F6A0-64367815D9AB}"/>
          </ac:spMkLst>
        </pc:spChg>
        <pc:spChg chg="add mod">
          <ac:chgData name="Edward Winston" userId="S::edward.winston@griffithuni.edu.au::5bb37632-5e9b-4f22-b040-b9fed0997013" providerId="AD" clId="Web-{5843F3D6-ABDC-4638-A40D-211FD8CE9B3A}" dt="2023-10-03T21:27:59.898" v="13"/>
          <ac:spMkLst>
            <pc:docMk/>
            <pc:sldMk cId="1200915703" sldId="274"/>
            <ac:spMk id="6" creationId="{0DE4CF3F-47DE-1EE3-64C8-0C2B6868A6CB}"/>
          </ac:spMkLst>
        </pc:spChg>
        <pc:graphicFrameChg chg="add mod ord modGraphic">
          <ac:chgData name="Edward Winston" userId="S::edward.winston@griffithuni.edu.au::5bb37632-5e9b-4f22-b040-b9fed0997013" providerId="AD" clId="Web-{5843F3D6-ABDC-4638-A40D-211FD8CE9B3A}" dt="2023-10-03T21:28:57.447" v="43"/>
          <ac:graphicFrameMkLst>
            <pc:docMk/>
            <pc:sldMk cId="1200915703" sldId="274"/>
            <ac:graphicFrameMk id="5" creationId="{7D4B0B62-5F58-D2A9-3E49-54F4845862A9}"/>
          </ac:graphicFrameMkLst>
        </pc:graphicFrameChg>
      </pc:sldChg>
      <pc:sldChg chg="modSp new">
        <pc:chgData name="Edward Winston" userId="S::edward.winston@griffithuni.edu.au::5bb37632-5e9b-4f22-b040-b9fed0997013" providerId="AD" clId="Web-{5843F3D6-ABDC-4638-A40D-211FD8CE9B3A}" dt="2023-10-03T21:27:14.740" v="10" actId="20577"/>
        <pc:sldMkLst>
          <pc:docMk/>
          <pc:sldMk cId="3624399305" sldId="275"/>
        </pc:sldMkLst>
        <pc:spChg chg="mod">
          <ac:chgData name="Edward Winston" userId="S::edward.winston@griffithuni.edu.au::5bb37632-5e9b-4f22-b040-b9fed0997013" providerId="AD" clId="Web-{5843F3D6-ABDC-4638-A40D-211FD8CE9B3A}" dt="2023-10-03T21:27:14.740" v="10" actId="20577"/>
          <ac:spMkLst>
            <pc:docMk/>
            <pc:sldMk cId="3624399305" sldId="275"/>
            <ac:spMk id="2" creationId="{51131D40-0D58-4BB6-E90A-F36CBFE958C6}"/>
          </ac:spMkLst>
        </pc:spChg>
      </pc:sldChg>
    </pc:docChg>
  </pc:docChgLst>
  <pc:docChgLst>
    <pc:chgData name="Edward Winston" userId="S::edward.winston@griffithuni.edu.au::5bb37632-5e9b-4f22-b040-b9fed0997013" providerId="AD" clId="Web-{917BEC5B-77E3-4A81-ACAF-A607429BB960}"/>
    <pc:docChg chg="modSld">
      <pc:chgData name="Edward Winston" userId="S::edward.winston@griffithuni.edu.au::5bb37632-5e9b-4f22-b040-b9fed0997013" providerId="AD" clId="Web-{917BEC5B-77E3-4A81-ACAF-A607429BB960}" dt="2023-10-03T23:34:09.462" v="166"/>
      <pc:docMkLst>
        <pc:docMk/>
      </pc:docMkLst>
      <pc:sldChg chg="modNotes">
        <pc:chgData name="Edward Winston" userId="S::edward.winston@griffithuni.edu.au::5bb37632-5e9b-4f22-b040-b9fed0997013" providerId="AD" clId="Web-{917BEC5B-77E3-4A81-ACAF-A607429BB960}" dt="2023-10-03T23:23:16.214" v="13"/>
        <pc:sldMkLst>
          <pc:docMk/>
          <pc:sldMk cId="1200915703" sldId="274"/>
        </pc:sldMkLst>
      </pc:sldChg>
      <pc:sldChg chg="modSp modNotes">
        <pc:chgData name="Edward Winston" userId="S::edward.winston@griffithuni.edu.au::5bb37632-5e9b-4f22-b040-b9fed0997013" providerId="AD" clId="Web-{917BEC5B-77E3-4A81-ACAF-A607429BB960}" dt="2023-10-03T23:34:09.462" v="166"/>
        <pc:sldMkLst>
          <pc:docMk/>
          <pc:sldMk cId="3624399305" sldId="275"/>
        </pc:sldMkLst>
        <pc:spChg chg="mod">
          <ac:chgData name="Edward Winston" userId="S::edward.winston@griffithuni.edu.au::5bb37632-5e9b-4f22-b040-b9fed0997013" providerId="AD" clId="Web-{917BEC5B-77E3-4A81-ACAF-A607429BB960}" dt="2023-10-03T23:28:57.253" v="147" actId="20577"/>
          <ac:spMkLst>
            <pc:docMk/>
            <pc:sldMk cId="3624399305" sldId="275"/>
            <ac:spMk id="2" creationId="{51131D40-0D58-4BB6-E90A-F36CBFE958C6}"/>
          </ac:spMkLst>
        </pc:spChg>
        <pc:spChg chg="mod">
          <ac:chgData name="Edward Winston" userId="S::edward.winston@griffithuni.edu.au::5bb37632-5e9b-4f22-b040-b9fed0997013" providerId="AD" clId="Web-{917BEC5B-77E3-4A81-ACAF-A607429BB960}" dt="2023-10-03T23:29:20.550" v="152" actId="20577"/>
          <ac:spMkLst>
            <pc:docMk/>
            <pc:sldMk cId="3624399305" sldId="275"/>
            <ac:spMk id="3" creationId="{D32EAA25-27BE-EDB9-5F5C-2E676B165C34}"/>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9B96B-B37D-4A2F-9D85-9216447118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AE071F-205A-4B77-8A75-BC55918ED210}">
      <dgm:prSet/>
      <dgm:spPr/>
      <dgm:t>
        <a:bodyPr/>
        <a:lstStyle/>
        <a:p>
          <a:r>
            <a:rPr lang="en-US"/>
            <a:t>Deep fakes have the potential to be used in a range of crimes from spear phishing targeting CEOs to political pressure and manipulating stock markets.</a:t>
          </a:r>
        </a:p>
      </dgm:t>
    </dgm:pt>
    <dgm:pt modelId="{4BD95F02-C163-413A-A6E0-4593817505D6}" type="parTrans" cxnId="{7C969D0B-5D37-422B-99CF-DE377E3DF6D2}">
      <dgm:prSet/>
      <dgm:spPr/>
      <dgm:t>
        <a:bodyPr/>
        <a:lstStyle/>
        <a:p>
          <a:endParaRPr lang="en-US"/>
        </a:p>
      </dgm:t>
    </dgm:pt>
    <dgm:pt modelId="{1E1CE12B-0915-4562-B1F4-7C8B22617203}" type="sibTrans" cxnId="{7C969D0B-5D37-422B-99CF-DE377E3DF6D2}">
      <dgm:prSet/>
      <dgm:spPr/>
      <dgm:t>
        <a:bodyPr/>
        <a:lstStyle/>
        <a:p>
          <a:endParaRPr lang="en-US"/>
        </a:p>
      </dgm:t>
    </dgm:pt>
    <dgm:pt modelId="{8D840DFA-97D5-444C-BB36-FC9EC97FC021}">
      <dgm:prSet/>
      <dgm:spPr/>
      <dgm:t>
        <a:bodyPr/>
        <a:lstStyle/>
        <a:p>
          <a:r>
            <a:rPr lang="en-US"/>
            <a:t>As the prototype targets the root of the crime by detecting deep fakes, this prototype can address all these areas of crime.</a:t>
          </a:r>
        </a:p>
      </dgm:t>
    </dgm:pt>
    <dgm:pt modelId="{ACC481B7-F5A0-4C1D-AE71-2C1981A41A34}" type="parTrans" cxnId="{504DC304-0B5B-487E-AA5B-E865D541268C}">
      <dgm:prSet/>
      <dgm:spPr/>
      <dgm:t>
        <a:bodyPr/>
        <a:lstStyle/>
        <a:p>
          <a:endParaRPr lang="en-US"/>
        </a:p>
      </dgm:t>
    </dgm:pt>
    <dgm:pt modelId="{633080E2-256B-44D2-B1EB-7CC56DB538CD}" type="sibTrans" cxnId="{504DC304-0B5B-487E-AA5B-E865D541268C}">
      <dgm:prSet/>
      <dgm:spPr/>
      <dgm:t>
        <a:bodyPr/>
        <a:lstStyle/>
        <a:p>
          <a:endParaRPr lang="en-US"/>
        </a:p>
      </dgm:t>
    </dgm:pt>
    <dgm:pt modelId="{F66F0969-52A3-4A20-B8DA-A3B4BB511203}" type="pres">
      <dgm:prSet presAssocID="{3589B96B-B37D-4A2F-9D85-92164471188D}" presName="linear" presStyleCnt="0">
        <dgm:presLayoutVars>
          <dgm:animLvl val="lvl"/>
          <dgm:resizeHandles val="exact"/>
        </dgm:presLayoutVars>
      </dgm:prSet>
      <dgm:spPr/>
    </dgm:pt>
    <dgm:pt modelId="{783BCF35-C568-428C-869F-21BBF990ED7B}" type="pres">
      <dgm:prSet presAssocID="{E1AE071F-205A-4B77-8A75-BC55918ED210}" presName="parentText" presStyleLbl="node1" presStyleIdx="0" presStyleCnt="2">
        <dgm:presLayoutVars>
          <dgm:chMax val="0"/>
          <dgm:bulletEnabled val="1"/>
        </dgm:presLayoutVars>
      </dgm:prSet>
      <dgm:spPr/>
    </dgm:pt>
    <dgm:pt modelId="{42F23B6A-6368-41AC-97D2-975DB79010B7}" type="pres">
      <dgm:prSet presAssocID="{1E1CE12B-0915-4562-B1F4-7C8B22617203}" presName="spacer" presStyleCnt="0"/>
      <dgm:spPr/>
    </dgm:pt>
    <dgm:pt modelId="{20C338C9-CA98-4C96-B6DA-7CE62187FD6F}" type="pres">
      <dgm:prSet presAssocID="{8D840DFA-97D5-444C-BB36-FC9EC97FC021}" presName="parentText" presStyleLbl="node1" presStyleIdx="1" presStyleCnt="2">
        <dgm:presLayoutVars>
          <dgm:chMax val="0"/>
          <dgm:bulletEnabled val="1"/>
        </dgm:presLayoutVars>
      </dgm:prSet>
      <dgm:spPr/>
    </dgm:pt>
  </dgm:ptLst>
  <dgm:cxnLst>
    <dgm:cxn modelId="{504DC304-0B5B-487E-AA5B-E865D541268C}" srcId="{3589B96B-B37D-4A2F-9D85-92164471188D}" destId="{8D840DFA-97D5-444C-BB36-FC9EC97FC021}" srcOrd="1" destOrd="0" parTransId="{ACC481B7-F5A0-4C1D-AE71-2C1981A41A34}" sibTransId="{633080E2-256B-44D2-B1EB-7CC56DB538CD}"/>
    <dgm:cxn modelId="{EF71F108-258A-4203-ABDF-E4071E2C509E}" type="presOf" srcId="{3589B96B-B37D-4A2F-9D85-92164471188D}" destId="{F66F0969-52A3-4A20-B8DA-A3B4BB511203}" srcOrd="0" destOrd="0" presId="urn:microsoft.com/office/officeart/2005/8/layout/vList2"/>
    <dgm:cxn modelId="{7C969D0B-5D37-422B-99CF-DE377E3DF6D2}" srcId="{3589B96B-B37D-4A2F-9D85-92164471188D}" destId="{E1AE071F-205A-4B77-8A75-BC55918ED210}" srcOrd="0" destOrd="0" parTransId="{4BD95F02-C163-413A-A6E0-4593817505D6}" sibTransId="{1E1CE12B-0915-4562-B1F4-7C8B22617203}"/>
    <dgm:cxn modelId="{3155879A-72C2-4DAB-82EF-29F7A59339C3}" type="presOf" srcId="{8D840DFA-97D5-444C-BB36-FC9EC97FC021}" destId="{20C338C9-CA98-4C96-B6DA-7CE62187FD6F}" srcOrd="0" destOrd="0" presId="urn:microsoft.com/office/officeart/2005/8/layout/vList2"/>
    <dgm:cxn modelId="{91CE4FE3-1FCA-440E-A5E5-5A6E0CF98E9B}" type="presOf" srcId="{E1AE071F-205A-4B77-8A75-BC55918ED210}" destId="{783BCF35-C568-428C-869F-21BBF990ED7B}" srcOrd="0" destOrd="0" presId="urn:microsoft.com/office/officeart/2005/8/layout/vList2"/>
    <dgm:cxn modelId="{A40C4C4A-E865-406E-B72A-E2BFFA783E3A}" type="presParOf" srcId="{F66F0969-52A3-4A20-B8DA-A3B4BB511203}" destId="{783BCF35-C568-428C-869F-21BBF990ED7B}" srcOrd="0" destOrd="0" presId="urn:microsoft.com/office/officeart/2005/8/layout/vList2"/>
    <dgm:cxn modelId="{3531E839-8F34-4746-8E67-14126E3694B8}" type="presParOf" srcId="{F66F0969-52A3-4A20-B8DA-A3B4BB511203}" destId="{42F23B6A-6368-41AC-97D2-975DB79010B7}" srcOrd="1" destOrd="0" presId="urn:microsoft.com/office/officeart/2005/8/layout/vList2"/>
    <dgm:cxn modelId="{7D6C0426-035A-4F85-AC03-69A306B399AE}" type="presParOf" srcId="{F66F0969-52A3-4A20-B8DA-A3B4BB511203}" destId="{20C338C9-CA98-4C96-B6DA-7CE62187FD6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A9B9-D6C5-4DB6-BA7E-8F235CEB37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9D1255-757C-44D6-8137-3C8998E82106}">
      <dgm:prSet/>
      <dgm:spPr/>
      <dgm:t>
        <a:bodyPr/>
        <a:lstStyle/>
        <a:p>
          <a:r>
            <a:rPr lang="en-AU"/>
            <a:t>Value – Victims are targeted for their high value, or as a pool of targets with a total high value due to the large number of victims.</a:t>
          </a:r>
          <a:endParaRPr lang="en-US"/>
        </a:p>
      </dgm:t>
    </dgm:pt>
    <dgm:pt modelId="{EF208B1F-FA95-46B2-8B12-B48B306A408F}" type="parTrans" cxnId="{A67E850A-CCD7-49B4-8F28-FEAB1F1DE1A2}">
      <dgm:prSet/>
      <dgm:spPr/>
      <dgm:t>
        <a:bodyPr/>
        <a:lstStyle/>
        <a:p>
          <a:endParaRPr lang="en-US"/>
        </a:p>
      </dgm:t>
    </dgm:pt>
    <dgm:pt modelId="{F74E8313-6670-41C8-AE71-03F69D455FEA}" type="sibTrans" cxnId="{A67E850A-CCD7-49B4-8F28-FEAB1F1DE1A2}">
      <dgm:prSet/>
      <dgm:spPr/>
      <dgm:t>
        <a:bodyPr/>
        <a:lstStyle/>
        <a:p>
          <a:endParaRPr lang="en-US"/>
        </a:p>
      </dgm:t>
    </dgm:pt>
    <dgm:pt modelId="{D83FB610-EF36-4962-8285-7EF8EFC24CFD}">
      <dgm:prSet/>
      <dgm:spPr/>
      <dgm:t>
        <a:bodyPr/>
        <a:lstStyle/>
        <a:p>
          <a:r>
            <a:rPr lang="en-AU"/>
            <a:t>Inertia – There are currently no barriers or risks to offenders.</a:t>
          </a:r>
          <a:endParaRPr lang="en-US"/>
        </a:p>
      </dgm:t>
    </dgm:pt>
    <dgm:pt modelId="{C1FB716E-31A0-4502-858F-1E3E07664627}" type="parTrans" cxnId="{666D5EF6-946A-4FD4-9183-DDC2BC749FF0}">
      <dgm:prSet/>
      <dgm:spPr/>
      <dgm:t>
        <a:bodyPr/>
        <a:lstStyle/>
        <a:p>
          <a:endParaRPr lang="en-US"/>
        </a:p>
      </dgm:t>
    </dgm:pt>
    <dgm:pt modelId="{22223820-09CE-4685-BB33-B7553C9668E7}" type="sibTrans" cxnId="{666D5EF6-946A-4FD4-9183-DDC2BC749FF0}">
      <dgm:prSet/>
      <dgm:spPr/>
      <dgm:t>
        <a:bodyPr/>
        <a:lstStyle/>
        <a:p>
          <a:endParaRPr lang="en-US"/>
        </a:p>
      </dgm:t>
    </dgm:pt>
    <dgm:pt modelId="{B007E9CF-8177-407F-B157-CEB1F4F38B4F}">
      <dgm:prSet/>
      <dgm:spPr/>
      <dgm:t>
        <a:bodyPr/>
        <a:lstStyle/>
        <a:p>
          <a:r>
            <a:rPr lang="en-AU"/>
            <a:t>Visibility – By implementing deep fake detection, the number of unprotected users can be reduced, lowering the visibility of the target.</a:t>
          </a:r>
          <a:endParaRPr lang="en-US"/>
        </a:p>
      </dgm:t>
    </dgm:pt>
    <dgm:pt modelId="{C882DC61-6965-4C7D-980B-06348DAEE2BB}" type="parTrans" cxnId="{769E59F7-AA1A-4BE8-8402-776CF210A537}">
      <dgm:prSet/>
      <dgm:spPr/>
      <dgm:t>
        <a:bodyPr/>
        <a:lstStyle/>
        <a:p>
          <a:endParaRPr lang="en-US"/>
        </a:p>
      </dgm:t>
    </dgm:pt>
    <dgm:pt modelId="{487406BF-0DCB-4289-8033-E98C485C0E2D}" type="sibTrans" cxnId="{769E59F7-AA1A-4BE8-8402-776CF210A537}">
      <dgm:prSet/>
      <dgm:spPr/>
      <dgm:t>
        <a:bodyPr/>
        <a:lstStyle/>
        <a:p>
          <a:endParaRPr lang="en-US"/>
        </a:p>
      </dgm:t>
    </dgm:pt>
    <dgm:pt modelId="{788AB60F-C8DC-44C9-B4CF-1D91A4508EC5}">
      <dgm:prSet/>
      <dgm:spPr/>
      <dgm:t>
        <a:bodyPr/>
        <a:lstStyle/>
        <a:p>
          <a:r>
            <a:rPr lang="en-AU"/>
            <a:t>Access – Access to social media remains unrestricted, allowing bots and automated services to proliferate deepfakes amongst these apps and reach a wide audience.</a:t>
          </a:r>
          <a:endParaRPr lang="en-US"/>
        </a:p>
      </dgm:t>
    </dgm:pt>
    <dgm:pt modelId="{3EA03E0A-5170-42F3-B947-ADDCAF8064C2}" type="parTrans" cxnId="{A3BFF18D-405A-41D5-84AA-699167AF860E}">
      <dgm:prSet/>
      <dgm:spPr/>
      <dgm:t>
        <a:bodyPr/>
        <a:lstStyle/>
        <a:p>
          <a:endParaRPr lang="en-US"/>
        </a:p>
      </dgm:t>
    </dgm:pt>
    <dgm:pt modelId="{634E416C-EE89-446C-A432-F721B011EBFE}" type="sibTrans" cxnId="{A3BFF18D-405A-41D5-84AA-699167AF860E}">
      <dgm:prSet/>
      <dgm:spPr/>
      <dgm:t>
        <a:bodyPr/>
        <a:lstStyle/>
        <a:p>
          <a:endParaRPr lang="en-US"/>
        </a:p>
      </dgm:t>
    </dgm:pt>
    <dgm:pt modelId="{C64FBDE3-7BBF-4F8B-A9C6-B76033189B29}" type="pres">
      <dgm:prSet presAssocID="{506CA9B9-D6C5-4DB6-BA7E-8F235CEB37BB}" presName="root" presStyleCnt="0">
        <dgm:presLayoutVars>
          <dgm:dir/>
          <dgm:resizeHandles val="exact"/>
        </dgm:presLayoutVars>
      </dgm:prSet>
      <dgm:spPr/>
    </dgm:pt>
    <dgm:pt modelId="{4187819E-6FBA-494C-9EDB-310ADCC7851C}" type="pres">
      <dgm:prSet presAssocID="{FF9D1255-757C-44D6-8137-3C8998E82106}" presName="compNode" presStyleCnt="0"/>
      <dgm:spPr/>
    </dgm:pt>
    <dgm:pt modelId="{1962108E-82C1-4285-A4D3-BF0D0DA8BDE2}" type="pres">
      <dgm:prSet presAssocID="{FF9D1255-757C-44D6-8137-3C8998E82106}" presName="bgRect" presStyleLbl="bgShp" presStyleIdx="0" presStyleCnt="4"/>
      <dgm:spPr/>
    </dgm:pt>
    <dgm:pt modelId="{2A6AA1AE-5BF0-4800-9D8C-89E1A52408A7}" type="pres">
      <dgm:prSet presAssocID="{FF9D1255-757C-44D6-8137-3C8998E821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38D7633-3A61-435D-B7A5-2DAC4DF96D13}" type="pres">
      <dgm:prSet presAssocID="{FF9D1255-757C-44D6-8137-3C8998E82106}" presName="spaceRect" presStyleCnt="0"/>
      <dgm:spPr/>
    </dgm:pt>
    <dgm:pt modelId="{42802ED6-5EFE-4AC2-96BD-64D9AA84F9D8}" type="pres">
      <dgm:prSet presAssocID="{FF9D1255-757C-44D6-8137-3C8998E82106}" presName="parTx" presStyleLbl="revTx" presStyleIdx="0" presStyleCnt="4">
        <dgm:presLayoutVars>
          <dgm:chMax val="0"/>
          <dgm:chPref val="0"/>
        </dgm:presLayoutVars>
      </dgm:prSet>
      <dgm:spPr/>
    </dgm:pt>
    <dgm:pt modelId="{72BF4E5F-B89B-445A-88CB-C6B0EF67F142}" type="pres">
      <dgm:prSet presAssocID="{F74E8313-6670-41C8-AE71-03F69D455FEA}" presName="sibTrans" presStyleCnt="0"/>
      <dgm:spPr/>
    </dgm:pt>
    <dgm:pt modelId="{F1625C68-5AC4-4A36-9AC3-DFBB18E1BEB7}" type="pres">
      <dgm:prSet presAssocID="{D83FB610-EF36-4962-8285-7EF8EFC24CFD}" presName="compNode" presStyleCnt="0"/>
      <dgm:spPr/>
    </dgm:pt>
    <dgm:pt modelId="{D6D4DE10-7C57-4895-8060-87CF0D441221}" type="pres">
      <dgm:prSet presAssocID="{D83FB610-EF36-4962-8285-7EF8EFC24CFD}" presName="bgRect" presStyleLbl="bgShp" presStyleIdx="1" presStyleCnt="4"/>
      <dgm:spPr/>
    </dgm:pt>
    <dgm:pt modelId="{CB0D477E-4837-49D3-A735-8EB4F8B4E34E}" type="pres">
      <dgm:prSet presAssocID="{D83FB610-EF36-4962-8285-7EF8EFC24C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7119E53B-DA33-46FE-B520-7BBA4099552E}" type="pres">
      <dgm:prSet presAssocID="{D83FB610-EF36-4962-8285-7EF8EFC24CFD}" presName="spaceRect" presStyleCnt="0"/>
      <dgm:spPr/>
    </dgm:pt>
    <dgm:pt modelId="{A5FD4ECB-E13B-4D94-A24A-A5DCC5ACEC32}" type="pres">
      <dgm:prSet presAssocID="{D83FB610-EF36-4962-8285-7EF8EFC24CFD}" presName="parTx" presStyleLbl="revTx" presStyleIdx="1" presStyleCnt="4">
        <dgm:presLayoutVars>
          <dgm:chMax val="0"/>
          <dgm:chPref val="0"/>
        </dgm:presLayoutVars>
      </dgm:prSet>
      <dgm:spPr/>
    </dgm:pt>
    <dgm:pt modelId="{D3A1C32E-D033-4FF9-9AAA-8785FDADD773}" type="pres">
      <dgm:prSet presAssocID="{22223820-09CE-4685-BB33-B7553C9668E7}" presName="sibTrans" presStyleCnt="0"/>
      <dgm:spPr/>
    </dgm:pt>
    <dgm:pt modelId="{3E458442-9080-4BF3-A591-801B7E12F1DE}" type="pres">
      <dgm:prSet presAssocID="{B007E9CF-8177-407F-B157-CEB1F4F38B4F}" presName="compNode" presStyleCnt="0"/>
      <dgm:spPr/>
    </dgm:pt>
    <dgm:pt modelId="{29BD1F80-411D-4AED-9FAB-2A8BFE9E1F39}" type="pres">
      <dgm:prSet presAssocID="{B007E9CF-8177-407F-B157-CEB1F4F38B4F}" presName="bgRect" presStyleLbl="bgShp" presStyleIdx="2" presStyleCnt="4"/>
      <dgm:spPr/>
    </dgm:pt>
    <dgm:pt modelId="{F4C7BDF6-8B22-4332-B048-5659C38CBDD7}" type="pres">
      <dgm:prSet presAssocID="{B007E9CF-8177-407F-B157-CEB1F4F38B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5F5194D8-CB8D-40B2-B811-E7307EB36DB0}" type="pres">
      <dgm:prSet presAssocID="{B007E9CF-8177-407F-B157-CEB1F4F38B4F}" presName="spaceRect" presStyleCnt="0"/>
      <dgm:spPr/>
    </dgm:pt>
    <dgm:pt modelId="{BA605007-8531-4BE8-BA20-45E27B828A0F}" type="pres">
      <dgm:prSet presAssocID="{B007E9CF-8177-407F-B157-CEB1F4F38B4F}" presName="parTx" presStyleLbl="revTx" presStyleIdx="2" presStyleCnt="4">
        <dgm:presLayoutVars>
          <dgm:chMax val="0"/>
          <dgm:chPref val="0"/>
        </dgm:presLayoutVars>
      </dgm:prSet>
      <dgm:spPr/>
    </dgm:pt>
    <dgm:pt modelId="{CB18D864-0C09-4030-BC8B-306EEDF2F532}" type="pres">
      <dgm:prSet presAssocID="{487406BF-0DCB-4289-8033-E98C485C0E2D}" presName="sibTrans" presStyleCnt="0"/>
      <dgm:spPr/>
    </dgm:pt>
    <dgm:pt modelId="{F6B0A43B-7E79-4D71-861A-62FF9880D542}" type="pres">
      <dgm:prSet presAssocID="{788AB60F-C8DC-44C9-B4CF-1D91A4508EC5}" presName="compNode" presStyleCnt="0"/>
      <dgm:spPr/>
    </dgm:pt>
    <dgm:pt modelId="{3A4882D5-1A45-4207-AD85-192FB51AEF80}" type="pres">
      <dgm:prSet presAssocID="{788AB60F-C8DC-44C9-B4CF-1D91A4508EC5}" presName="bgRect" presStyleLbl="bgShp" presStyleIdx="3" presStyleCnt="4"/>
      <dgm:spPr/>
    </dgm:pt>
    <dgm:pt modelId="{3906DACA-EABF-49ED-8CAA-33ED72B0EF87}" type="pres">
      <dgm:prSet presAssocID="{788AB60F-C8DC-44C9-B4CF-1D91A4508E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D4F135F-19F8-4A96-88E3-F5771B9FFC00}" type="pres">
      <dgm:prSet presAssocID="{788AB60F-C8DC-44C9-B4CF-1D91A4508EC5}" presName="spaceRect" presStyleCnt="0"/>
      <dgm:spPr/>
    </dgm:pt>
    <dgm:pt modelId="{9A2A5C4B-1650-4D9D-8B0C-DCC5D1A0A5EB}" type="pres">
      <dgm:prSet presAssocID="{788AB60F-C8DC-44C9-B4CF-1D91A4508EC5}" presName="parTx" presStyleLbl="revTx" presStyleIdx="3" presStyleCnt="4">
        <dgm:presLayoutVars>
          <dgm:chMax val="0"/>
          <dgm:chPref val="0"/>
        </dgm:presLayoutVars>
      </dgm:prSet>
      <dgm:spPr/>
    </dgm:pt>
  </dgm:ptLst>
  <dgm:cxnLst>
    <dgm:cxn modelId="{A67E850A-CCD7-49B4-8F28-FEAB1F1DE1A2}" srcId="{506CA9B9-D6C5-4DB6-BA7E-8F235CEB37BB}" destId="{FF9D1255-757C-44D6-8137-3C8998E82106}" srcOrd="0" destOrd="0" parTransId="{EF208B1F-FA95-46B2-8B12-B48B306A408F}" sibTransId="{F74E8313-6670-41C8-AE71-03F69D455FEA}"/>
    <dgm:cxn modelId="{DA74D15B-41F1-4486-B11E-44C0F47FFD64}" type="presOf" srcId="{FF9D1255-757C-44D6-8137-3C8998E82106}" destId="{42802ED6-5EFE-4AC2-96BD-64D9AA84F9D8}" srcOrd="0" destOrd="0" presId="urn:microsoft.com/office/officeart/2018/2/layout/IconVerticalSolidList"/>
    <dgm:cxn modelId="{90EC5963-1F60-4679-9A7B-DD4BDB4B6E26}" type="presOf" srcId="{D83FB610-EF36-4962-8285-7EF8EFC24CFD}" destId="{A5FD4ECB-E13B-4D94-A24A-A5DCC5ACEC32}" srcOrd="0" destOrd="0" presId="urn:microsoft.com/office/officeart/2018/2/layout/IconVerticalSolidList"/>
    <dgm:cxn modelId="{A3BFF18D-405A-41D5-84AA-699167AF860E}" srcId="{506CA9B9-D6C5-4DB6-BA7E-8F235CEB37BB}" destId="{788AB60F-C8DC-44C9-B4CF-1D91A4508EC5}" srcOrd="3" destOrd="0" parTransId="{3EA03E0A-5170-42F3-B947-ADDCAF8064C2}" sibTransId="{634E416C-EE89-446C-A432-F721B011EBFE}"/>
    <dgm:cxn modelId="{0D5409A3-BB16-424C-AEBB-7BEF56DAF681}" type="presOf" srcId="{B007E9CF-8177-407F-B157-CEB1F4F38B4F}" destId="{BA605007-8531-4BE8-BA20-45E27B828A0F}" srcOrd="0" destOrd="0" presId="urn:microsoft.com/office/officeart/2018/2/layout/IconVerticalSolidList"/>
    <dgm:cxn modelId="{9E0D19B5-34B2-4B3D-8357-85869CF1B6CD}" type="presOf" srcId="{506CA9B9-D6C5-4DB6-BA7E-8F235CEB37BB}" destId="{C64FBDE3-7BBF-4F8B-A9C6-B76033189B29}" srcOrd="0" destOrd="0" presId="urn:microsoft.com/office/officeart/2018/2/layout/IconVerticalSolidList"/>
    <dgm:cxn modelId="{F848B1B5-6F4F-4E74-BDD6-39E4409A30E4}" type="presOf" srcId="{788AB60F-C8DC-44C9-B4CF-1D91A4508EC5}" destId="{9A2A5C4B-1650-4D9D-8B0C-DCC5D1A0A5EB}" srcOrd="0" destOrd="0" presId="urn:microsoft.com/office/officeart/2018/2/layout/IconVerticalSolidList"/>
    <dgm:cxn modelId="{666D5EF6-946A-4FD4-9183-DDC2BC749FF0}" srcId="{506CA9B9-D6C5-4DB6-BA7E-8F235CEB37BB}" destId="{D83FB610-EF36-4962-8285-7EF8EFC24CFD}" srcOrd="1" destOrd="0" parTransId="{C1FB716E-31A0-4502-858F-1E3E07664627}" sibTransId="{22223820-09CE-4685-BB33-B7553C9668E7}"/>
    <dgm:cxn modelId="{769E59F7-AA1A-4BE8-8402-776CF210A537}" srcId="{506CA9B9-D6C5-4DB6-BA7E-8F235CEB37BB}" destId="{B007E9CF-8177-407F-B157-CEB1F4F38B4F}" srcOrd="2" destOrd="0" parTransId="{C882DC61-6965-4C7D-980B-06348DAEE2BB}" sibTransId="{487406BF-0DCB-4289-8033-E98C485C0E2D}"/>
    <dgm:cxn modelId="{F361F601-EE1C-4F87-93F1-6B5BB178DDD9}" type="presParOf" srcId="{C64FBDE3-7BBF-4F8B-A9C6-B76033189B29}" destId="{4187819E-6FBA-494C-9EDB-310ADCC7851C}" srcOrd="0" destOrd="0" presId="urn:microsoft.com/office/officeart/2018/2/layout/IconVerticalSolidList"/>
    <dgm:cxn modelId="{4A2E20B9-2B72-42A0-92ED-B24EC3A897D6}" type="presParOf" srcId="{4187819E-6FBA-494C-9EDB-310ADCC7851C}" destId="{1962108E-82C1-4285-A4D3-BF0D0DA8BDE2}" srcOrd="0" destOrd="0" presId="urn:microsoft.com/office/officeart/2018/2/layout/IconVerticalSolidList"/>
    <dgm:cxn modelId="{F3153B2E-EFAE-42CA-8FCD-760B719655E8}" type="presParOf" srcId="{4187819E-6FBA-494C-9EDB-310ADCC7851C}" destId="{2A6AA1AE-5BF0-4800-9D8C-89E1A52408A7}" srcOrd="1" destOrd="0" presId="urn:microsoft.com/office/officeart/2018/2/layout/IconVerticalSolidList"/>
    <dgm:cxn modelId="{7C7B8D75-BBAB-42E5-92D0-494CE4A0B264}" type="presParOf" srcId="{4187819E-6FBA-494C-9EDB-310ADCC7851C}" destId="{A38D7633-3A61-435D-B7A5-2DAC4DF96D13}" srcOrd="2" destOrd="0" presId="urn:microsoft.com/office/officeart/2018/2/layout/IconVerticalSolidList"/>
    <dgm:cxn modelId="{79C39E71-BD0D-4FF1-87A6-DF16E6FDD8DD}" type="presParOf" srcId="{4187819E-6FBA-494C-9EDB-310ADCC7851C}" destId="{42802ED6-5EFE-4AC2-96BD-64D9AA84F9D8}" srcOrd="3" destOrd="0" presId="urn:microsoft.com/office/officeart/2018/2/layout/IconVerticalSolidList"/>
    <dgm:cxn modelId="{98A2F66B-04B6-4A85-87A1-7329656EC85E}" type="presParOf" srcId="{C64FBDE3-7BBF-4F8B-A9C6-B76033189B29}" destId="{72BF4E5F-B89B-445A-88CB-C6B0EF67F142}" srcOrd="1" destOrd="0" presId="urn:microsoft.com/office/officeart/2018/2/layout/IconVerticalSolidList"/>
    <dgm:cxn modelId="{258E6E9D-4EE6-4117-9902-02CAF04106FF}" type="presParOf" srcId="{C64FBDE3-7BBF-4F8B-A9C6-B76033189B29}" destId="{F1625C68-5AC4-4A36-9AC3-DFBB18E1BEB7}" srcOrd="2" destOrd="0" presId="urn:microsoft.com/office/officeart/2018/2/layout/IconVerticalSolidList"/>
    <dgm:cxn modelId="{D91760F7-97B0-448E-A9E6-5349A906E110}" type="presParOf" srcId="{F1625C68-5AC4-4A36-9AC3-DFBB18E1BEB7}" destId="{D6D4DE10-7C57-4895-8060-87CF0D441221}" srcOrd="0" destOrd="0" presId="urn:microsoft.com/office/officeart/2018/2/layout/IconVerticalSolidList"/>
    <dgm:cxn modelId="{33ADEC43-7659-42CE-B759-B643F49E67CC}" type="presParOf" srcId="{F1625C68-5AC4-4A36-9AC3-DFBB18E1BEB7}" destId="{CB0D477E-4837-49D3-A735-8EB4F8B4E34E}" srcOrd="1" destOrd="0" presId="urn:microsoft.com/office/officeart/2018/2/layout/IconVerticalSolidList"/>
    <dgm:cxn modelId="{6D029F86-7090-47E5-9454-5D221C1F80A1}" type="presParOf" srcId="{F1625C68-5AC4-4A36-9AC3-DFBB18E1BEB7}" destId="{7119E53B-DA33-46FE-B520-7BBA4099552E}" srcOrd="2" destOrd="0" presId="urn:microsoft.com/office/officeart/2018/2/layout/IconVerticalSolidList"/>
    <dgm:cxn modelId="{5712627C-13B9-4203-AFB8-30E9EE441E00}" type="presParOf" srcId="{F1625C68-5AC4-4A36-9AC3-DFBB18E1BEB7}" destId="{A5FD4ECB-E13B-4D94-A24A-A5DCC5ACEC32}" srcOrd="3" destOrd="0" presId="urn:microsoft.com/office/officeart/2018/2/layout/IconVerticalSolidList"/>
    <dgm:cxn modelId="{365E5347-6250-483F-8552-A1358338FEED}" type="presParOf" srcId="{C64FBDE3-7BBF-4F8B-A9C6-B76033189B29}" destId="{D3A1C32E-D033-4FF9-9AAA-8785FDADD773}" srcOrd="3" destOrd="0" presId="urn:microsoft.com/office/officeart/2018/2/layout/IconVerticalSolidList"/>
    <dgm:cxn modelId="{DD1EB083-01E7-436C-9757-52736493E141}" type="presParOf" srcId="{C64FBDE3-7BBF-4F8B-A9C6-B76033189B29}" destId="{3E458442-9080-4BF3-A591-801B7E12F1DE}" srcOrd="4" destOrd="0" presId="urn:microsoft.com/office/officeart/2018/2/layout/IconVerticalSolidList"/>
    <dgm:cxn modelId="{66DFB2CF-2DFE-4AC6-A2BD-D2C25D32E3B0}" type="presParOf" srcId="{3E458442-9080-4BF3-A591-801B7E12F1DE}" destId="{29BD1F80-411D-4AED-9FAB-2A8BFE9E1F39}" srcOrd="0" destOrd="0" presId="urn:microsoft.com/office/officeart/2018/2/layout/IconVerticalSolidList"/>
    <dgm:cxn modelId="{D20AB7C8-6BC1-4666-BD97-67B4FBF5610E}" type="presParOf" srcId="{3E458442-9080-4BF3-A591-801B7E12F1DE}" destId="{F4C7BDF6-8B22-4332-B048-5659C38CBDD7}" srcOrd="1" destOrd="0" presId="urn:microsoft.com/office/officeart/2018/2/layout/IconVerticalSolidList"/>
    <dgm:cxn modelId="{409A6775-7535-477D-8073-DD182BEA1D52}" type="presParOf" srcId="{3E458442-9080-4BF3-A591-801B7E12F1DE}" destId="{5F5194D8-CB8D-40B2-B811-E7307EB36DB0}" srcOrd="2" destOrd="0" presId="urn:microsoft.com/office/officeart/2018/2/layout/IconVerticalSolidList"/>
    <dgm:cxn modelId="{0F85FFA5-1E3C-4ED7-B146-99807D30A081}" type="presParOf" srcId="{3E458442-9080-4BF3-A591-801B7E12F1DE}" destId="{BA605007-8531-4BE8-BA20-45E27B828A0F}" srcOrd="3" destOrd="0" presId="urn:microsoft.com/office/officeart/2018/2/layout/IconVerticalSolidList"/>
    <dgm:cxn modelId="{462A751C-F644-445D-B959-762ED43FEA45}" type="presParOf" srcId="{C64FBDE3-7BBF-4F8B-A9C6-B76033189B29}" destId="{CB18D864-0C09-4030-BC8B-306EEDF2F532}" srcOrd="5" destOrd="0" presId="urn:microsoft.com/office/officeart/2018/2/layout/IconVerticalSolidList"/>
    <dgm:cxn modelId="{AAF69F30-1789-4FD9-8090-5327D0FFB819}" type="presParOf" srcId="{C64FBDE3-7BBF-4F8B-A9C6-B76033189B29}" destId="{F6B0A43B-7E79-4D71-861A-62FF9880D542}" srcOrd="6" destOrd="0" presId="urn:microsoft.com/office/officeart/2018/2/layout/IconVerticalSolidList"/>
    <dgm:cxn modelId="{6A606AB2-A011-4AFC-988A-8FDED12451F5}" type="presParOf" srcId="{F6B0A43B-7E79-4D71-861A-62FF9880D542}" destId="{3A4882D5-1A45-4207-AD85-192FB51AEF80}" srcOrd="0" destOrd="0" presId="urn:microsoft.com/office/officeart/2018/2/layout/IconVerticalSolidList"/>
    <dgm:cxn modelId="{3B0E90C7-F2EE-4F53-BF58-DF0148E06A73}" type="presParOf" srcId="{F6B0A43B-7E79-4D71-861A-62FF9880D542}" destId="{3906DACA-EABF-49ED-8CAA-33ED72B0EF87}" srcOrd="1" destOrd="0" presId="urn:microsoft.com/office/officeart/2018/2/layout/IconVerticalSolidList"/>
    <dgm:cxn modelId="{1DEDCA63-6844-4B17-89EB-80DCD9E4A2C6}" type="presParOf" srcId="{F6B0A43B-7E79-4D71-861A-62FF9880D542}" destId="{0D4F135F-19F8-4A96-88E3-F5771B9FFC00}" srcOrd="2" destOrd="0" presId="urn:microsoft.com/office/officeart/2018/2/layout/IconVerticalSolidList"/>
    <dgm:cxn modelId="{B8035497-AA9F-47E4-943A-E17989570113}" type="presParOf" srcId="{F6B0A43B-7E79-4D71-861A-62FF9880D542}" destId="{9A2A5C4B-1650-4D9D-8B0C-DCC5D1A0A5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A95A3C-B876-48C6-AD8C-0B52712241EC}"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685917CB-1F6A-40F0-8B3D-DE3D4A886D40}">
      <dgm:prSet phldrT="[Text]" phldr="0"/>
      <dgm:spPr/>
      <dgm:t>
        <a:bodyPr/>
        <a:lstStyle/>
        <a:p>
          <a:pPr rtl="0"/>
          <a:r>
            <a:rPr lang="en-US">
              <a:latin typeface="Calibri Light" panose="020F0302020204030204"/>
            </a:rPr>
            <a:t>Key Stakeholders</a:t>
          </a:r>
          <a:endParaRPr lang="en-US"/>
        </a:p>
      </dgm:t>
    </dgm:pt>
    <dgm:pt modelId="{A9664FF1-042C-4488-A0A8-7DFBD9C9E235}" type="parTrans" cxnId="{2563A9D7-06EF-4361-B603-FAB8357889AD}">
      <dgm:prSet/>
      <dgm:spPr/>
      <dgm:t>
        <a:bodyPr/>
        <a:lstStyle/>
        <a:p>
          <a:endParaRPr lang="en-US"/>
        </a:p>
      </dgm:t>
    </dgm:pt>
    <dgm:pt modelId="{F63DBE6B-28B4-4545-BC64-D155D54A2423}" type="sibTrans" cxnId="{2563A9D7-06EF-4361-B603-FAB8357889AD}">
      <dgm:prSet/>
      <dgm:spPr/>
      <dgm:t>
        <a:bodyPr/>
        <a:lstStyle/>
        <a:p>
          <a:endParaRPr lang="en-US"/>
        </a:p>
      </dgm:t>
    </dgm:pt>
    <dgm:pt modelId="{2A5A490D-B21B-4140-9EE7-B4869B671020}">
      <dgm:prSet phldrT="[Text]" phldr="0"/>
      <dgm:spPr/>
      <dgm:t>
        <a:bodyPr/>
        <a:lstStyle/>
        <a:p>
          <a:pPr rtl="0"/>
          <a:r>
            <a:rPr lang="en-US" b="1">
              <a:latin typeface="Calibri Light" panose="020F0302020204030204"/>
            </a:rPr>
            <a:t>Mobile Users: </a:t>
          </a:r>
          <a:r>
            <a:rPr lang="en-US">
              <a:latin typeface="Calibri Light" panose="020F0302020204030204"/>
            </a:rPr>
            <a:t>39% of all Web Traffic</a:t>
          </a:r>
          <a:endParaRPr lang="en-US"/>
        </a:p>
      </dgm:t>
    </dgm:pt>
    <dgm:pt modelId="{81B1DBB8-254D-4ED1-94D4-0CF70420B56C}" type="parTrans" cxnId="{9C62E989-7325-49B3-9C91-C9C1454B0439}">
      <dgm:prSet/>
      <dgm:spPr/>
      <dgm:t>
        <a:bodyPr/>
        <a:lstStyle/>
        <a:p>
          <a:endParaRPr lang="en-US"/>
        </a:p>
      </dgm:t>
    </dgm:pt>
    <dgm:pt modelId="{A2BC9659-0CD8-49E5-9BB1-03B8A454CE95}" type="sibTrans" cxnId="{9C62E989-7325-49B3-9C91-C9C1454B0439}">
      <dgm:prSet/>
      <dgm:spPr/>
      <dgm:t>
        <a:bodyPr/>
        <a:lstStyle/>
        <a:p>
          <a:endParaRPr lang="en-US"/>
        </a:p>
      </dgm:t>
    </dgm:pt>
    <dgm:pt modelId="{2D19C07D-00AB-4E54-B2F3-1883F4F4BB9A}">
      <dgm:prSet phldrT="[Text]" phldr="0"/>
      <dgm:spPr/>
      <dgm:t>
        <a:bodyPr/>
        <a:lstStyle/>
        <a:p>
          <a:pPr rtl="0"/>
          <a:r>
            <a:rPr lang="en-US">
              <a:latin typeface="Calibri Light" panose="020F0302020204030204"/>
            </a:rPr>
            <a:t>Evaluation Methods</a:t>
          </a:r>
          <a:endParaRPr lang="en-US"/>
        </a:p>
      </dgm:t>
    </dgm:pt>
    <dgm:pt modelId="{14128B1F-EDC9-4ED7-880A-8A11604A3E06}" type="parTrans" cxnId="{96EDAEA0-7AC6-4260-9809-DE25C0625AB5}">
      <dgm:prSet/>
      <dgm:spPr/>
      <dgm:t>
        <a:bodyPr/>
        <a:lstStyle/>
        <a:p>
          <a:endParaRPr lang="en-US"/>
        </a:p>
      </dgm:t>
    </dgm:pt>
    <dgm:pt modelId="{15AD18C1-09B4-4CA2-A0E2-5B0DE74F52E7}" type="sibTrans" cxnId="{96EDAEA0-7AC6-4260-9809-DE25C0625AB5}">
      <dgm:prSet/>
      <dgm:spPr/>
      <dgm:t>
        <a:bodyPr/>
        <a:lstStyle/>
        <a:p>
          <a:endParaRPr lang="en-US"/>
        </a:p>
      </dgm:t>
    </dgm:pt>
    <dgm:pt modelId="{80B1C8AC-AB61-4F30-BD83-0F51673CB9DA}">
      <dgm:prSet phldrT="[Text]"/>
      <dgm:spPr/>
      <dgm:t>
        <a:bodyPr/>
        <a:lstStyle/>
        <a:p>
          <a:pPr rtl="0"/>
          <a:r>
            <a:rPr lang="en-US" b="1">
              <a:latin typeface="Calibri Light" panose="020F0302020204030204"/>
            </a:rPr>
            <a:t>Product Reach:</a:t>
          </a:r>
          <a:r>
            <a:rPr lang="en-US">
              <a:latin typeface="Calibri Light" panose="020F0302020204030204"/>
            </a:rPr>
            <a:t> Count of Application &amp; Extension Downloads</a:t>
          </a:r>
          <a:endParaRPr lang="en-US"/>
        </a:p>
      </dgm:t>
    </dgm:pt>
    <dgm:pt modelId="{1517DF9A-D4F3-4DCC-8DB1-AC4F097C6447}" type="parTrans" cxnId="{77799C77-FA8E-401B-846F-75D25C9C32CA}">
      <dgm:prSet/>
      <dgm:spPr/>
      <dgm:t>
        <a:bodyPr/>
        <a:lstStyle/>
        <a:p>
          <a:endParaRPr lang="en-US"/>
        </a:p>
      </dgm:t>
    </dgm:pt>
    <dgm:pt modelId="{39E46F46-9CD5-4F3E-8E09-195E6180292B}" type="sibTrans" cxnId="{77799C77-FA8E-401B-846F-75D25C9C32CA}">
      <dgm:prSet/>
      <dgm:spPr/>
      <dgm:t>
        <a:bodyPr/>
        <a:lstStyle/>
        <a:p>
          <a:endParaRPr lang="en-US"/>
        </a:p>
      </dgm:t>
    </dgm:pt>
    <dgm:pt modelId="{B5201AB8-4AA0-48EA-BFC2-C589FE2DED51}">
      <dgm:prSet phldrT="[Text]" phldr="0"/>
      <dgm:spPr/>
      <dgm:t>
        <a:bodyPr/>
        <a:lstStyle/>
        <a:p>
          <a:pPr rtl="0"/>
          <a:r>
            <a:rPr lang="en-US" b="1">
              <a:latin typeface="Calibri Light" panose="020F0302020204030204"/>
            </a:rPr>
            <a:t>Functionality:</a:t>
          </a:r>
          <a:r>
            <a:rPr lang="en-US">
              <a:latin typeface="Calibri Light" panose="020F0302020204030204"/>
            </a:rPr>
            <a:t> Count of False Positive &amp; False Negative Scan Results</a:t>
          </a:r>
          <a:endParaRPr lang="en-US"/>
        </a:p>
      </dgm:t>
    </dgm:pt>
    <dgm:pt modelId="{0E42C63E-3A06-4C70-9AFA-1FBC1D56987F}" type="parTrans" cxnId="{423AF70C-FD5B-4F72-BD5C-291472AA39B5}">
      <dgm:prSet/>
      <dgm:spPr/>
      <dgm:t>
        <a:bodyPr/>
        <a:lstStyle/>
        <a:p>
          <a:endParaRPr lang="en-US"/>
        </a:p>
      </dgm:t>
    </dgm:pt>
    <dgm:pt modelId="{9C88792F-8533-4968-9A55-79D96EBA1F35}" type="sibTrans" cxnId="{423AF70C-FD5B-4F72-BD5C-291472AA39B5}">
      <dgm:prSet/>
      <dgm:spPr/>
      <dgm:t>
        <a:bodyPr/>
        <a:lstStyle/>
        <a:p>
          <a:endParaRPr lang="en-US"/>
        </a:p>
      </dgm:t>
    </dgm:pt>
    <dgm:pt modelId="{82403579-1B47-4961-AC5B-552A2C421CE1}">
      <dgm:prSet phldrT="[Text]" phldr="0"/>
      <dgm:spPr/>
      <dgm:t>
        <a:bodyPr/>
        <a:lstStyle/>
        <a:p>
          <a:pPr rtl="0"/>
          <a:r>
            <a:rPr lang="en-US">
              <a:latin typeface="Calibri Light" panose="020F0302020204030204"/>
            </a:rPr>
            <a:t>Project Risks/Limitations</a:t>
          </a:r>
          <a:endParaRPr lang="en-US"/>
        </a:p>
      </dgm:t>
    </dgm:pt>
    <dgm:pt modelId="{BBB6C38D-FF34-4EA9-B6BE-1C5F66F3F81D}" type="parTrans" cxnId="{7B965A53-E193-4602-A3C0-ACF9FAA98BA0}">
      <dgm:prSet/>
      <dgm:spPr/>
      <dgm:t>
        <a:bodyPr/>
        <a:lstStyle/>
        <a:p>
          <a:endParaRPr lang="en-US"/>
        </a:p>
      </dgm:t>
    </dgm:pt>
    <dgm:pt modelId="{35167974-9F17-4D9F-82C7-1BDF19BA5D39}" type="sibTrans" cxnId="{7B965A53-E193-4602-A3C0-ACF9FAA98BA0}">
      <dgm:prSet/>
      <dgm:spPr/>
      <dgm:t>
        <a:bodyPr/>
        <a:lstStyle/>
        <a:p>
          <a:endParaRPr lang="en-US"/>
        </a:p>
      </dgm:t>
    </dgm:pt>
    <dgm:pt modelId="{4834A4D3-BF5F-4F36-9BC9-806C3E149BF7}">
      <dgm:prSet phldrT="[Text]" phldr="0"/>
      <dgm:spPr/>
      <dgm:t>
        <a:bodyPr/>
        <a:lstStyle/>
        <a:p>
          <a:pPr rtl="0"/>
          <a:r>
            <a:rPr lang="en-US" b="1">
              <a:latin typeface="Calibri Light" panose="020F0302020204030204"/>
            </a:rPr>
            <a:t>Mobile Application Requires Manual Use:</a:t>
          </a:r>
          <a:r>
            <a:rPr lang="en-US">
              <a:latin typeface="Calibri Light" panose="020F0302020204030204"/>
            </a:rPr>
            <a:t> Unable to Perform Background Scans</a:t>
          </a:r>
          <a:endParaRPr lang="en-US"/>
        </a:p>
      </dgm:t>
    </dgm:pt>
    <dgm:pt modelId="{2BA9ACC2-B240-405B-999F-5523C0AEE240}" type="parTrans" cxnId="{8A4C141D-B1E2-4B51-B9B0-BA02F14B2D59}">
      <dgm:prSet/>
      <dgm:spPr/>
      <dgm:t>
        <a:bodyPr/>
        <a:lstStyle/>
        <a:p>
          <a:endParaRPr lang="en-US"/>
        </a:p>
      </dgm:t>
    </dgm:pt>
    <dgm:pt modelId="{48929C68-469C-4961-97ED-FE88B59B3823}" type="sibTrans" cxnId="{8A4C141D-B1E2-4B51-B9B0-BA02F14B2D59}">
      <dgm:prSet/>
      <dgm:spPr/>
      <dgm:t>
        <a:bodyPr/>
        <a:lstStyle/>
        <a:p>
          <a:endParaRPr lang="en-US"/>
        </a:p>
      </dgm:t>
    </dgm:pt>
    <dgm:pt modelId="{DC05A8DA-F87F-4567-8D29-2EA7C16AC99C}">
      <dgm:prSet phldrT="[Text]" phldr="0"/>
      <dgm:spPr/>
      <dgm:t>
        <a:bodyPr/>
        <a:lstStyle/>
        <a:p>
          <a:pPr rtl="0"/>
          <a:r>
            <a:rPr lang="en-US" b="1">
              <a:latin typeface="Calibri Light" panose="020F0302020204030204"/>
            </a:rPr>
            <a:t>Prototypes Can Only Scan Deep Fake Images:</a:t>
          </a:r>
          <a:r>
            <a:rPr lang="en-US">
              <a:latin typeface="Calibri Light" panose="020F0302020204030204"/>
            </a:rPr>
            <a:t> Not Compatible with Video and Audio – Given Development Restraints</a:t>
          </a:r>
          <a:endParaRPr lang="en-US"/>
        </a:p>
      </dgm:t>
    </dgm:pt>
    <dgm:pt modelId="{5394AE3B-6B7B-4833-95C7-F58DD5D53D16}" type="parTrans" cxnId="{4D1E950C-403F-42AA-BDA6-6078F77B5533}">
      <dgm:prSet/>
      <dgm:spPr/>
      <dgm:t>
        <a:bodyPr/>
        <a:lstStyle/>
        <a:p>
          <a:endParaRPr lang="en-US"/>
        </a:p>
      </dgm:t>
    </dgm:pt>
    <dgm:pt modelId="{B98EA605-09CD-407D-B3F8-97516499229E}" type="sibTrans" cxnId="{4D1E950C-403F-42AA-BDA6-6078F77B5533}">
      <dgm:prSet/>
      <dgm:spPr/>
      <dgm:t>
        <a:bodyPr/>
        <a:lstStyle/>
        <a:p>
          <a:endParaRPr lang="en-US"/>
        </a:p>
      </dgm:t>
    </dgm:pt>
    <dgm:pt modelId="{403134AF-A49C-4C71-A500-50393213BC5A}">
      <dgm:prSet phldr="0"/>
      <dgm:spPr/>
      <dgm:t>
        <a:bodyPr/>
        <a:lstStyle/>
        <a:p>
          <a:pPr rtl="0"/>
          <a:r>
            <a:rPr lang="en-US" b="1">
              <a:latin typeface="Calibri Light" panose="020F0302020204030204"/>
            </a:rPr>
            <a:t>Desktop Users: </a:t>
          </a:r>
          <a:r>
            <a:rPr lang="en-US">
              <a:latin typeface="Calibri Light" panose="020F0302020204030204"/>
            </a:rPr>
            <a:t>55% of all Web Traffic</a:t>
          </a:r>
        </a:p>
      </dgm:t>
    </dgm:pt>
    <dgm:pt modelId="{4D015BF0-BA3B-4131-810D-24E9A2E94B80}" type="parTrans" cxnId="{EFF7C99A-48F4-4C44-AB61-A7431350E560}">
      <dgm:prSet/>
      <dgm:spPr/>
    </dgm:pt>
    <dgm:pt modelId="{4A7164BE-98AE-4CE2-A205-BC40687046B8}" type="sibTrans" cxnId="{EFF7C99A-48F4-4C44-AB61-A7431350E560}">
      <dgm:prSet/>
      <dgm:spPr/>
    </dgm:pt>
    <dgm:pt modelId="{061C6779-D352-4B2C-A26E-AC4FA3232BE3}">
      <dgm:prSet phldr="0"/>
      <dgm:spPr/>
      <dgm:t>
        <a:bodyPr/>
        <a:lstStyle/>
        <a:p>
          <a:pPr rtl="0"/>
          <a:r>
            <a:rPr lang="en-US" b="1">
              <a:latin typeface="Calibri Light" panose="020F0302020204030204"/>
            </a:rPr>
            <a:t>Dating App &amp; Social Media Users:</a:t>
          </a:r>
          <a:r>
            <a:rPr lang="en-US">
              <a:latin typeface="Calibri Light" panose="020F0302020204030204"/>
            </a:rPr>
            <a:t> Susceptible to Deepfake Romance Scams &amp; Other Online Scams</a:t>
          </a:r>
        </a:p>
      </dgm:t>
    </dgm:pt>
    <dgm:pt modelId="{CE92FA7A-A412-40D8-B14A-98316C6A4478}" type="parTrans" cxnId="{C3938F16-5532-4E86-ABEB-2F66FEEDE6B4}">
      <dgm:prSet/>
      <dgm:spPr/>
    </dgm:pt>
    <dgm:pt modelId="{1376D4AC-1734-40DE-8F4E-CE67BBB494B5}" type="sibTrans" cxnId="{C3938F16-5532-4E86-ABEB-2F66FEEDE6B4}">
      <dgm:prSet/>
      <dgm:spPr/>
    </dgm:pt>
    <dgm:pt modelId="{04B67A2A-87EC-4204-9CA8-64074276D249}">
      <dgm:prSet phldr="0"/>
      <dgm:spPr/>
      <dgm:t>
        <a:bodyPr/>
        <a:lstStyle/>
        <a:p>
          <a:pPr rtl="0"/>
          <a:r>
            <a:rPr lang="en-US" b="1">
              <a:latin typeface="Calibri Light" panose="020F0302020204030204"/>
            </a:rPr>
            <a:t>Celebrities, Politicians &amp; Other High-profile Figures:</a:t>
          </a:r>
          <a:r>
            <a:rPr lang="en-US">
              <a:latin typeface="Calibri Light" panose="020F0302020204030204"/>
            </a:rPr>
            <a:t> Most Prone to Identity Theft</a:t>
          </a:r>
        </a:p>
      </dgm:t>
    </dgm:pt>
    <dgm:pt modelId="{65A83582-D512-482A-9AF2-A190DAD20214}" type="parTrans" cxnId="{05F808EF-8D1E-4A42-9E0A-B3B38689CBF8}">
      <dgm:prSet/>
      <dgm:spPr/>
    </dgm:pt>
    <dgm:pt modelId="{FBD5B41E-E48C-43FA-BB13-240B28036E33}" type="sibTrans" cxnId="{05F808EF-8D1E-4A42-9E0A-B3B38689CBF8}">
      <dgm:prSet/>
      <dgm:spPr/>
    </dgm:pt>
    <dgm:pt modelId="{4F538392-FCEF-461D-A99E-2490A09D630A}">
      <dgm:prSet phldr="0"/>
      <dgm:spPr/>
      <dgm:t>
        <a:bodyPr/>
        <a:lstStyle/>
        <a:p>
          <a:pPr rtl="0"/>
          <a:r>
            <a:rPr lang="en-US" b="1" u="none">
              <a:latin typeface="Calibri Light" panose="020F0302020204030204"/>
            </a:rPr>
            <a:t>Product Use:</a:t>
          </a:r>
          <a:r>
            <a:rPr lang="en-US">
              <a:latin typeface="Calibri Light" panose="020F0302020204030204"/>
            </a:rPr>
            <a:t> Measure of Deepfake Reports</a:t>
          </a:r>
        </a:p>
      </dgm:t>
    </dgm:pt>
    <dgm:pt modelId="{8C01B2E8-D7B2-4D04-8AEB-A91459660FC3}" type="parTrans" cxnId="{B9D63C20-080E-454B-95B0-417DA93972B9}">
      <dgm:prSet/>
      <dgm:spPr/>
    </dgm:pt>
    <dgm:pt modelId="{3998BEB4-0327-453B-8EDF-19565F6240A6}" type="sibTrans" cxnId="{B9D63C20-080E-454B-95B0-417DA93972B9}">
      <dgm:prSet/>
      <dgm:spPr/>
    </dgm:pt>
    <dgm:pt modelId="{B63213B7-A94E-4255-92B8-71036A9256B7}" type="pres">
      <dgm:prSet presAssocID="{72A95A3C-B876-48C6-AD8C-0B52712241EC}" presName="Name0" presStyleCnt="0">
        <dgm:presLayoutVars>
          <dgm:dir/>
          <dgm:animLvl val="lvl"/>
          <dgm:resizeHandles val="exact"/>
        </dgm:presLayoutVars>
      </dgm:prSet>
      <dgm:spPr/>
    </dgm:pt>
    <dgm:pt modelId="{78EDAF61-DC0C-4B69-81BC-A06920454495}" type="pres">
      <dgm:prSet presAssocID="{685917CB-1F6A-40F0-8B3D-DE3D4A886D40}" presName="composite" presStyleCnt="0"/>
      <dgm:spPr/>
    </dgm:pt>
    <dgm:pt modelId="{019FDB93-F889-4C63-AA9E-31B6B81D66C3}" type="pres">
      <dgm:prSet presAssocID="{685917CB-1F6A-40F0-8B3D-DE3D4A886D40}" presName="parTx" presStyleLbl="alignNode1" presStyleIdx="0" presStyleCnt="3">
        <dgm:presLayoutVars>
          <dgm:chMax val="0"/>
          <dgm:chPref val="0"/>
          <dgm:bulletEnabled val="1"/>
        </dgm:presLayoutVars>
      </dgm:prSet>
      <dgm:spPr/>
    </dgm:pt>
    <dgm:pt modelId="{78D82365-FC7B-46ED-A571-9BE26827B14B}" type="pres">
      <dgm:prSet presAssocID="{685917CB-1F6A-40F0-8B3D-DE3D4A886D40}" presName="desTx" presStyleLbl="alignAccFollowNode1" presStyleIdx="0" presStyleCnt="3">
        <dgm:presLayoutVars>
          <dgm:bulletEnabled val="1"/>
        </dgm:presLayoutVars>
      </dgm:prSet>
      <dgm:spPr/>
    </dgm:pt>
    <dgm:pt modelId="{0226B44D-D009-4784-92C9-4E09791E37C8}" type="pres">
      <dgm:prSet presAssocID="{F63DBE6B-28B4-4545-BC64-D155D54A2423}" presName="space" presStyleCnt="0"/>
      <dgm:spPr/>
    </dgm:pt>
    <dgm:pt modelId="{4FA7C36F-E0B5-412B-BFE7-A16D71016B39}" type="pres">
      <dgm:prSet presAssocID="{2D19C07D-00AB-4E54-B2F3-1883F4F4BB9A}" presName="composite" presStyleCnt="0"/>
      <dgm:spPr/>
    </dgm:pt>
    <dgm:pt modelId="{D157B3CC-E283-4B1C-AB08-192B396D3B68}" type="pres">
      <dgm:prSet presAssocID="{2D19C07D-00AB-4E54-B2F3-1883F4F4BB9A}" presName="parTx" presStyleLbl="alignNode1" presStyleIdx="1" presStyleCnt="3">
        <dgm:presLayoutVars>
          <dgm:chMax val="0"/>
          <dgm:chPref val="0"/>
          <dgm:bulletEnabled val="1"/>
        </dgm:presLayoutVars>
      </dgm:prSet>
      <dgm:spPr/>
    </dgm:pt>
    <dgm:pt modelId="{124F8D33-FFA1-401B-A49B-172FEFF660B1}" type="pres">
      <dgm:prSet presAssocID="{2D19C07D-00AB-4E54-B2F3-1883F4F4BB9A}" presName="desTx" presStyleLbl="alignAccFollowNode1" presStyleIdx="1" presStyleCnt="3">
        <dgm:presLayoutVars>
          <dgm:bulletEnabled val="1"/>
        </dgm:presLayoutVars>
      </dgm:prSet>
      <dgm:spPr/>
    </dgm:pt>
    <dgm:pt modelId="{FE4B817D-504E-49E9-AE69-561E181DFC86}" type="pres">
      <dgm:prSet presAssocID="{15AD18C1-09B4-4CA2-A0E2-5B0DE74F52E7}" presName="space" presStyleCnt="0"/>
      <dgm:spPr/>
    </dgm:pt>
    <dgm:pt modelId="{80F736FC-489F-4FE6-B3ED-001B956F06B5}" type="pres">
      <dgm:prSet presAssocID="{82403579-1B47-4961-AC5B-552A2C421CE1}" presName="composite" presStyleCnt="0"/>
      <dgm:spPr/>
    </dgm:pt>
    <dgm:pt modelId="{715AA2BF-BCCE-4CA9-9146-4C213712972A}" type="pres">
      <dgm:prSet presAssocID="{82403579-1B47-4961-AC5B-552A2C421CE1}" presName="parTx" presStyleLbl="alignNode1" presStyleIdx="2" presStyleCnt="3">
        <dgm:presLayoutVars>
          <dgm:chMax val="0"/>
          <dgm:chPref val="0"/>
          <dgm:bulletEnabled val="1"/>
        </dgm:presLayoutVars>
      </dgm:prSet>
      <dgm:spPr/>
    </dgm:pt>
    <dgm:pt modelId="{CF2CFC4C-2391-46D5-A42F-FF67BAE340EF}" type="pres">
      <dgm:prSet presAssocID="{82403579-1B47-4961-AC5B-552A2C421CE1}" presName="desTx" presStyleLbl="alignAccFollowNode1" presStyleIdx="2" presStyleCnt="3">
        <dgm:presLayoutVars>
          <dgm:bulletEnabled val="1"/>
        </dgm:presLayoutVars>
      </dgm:prSet>
      <dgm:spPr/>
    </dgm:pt>
  </dgm:ptLst>
  <dgm:cxnLst>
    <dgm:cxn modelId="{4D1E950C-403F-42AA-BDA6-6078F77B5533}" srcId="{82403579-1B47-4961-AC5B-552A2C421CE1}" destId="{DC05A8DA-F87F-4567-8D29-2EA7C16AC99C}" srcOrd="1" destOrd="0" parTransId="{5394AE3B-6B7B-4833-95C7-F58DD5D53D16}" sibTransId="{B98EA605-09CD-407D-B3F8-97516499229E}"/>
    <dgm:cxn modelId="{423AF70C-FD5B-4F72-BD5C-291472AA39B5}" srcId="{2D19C07D-00AB-4E54-B2F3-1883F4F4BB9A}" destId="{B5201AB8-4AA0-48EA-BFC2-C589FE2DED51}" srcOrd="1" destOrd="0" parTransId="{0E42C63E-3A06-4C70-9AFA-1FBC1D56987F}" sibTransId="{9C88792F-8533-4968-9A55-79D96EBA1F35}"/>
    <dgm:cxn modelId="{C3938F16-5532-4E86-ABEB-2F66FEEDE6B4}" srcId="{685917CB-1F6A-40F0-8B3D-DE3D4A886D40}" destId="{061C6779-D352-4B2C-A26E-AC4FA3232BE3}" srcOrd="2" destOrd="0" parTransId="{CE92FA7A-A412-40D8-B14A-98316C6A4478}" sibTransId="{1376D4AC-1734-40DE-8F4E-CE67BBB494B5}"/>
    <dgm:cxn modelId="{8A4C141D-B1E2-4B51-B9B0-BA02F14B2D59}" srcId="{82403579-1B47-4961-AC5B-552A2C421CE1}" destId="{4834A4D3-BF5F-4F36-9BC9-806C3E149BF7}" srcOrd="0" destOrd="0" parTransId="{2BA9ACC2-B240-405B-999F-5523C0AEE240}" sibTransId="{48929C68-469C-4961-97ED-FE88B59B3823}"/>
    <dgm:cxn modelId="{B9D63C20-080E-454B-95B0-417DA93972B9}" srcId="{2D19C07D-00AB-4E54-B2F3-1883F4F4BB9A}" destId="{4F538392-FCEF-461D-A99E-2490A09D630A}" srcOrd="2" destOrd="0" parTransId="{8C01B2E8-D7B2-4D04-8AEB-A91459660FC3}" sibTransId="{3998BEB4-0327-453B-8EDF-19565F6240A6}"/>
    <dgm:cxn modelId="{8E689D28-E7B3-4F7E-9656-36D376C656C7}" type="presOf" srcId="{82403579-1B47-4961-AC5B-552A2C421CE1}" destId="{715AA2BF-BCCE-4CA9-9146-4C213712972A}" srcOrd="0" destOrd="0" presId="urn:microsoft.com/office/officeart/2005/8/layout/hList1"/>
    <dgm:cxn modelId="{2F9F1232-71BA-4EDF-9893-B8C270016614}" type="presOf" srcId="{80B1C8AC-AB61-4F30-BD83-0F51673CB9DA}" destId="{124F8D33-FFA1-401B-A49B-172FEFF660B1}" srcOrd="0" destOrd="0" presId="urn:microsoft.com/office/officeart/2005/8/layout/hList1"/>
    <dgm:cxn modelId="{98C8F938-8FA7-4A99-97C3-4F0510C4CF8B}" type="presOf" srcId="{2D19C07D-00AB-4E54-B2F3-1883F4F4BB9A}" destId="{D157B3CC-E283-4B1C-AB08-192B396D3B68}" srcOrd="0" destOrd="0" presId="urn:microsoft.com/office/officeart/2005/8/layout/hList1"/>
    <dgm:cxn modelId="{7618226D-A7F4-4274-828A-5181A963AC2A}" type="presOf" srcId="{4834A4D3-BF5F-4F36-9BC9-806C3E149BF7}" destId="{CF2CFC4C-2391-46D5-A42F-FF67BAE340EF}" srcOrd="0" destOrd="0" presId="urn:microsoft.com/office/officeart/2005/8/layout/hList1"/>
    <dgm:cxn modelId="{7B965A53-E193-4602-A3C0-ACF9FAA98BA0}" srcId="{72A95A3C-B876-48C6-AD8C-0B52712241EC}" destId="{82403579-1B47-4961-AC5B-552A2C421CE1}" srcOrd="2" destOrd="0" parTransId="{BBB6C38D-FF34-4EA9-B6BE-1C5F66F3F81D}" sibTransId="{35167974-9F17-4D9F-82C7-1BDF19BA5D39}"/>
    <dgm:cxn modelId="{77799C77-FA8E-401B-846F-75D25C9C32CA}" srcId="{2D19C07D-00AB-4E54-B2F3-1883F4F4BB9A}" destId="{80B1C8AC-AB61-4F30-BD83-0F51673CB9DA}" srcOrd="0" destOrd="0" parTransId="{1517DF9A-D4F3-4DCC-8DB1-AC4F097C6447}" sibTransId="{39E46F46-9CD5-4F3E-8E09-195E6180292B}"/>
    <dgm:cxn modelId="{1766027D-0369-48C1-9786-5B4598D34B34}" type="presOf" srcId="{04B67A2A-87EC-4204-9CA8-64074276D249}" destId="{78D82365-FC7B-46ED-A571-9BE26827B14B}" srcOrd="0" destOrd="3" presId="urn:microsoft.com/office/officeart/2005/8/layout/hList1"/>
    <dgm:cxn modelId="{9C62E989-7325-49B3-9C91-C9C1454B0439}" srcId="{685917CB-1F6A-40F0-8B3D-DE3D4A886D40}" destId="{2A5A490D-B21B-4140-9EE7-B4869B671020}" srcOrd="0" destOrd="0" parTransId="{81B1DBB8-254D-4ED1-94D4-0CF70420B56C}" sibTransId="{A2BC9659-0CD8-49E5-9BB1-03B8A454CE95}"/>
    <dgm:cxn modelId="{7C51A193-C292-4030-A7AA-B0222C21E10D}" type="presOf" srcId="{403134AF-A49C-4C71-A500-50393213BC5A}" destId="{78D82365-FC7B-46ED-A571-9BE26827B14B}" srcOrd="0" destOrd="1" presId="urn:microsoft.com/office/officeart/2005/8/layout/hList1"/>
    <dgm:cxn modelId="{1C4A6F97-F5D2-4744-B9AE-5BB7FD1DA194}" type="presOf" srcId="{2A5A490D-B21B-4140-9EE7-B4869B671020}" destId="{78D82365-FC7B-46ED-A571-9BE26827B14B}" srcOrd="0" destOrd="0" presId="urn:microsoft.com/office/officeart/2005/8/layout/hList1"/>
    <dgm:cxn modelId="{EFF7C99A-48F4-4C44-AB61-A7431350E560}" srcId="{685917CB-1F6A-40F0-8B3D-DE3D4A886D40}" destId="{403134AF-A49C-4C71-A500-50393213BC5A}" srcOrd="1" destOrd="0" parTransId="{4D015BF0-BA3B-4131-810D-24E9A2E94B80}" sibTransId="{4A7164BE-98AE-4CE2-A205-BC40687046B8}"/>
    <dgm:cxn modelId="{96EDAEA0-7AC6-4260-9809-DE25C0625AB5}" srcId="{72A95A3C-B876-48C6-AD8C-0B52712241EC}" destId="{2D19C07D-00AB-4E54-B2F3-1883F4F4BB9A}" srcOrd="1" destOrd="0" parTransId="{14128B1F-EDC9-4ED7-880A-8A11604A3E06}" sibTransId="{15AD18C1-09B4-4CA2-A0E2-5B0DE74F52E7}"/>
    <dgm:cxn modelId="{C193BEA1-AF26-4D68-80BC-BD1FF2DD6F25}" type="presOf" srcId="{DC05A8DA-F87F-4567-8D29-2EA7C16AC99C}" destId="{CF2CFC4C-2391-46D5-A42F-FF67BAE340EF}" srcOrd="0" destOrd="1" presId="urn:microsoft.com/office/officeart/2005/8/layout/hList1"/>
    <dgm:cxn modelId="{98E633A9-AAEE-4A5D-87B4-C98678BDBAD5}" type="presOf" srcId="{B5201AB8-4AA0-48EA-BFC2-C589FE2DED51}" destId="{124F8D33-FFA1-401B-A49B-172FEFF660B1}" srcOrd="0" destOrd="1" presId="urn:microsoft.com/office/officeart/2005/8/layout/hList1"/>
    <dgm:cxn modelId="{E6C677B2-7B7B-4FDA-BD5D-9F9F99FF4955}" type="presOf" srcId="{685917CB-1F6A-40F0-8B3D-DE3D4A886D40}" destId="{019FDB93-F889-4C63-AA9E-31B6B81D66C3}" srcOrd="0" destOrd="0" presId="urn:microsoft.com/office/officeart/2005/8/layout/hList1"/>
    <dgm:cxn modelId="{4474D2B3-3C59-4BB6-BBC6-DC8491853428}" type="presOf" srcId="{72A95A3C-B876-48C6-AD8C-0B52712241EC}" destId="{B63213B7-A94E-4255-92B8-71036A9256B7}" srcOrd="0" destOrd="0" presId="urn:microsoft.com/office/officeart/2005/8/layout/hList1"/>
    <dgm:cxn modelId="{2563A9D7-06EF-4361-B603-FAB8357889AD}" srcId="{72A95A3C-B876-48C6-AD8C-0B52712241EC}" destId="{685917CB-1F6A-40F0-8B3D-DE3D4A886D40}" srcOrd="0" destOrd="0" parTransId="{A9664FF1-042C-4488-A0A8-7DFBD9C9E235}" sibTransId="{F63DBE6B-28B4-4545-BC64-D155D54A2423}"/>
    <dgm:cxn modelId="{BF9C20DB-DFD7-4777-9822-4B39426EE67D}" type="presOf" srcId="{4F538392-FCEF-461D-A99E-2490A09D630A}" destId="{124F8D33-FFA1-401B-A49B-172FEFF660B1}" srcOrd="0" destOrd="2" presId="urn:microsoft.com/office/officeart/2005/8/layout/hList1"/>
    <dgm:cxn modelId="{05F808EF-8D1E-4A42-9E0A-B3B38689CBF8}" srcId="{685917CB-1F6A-40F0-8B3D-DE3D4A886D40}" destId="{04B67A2A-87EC-4204-9CA8-64074276D249}" srcOrd="3" destOrd="0" parTransId="{65A83582-D512-482A-9AF2-A190DAD20214}" sibTransId="{FBD5B41E-E48C-43FA-BB13-240B28036E33}"/>
    <dgm:cxn modelId="{724B73EF-FE4A-4B89-8167-B837278EFAD8}" type="presOf" srcId="{061C6779-D352-4B2C-A26E-AC4FA3232BE3}" destId="{78D82365-FC7B-46ED-A571-9BE26827B14B}" srcOrd="0" destOrd="2" presId="urn:microsoft.com/office/officeart/2005/8/layout/hList1"/>
    <dgm:cxn modelId="{5D883654-C49D-4E14-AF9D-B502BCDAD8B7}" type="presParOf" srcId="{B63213B7-A94E-4255-92B8-71036A9256B7}" destId="{78EDAF61-DC0C-4B69-81BC-A06920454495}" srcOrd="0" destOrd="0" presId="urn:microsoft.com/office/officeart/2005/8/layout/hList1"/>
    <dgm:cxn modelId="{CED3968B-9A6C-492A-8E65-BE038EF06EB7}" type="presParOf" srcId="{78EDAF61-DC0C-4B69-81BC-A06920454495}" destId="{019FDB93-F889-4C63-AA9E-31B6B81D66C3}" srcOrd="0" destOrd="0" presId="urn:microsoft.com/office/officeart/2005/8/layout/hList1"/>
    <dgm:cxn modelId="{2F63A1D0-1370-4A52-99C1-DFE29FCECF03}" type="presParOf" srcId="{78EDAF61-DC0C-4B69-81BC-A06920454495}" destId="{78D82365-FC7B-46ED-A571-9BE26827B14B}" srcOrd="1" destOrd="0" presId="urn:microsoft.com/office/officeart/2005/8/layout/hList1"/>
    <dgm:cxn modelId="{677F9971-CFE7-4B81-964F-3854BE48B8C7}" type="presParOf" srcId="{B63213B7-A94E-4255-92B8-71036A9256B7}" destId="{0226B44D-D009-4784-92C9-4E09791E37C8}" srcOrd="1" destOrd="0" presId="urn:microsoft.com/office/officeart/2005/8/layout/hList1"/>
    <dgm:cxn modelId="{E2F8D825-3F9B-4052-BE71-E6675733118B}" type="presParOf" srcId="{B63213B7-A94E-4255-92B8-71036A9256B7}" destId="{4FA7C36F-E0B5-412B-BFE7-A16D71016B39}" srcOrd="2" destOrd="0" presId="urn:microsoft.com/office/officeart/2005/8/layout/hList1"/>
    <dgm:cxn modelId="{13A5306F-0B45-4723-B963-EA2F81282379}" type="presParOf" srcId="{4FA7C36F-E0B5-412B-BFE7-A16D71016B39}" destId="{D157B3CC-E283-4B1C-AB08-192B396D3B68}" srcOrd="0" destOrd="0" presId="urn:microsoft.com/office/officeart/2005/8/layout/hList1"/>
    <dgm:cxn modelId="{878379C5-EB3D-4F5B-A85E-DF936543DCB4}" type="presParOf" srcId="{4FA7C36F-E0B5-412B-BFE7-A16D71016B39}" destId="{124F8D33-FFA1-401B-A49B-172FEFF660B1}" srcOrd="1" destOrd="0" presId="urn:microsoft.com/office/officeart/2005/8/layout/hList1"/>
    <dgm:cxn modelId="{086F80D1-222B-48B5-A251-5DA725FE227C}" type="presParOf" srcId="{B63213B7-A94E-4255-92B8-71036A9256B7}" destId="{FE4B817D-504E-49E9-AE69-561E181DFC86}" srcOrd="3" destOrd="0" presId="urn:microsoft.com/office/officeart/2005/8/layout/hList1"/>
    <dgm:cxn modelId="{775FE3CA-B460-4A8E-A61E-AF045BF1FD5D}" type="presParOf" srcId="{B63213B7-A94E-4255-92B8-71036A9256B7}" destId="{80F736FC-489F-4FE6-B3ED-001B956F06B5}" srcOrd="4" destOrd="0" presId="urn:microsoft.com/office/officeart/2005/8/layout/hList1"/>
    <dgm:cxn modelId="{A6457700-CD61-4E58-9289-3F553A333463}" type="presParOf" srcId="{80F736FC-489F-4FE6-B3ED-001B956F06B5}" destId="{715AA2BF-BCCE-4CA9-9146-4C213712972A}" srcOrd="0" destOrd="0" presId="urn:microsoft.com/office/officeart/2005/8/layout/hList1"/>
    <dgm:cxn modelId="{663E8EBD-5F5A-455F-83B0-E53423134CDC}" type="presParOf" srcId="{80F736FC-489F-4FE6-B3ED-001B956F06B5}" destId="{CF2CFC4C-2391-46D5-A42F-FF67BAE340E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BCF35-C568-428C-869F-21BBF990ED7B}">
      <dsp:nvSpPr>
        <dsp:cNvPr id="0" name=""/>
        <dsp:cNvSpPr/>
      </dsp:nvSpPr>
      <dsp:spPr>
        <a:xfrm>
          <a:off x="0" y="87758"/>
          <a:ext cx="1051560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Deep fakes have the potential to be used in a range of crimes from spear phishing targeting CEOs to political pressure and manipulating stock markets.</a:t>
          </a:r>
        </a:p>
      </dsp:txBody>
      <dsp:txXfrm>
        <a:off x="99322" y="187080"/>
        <a:ext cx="10316956" cy="1835986"/>
      </dsp:txXfrm>
    </dsp:sp>
    <dsp:sp modelId="{20C338C9-CA98-4C96-B6DA-7CE62187FD6F}">
      <dsp:nvSpPr>
        <dsp:cNvPr id="0" name=""/>
        <dsp:cNvSpPr/>
      </dsp:nvSpPr>
      <dsp:spPr>
        <a:xfrm>
          <a:off x="0" y="2228949"/>
          <a:ext cx="10515600" cy="2034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As the prototype targets the root of the crime by detecting deep fakes, this prototype can address all these areas of crime.</a:t>
          </a:r>
        </a:p>
      </dsp:txBody>
      <dsp:txXfrm>
        <a:off x="99322" y="2328271"/>
        <a:ext cx="10316956" cy="1835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108E-82C1-4285-A4D3-BF0D0DA8BDE2}">
      <dsp:nvSpPr>
        <dsp:cNvPr id="0" name=""/>
        <dsp:cNvSpPr/>
      </dsp:nvSpPr>
      <dsp:spPr>
        <a:xfrm>
          <a:off x="0" y="1902"/>
          <a:ext cx="10506456"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AA1AE-5BF0-4800-9D8C-89E1A52408A7}">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802ED6-5EFE-4AC2-96BD-64D9AA84F9D8}">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33450">
            <a:lnSpc>
              <a:spcPct val="90000"/>
            </a:lnSpc>
            <a:spcBef>
              <a:spcPct val="0"/>
            </a:spcBef>
            <a:spcAft>
              <a:spcPct val="35000"/>
            </a:spcAft>
            <a:buNone/>
          </a:pPr>
          <a:r>
            <a:rPr lang="en-AU" sz="2100" kern="1200"/>
            <a:t>Value – Victims are targeted for their high value, or as a pool of targets with a total high value due to the large number of victims.</a:t>
          </a:r>
          <a:endParaRPr lang="en-US" sz="2100" kern="1200"/>
        </a:p>
      </dsp:txBody>
      <dsp:txXfrm>
        <a:off x="1113940" y="1902"/>
        <a:ext cx="9392515" cy="964450"/>
      </dsp:txXfrm>
    </dsp:sp>
    <dsp:sp modelId="{D6D4DE10-7C57-4895-8060-87CF0D441221}">
      <dsp:nvSpPr>
        <dsp:cNvPr id="0" name=""/>
        <dsp:cNvSpPr/>
      </dsp:nvSpPr>
      <dsp:spPr>
        <a:xfrm>
          <a:off x="0" y="1207466"/>
          <a:ext cx="10506456"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D477E-4837-49D3-A735-8EB4F8B4E34E}">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FD4ECB-E13B-4D94-A24A-A5DCC5ACEC32}">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33450">
            <a:lnSpc>
              <a:spcPct val="90000"/>
            </a:lnSpc>
            <a:spcBef>
              <a:spcPct val="0"/>
            </a:spcBef>
            <a:spcAft>
              <a:spcPct val="35000"/>
            </a:spcAft>
            <a:buNone/>
          </a:pPr>
          <a:r>
            <a:rPr lang="en-AU" sz="2100" kern="1200"/>
            <a:t>Inertia – There are currently no barriers or risks to offenders.</a:t>
          </a:r>
          <a:endParaRPr lang="en-US" sz="2100" kern="1200"/>
        </a:p>
      </dsp:txBody>
      <dsp:txXfrm>
        <a:off x="1113940" y="1207466"/>
        <a:ext cx="9392515" cy="964450"/>
      </dsp:txXfrm>
    </dsp:sp>
    <dsp:sp modelId="{29BD1F80-411D-4AED-9FAB-2A8BFE9E1F39}">
      <dsp:nvSpPr>
        <dsp:cNvPr id="0" name=""/>
        <dsp:cNvSpPr/>
      </dsp:nvSpPr>
      <dsp:spPr>
        <a:xfrm>
          <a:off x="0" y="2413029"/>
          <a:ext cx="10506456"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7BDF6-8B22-4332-B048-5659C38CBDD7}">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605007-8531-4BE8-BA20-45E27B828A0F}">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33450">
            <a:lnSpc>
              <a:spcPct val="90000"/>
            </a:lnSpc>
            <a:spcBef>
              <a:spcPct val="0"/>
            </a:spcBef>
            <a:spcAft>
              <a:spcPct val="35000"/>
            </a:spcAft>
            <a:buNone/>
          </a:pPr>
          <a:r>
            <a:rPr lang="en-AU" sz="2100" kern="1200"/>
            <a:t>Visibility – By implementing deep fake detection, the number of unprotected users can be reduced, lowering the visibility of the target.</a:t>
          </a:r>
          <a:endParaRPr lang="en-US" sz="2100" kern="1200"/>
        </a:p>
      </dsp:txBody>
      <dsp:txXfrm>
        <a:off x="1113940" y="2413029"/>
        <a:ext cx="9392515" cy="964450"/>
      </dsp:txXfrm>
    </dsp:sp>
    <dsp:sp modelId="{3A4882D5-1A45-4207-AD85-192FB51AEF80}">
      <dsp:nvSpPr>
        <dsp:cNvPr id="0" name=""/>
        <dsp:cNvSpPr/>
      </dsp:nvSpPr>
      <dsp:spPr>
        <a:xfrm>
          <a:off x="0" y="3618592"/>
          <a:ext cx="10506456"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6DACA-EABF-49ED-8CAA-33ED72B0EF87}">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A5C4B-1650-4D9D-8B0C-DCC5D1A0A5EB}">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33450">
            <a:lnSpc>
              <a:spcPct val="90000"/>
            </a:lnSpc>
            <a:spcBef>
              <a:spcPct val="0"/>
            </a:spcBef>
            <a:spcAft>
              <a:spcPct val="35000"/>
            </a:spcAft>
            <a:buNone/>
          </a:pPr>
          <a:r>
            <a:rPr lang="en-AU" sz="2100" kern="1200"/>
            <a:t>Access – Access to social media remains unrestricted, allowing bots and automated services to proliferate deepfakes amongst these apps and reach a wide audience.</a:t>
          </a:r>
          <a:endParaRPr lang="en-US" sz="2100" kern="1200"/>
        </a:p>
      </dsp:txBody>
      <dsp:txXfrm>
        <a:off x="1113940" y="3618592"/>
        <a:ext cx="9392515" cy="964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FDB93-F889-4C63-AA9E-31B6B81D66C3}">
      <dsp:nvSpPr>
        <dsp:cNvPr id="0" name=""/>
        <dsp:cNvSpPr/>
      </dsp:nvSpPr>
      <dsp:spPr>
        <a:xfrm>
          <a:off x="3286" y="120628"/>
          <a:ext cx="3203971"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Key Stakeholders</a:t>
          </a:r>
          <a:endParaRPr lang="en-US" sz="2000" kern="1200"/>
        </a:p>
      </dsp:txBody>
      <dsp:txXfrm>
        <a:off x="3286" y="120628"/>
        <a:ext cx="3203971" cy="576000"/>
      </dsp:txXfrm>
    </dsp:sp>
    <dsp:sp modelId="{78D82365-FC7B-46ED-A571-9BE26827B14B}">
      <dsp:nvSpPr>
        <dsp:cNvPr id="0" name=""/>
        <dsp:cNvSpPr/>
      </dsp:nvSpPr>
      <dsp:spPr>
        <a:xfrm>
          <a:off x="3286" y="696628"/>
          <a:ext cx="3203971" cy="384299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b="1" kern="1200">
              <a:latin typeface="Calibri Light" panose="020F0302020204030204"/>
            </a:rPr>
            <a:t>Mobile Users: </a:t>
          </a:r>
          <a:r>
            <a:rPr lang="en-US" sz="2000" kern="1200">
              <a:latin typeface="Calibri Light" panose="020F0302020204030204"/>
            </a:rPr>
            <a:t>39% of all Web Traffic</a:t>
          </a:r>
          <a:endParaRPr lang="en-US" sz="2000" kern="1200"/>
        </a:p>
        <a:p>
          <a:pPr marL="228600" lvl="1" indent="-228600" algn="l" defTabSz="889000" rtl="0">
            <a:lnSpc>
              <a:spcPct val="90000"/>
            </a:lnSpc>
            <a:spcBef>
              <a:spcPct val="0"/>
            </a:spcBef>
            <a:spcAft>
              <a:spcPct val="15000"/>
            </a:spcAft>
            <a:buChar char="•"/>
          </a:pPr>
          <a:r>
            <a:rPr lang="en-US" sz="2000" b="1" kern="1200">
              <a:latin typeface="Calibri Light" panose="020F0302020204030204"/>
            </a:rPr>
            <a:t>Desktop Users: </a:t>
          </a:r>
          <a:r>
            <a:rPr lang="en-US" sz="2000" kern="1200">
              <a:latin typeface="Calibri Light" panose="020F0302020204030204"/>
            </a:rPr>
            <a:t>55% of all Web Traffic</a:t>
          </a:r>
        </a:p>
        <a:p>
          <a:pPr marL="228600" lvl="1" indent="-228600" algn="l" defTabSz="889000" rtl="0">
            <a:lnSpc>
              <a:spcPct val="90000"/>
            </a:lnSpc>
            <a:spcBef>
              <a:spcPct val="0"/>
            </a:spcBef>
            <a:spcAft>
              <a:spcPct val="15000"/>
            </a:spcAft>
            <a:buChar char="•"/>
          </a:pPr>
          <a:r>
            <a:rPr lang="en-US" sz="2000" b="1" kern="1200">
              <a:latin typeface="Calibri Light" panose="020F0302020204030204"/>
            </a:rPr>
            <a:t>Dating App &amp; Social Media Users:</a:t>
          </a:r>
          <a:r>
            <a:rPr lang="en-US" sz="2000" kern="1200">
              <a:latin typeface="Calibri Light" panose="020F0302020204030204"/>
            </a:rPr>
            <a:t> Susceptible to Deepfake Romance Scams &amp; Other Online Scams</a:t>
          </a:r>
        </a:p>
        <a:p>
          <a:pPr marL="228600" lvl="1" indent="-228600" algn="l" defTabSz="889000" rtl="0">
            <a:lnSpc>
              <a:spcPct val="90000"/>
            </a:lnSpc>
            <a:spcBef>
              <a:spcPct val="0"/>
            </a:spcBef>
            <a:spcAft>
              <a:spcPct val="15000"/>
            </a:spcAft>
            <a:buChar char="•"/>
          </a:pPr>
          <a:r>
            <a:rPr lang="en-US" sz="2000" b="1" kern="1200">
              <a:latin typeface="Calibri Light" panose="020F0302020204030204"/>
            </a:rPr>
            <a:t>Celebrities, Politicians &amp; Other High-profile Figures:</a:t>
          </a:r>
          <a:r>
            <a:rPr lang="en-US" sz="2000" kern="1200">
              <a:latin typeface="Calibri Light" panose="020F0302020204030204"/>
            </a:rPr>
            <a:t> Most Prone to Identity Theft</a:t>
          </a:r>
        </a:p>
      </dsp:txBody>
      <dsp:txXfrm>
        <a:off x="3286" y="696628"/>
        <a:ext cx="3203971" cy="3842999"/>
      </dsp:txXfrm>
    </dsp:sp>
    <dsp:sp modelId="{D157B3CC-E283-4B1C-AB08-192B396D3B68}">
      <dsp:nvSpPr>
        <dsp:cNvPr id="0" name=""/>
        <dsp:cNvSpPr/>
      </dsp:nvSpPr>
      <dsp:spPr>
        <a:xfrm>
          <a:off x="3655814" y="120628"/>
          <a:ext cx="3203971"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Evaluation Methods</a:t>
          </a:r>
          <a:endParaRPr lang="en-US" sz="2000" kern="1200"/>
        </a:p>
      </dsp:txBody>
      <dsp:txXfrm>
        <a:off x="3655814" y="120628"/>
        <a:ext cx="3203971" cy="576000"/>
      </dsp:txXfrm>
    </dsp:sp>
    <dsp:sp modelId="{124F8D33-FFA1-401B-A49B-172FEFF660B1}">
      <dsp:nvSpPr>
        <dsp:cNvPr id="0" name=""/>
        <dsp:cNvSpPr/>
      </dsp:nvSpPr>
      <dsp:spPr>
        <a:xfrm>
          <a:off x="3655814" y="696628"/>
          <a:ext cx="3203971" cy="384299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b="1" kern="1200">
              <a:latin typeface="Calibri Light" panose="020F0302020204030204"/>
            </a:rPr>
            <a:t>Product Reach:</a:t>
          </a:r>
          <a:r>
            <a:rPr lang="en-US" sz="2000" kern="1200">
              <a:latin typeface="Calibri Light" panose="020F0302020204030204"/>
            </a:rPr>
            <a:t> Count of Application &amp; Extension Downloads</a:t>
          </a:r>
          <a:endParaRPr lang="en-US" sz="2000" kern="1200"/>
        </a:p>
        <a:p>
          <a:pPr marL="228600" lvl="1" indent="-228600" algn="l" defTabSz="889000" rtl="0">
            <a:lnSpc>
              <a:spcPct val="90000"/>
            </a:lnSpc>
            <a:spcBef>
              <a:spcPct val="0"/>
            </a:spcBef>
            <a:spcAft>
              <a:spcPct val="15000"/>
            </a:spcAft>
            <a:buChar char="•"/>
          </a:pPr>
          <a:r>
            <a:rPr lang="en-US" sz="2000" b="1" kern="1200">
              <a:latin typeface="Calibri Light" panose="020F0302020204030204"/>
            </a:rPr>
            <a:t>Functionality:</a:t>
          </a:r>
          <a:r>
            <a:rPr lang="en-US" sz="2000" kern="1200">
              <a:latin typeface="Calibri Light" panose="020F0302020204030204"/>
            </a:rPr>
            <a:t> Count of False Positive &amp; False Negative Scan Results</a:t>
          </a:r>
          <a:endParaRPr lang="en-US" sz="2000" kern="1200"/>
        </a:p>
        <a:p>
          <a:pPr marL="228600" lvl="1" indent="-228600" algn="l" defTabSz="889000" rtl="0">
            <a:lnSpc>
              <a:spcPct val="90000"/>
            </a:lnSpc>
            <a:spcBef>
              <a:spcPct val="0"/>
            </a:spcBef>
            <a:spcAft>
              <a:spcPct val="15000"/>
            </a:spcAft>
            <a:buChar char="•"/>
          </a:pPr>
          <a:r>
            <a:rPr lang="en-US" sz="2000" b="1" u="none" kern="1200">
              <a:latin typeface="Calibri Light" panose="020F0302020204030204"/>
            </a:rPr>
            <a:t>Product Use:</a:t>
          </a:r>
          <a:r>
            <a:rPr lang="en-US" sz="2000" kern="1200">
              <a:latin typeface="Calibri Light" panose="020F0302020204030204"/>
            </a:rPr>
            <a:t> Measure of Deepfake Reports</a:t>
          </a:r>
        </a:p>
      </dsp:txBody>
      <dsp:txXfrm>
        <a:off x="3655814" y="696628"/>
        <a:ext cx="3203971" cy="3842999"/>
      </dsp:txXfrm>
    </dsp:sp>
    <dsp:sp modelId="{715AA2BF-BCCE-4CA9-9146-4C213712972A}">
      <dsp:nvSpPr>
        <dsp:cNvPr id="0" name=""/>
        <dsp:cNvSpPr/>
      </dsp:nvSpPr>
      <dsp:spPr>
        <a:xfrm>
          <a:off x="7308342" y="120628"/>
          <a:ext cx="3203971"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Project Risks/Limitations</a:t>
          </a:r>
          <a:endParaRPr lang="en-US" sz="2000" kern="1200"/>
        </a:p>
      </dsp:txBody>
      <dsp:txXfrm>
        <a:off x="7308342" y="120628"/>
        <a:ext cx="3203971" cy="576000"/>
      </dsp:txXfrm>
    </dsp:sp>
    <dsp:sp modelId="{CF2CFC4C-2391-46D5-A42F-FF67BAE340EF}">
      <dsp:nvSpPr>
        <dsp:cNvPr id="0" name=""/>
        <dsp:cNvSpPr/>
      </dsp:nvSpPr>
      <dsp:spPr>
        <a:xfrm>
          <a:off x="7308342" y="696628"/>
          <a:ext cx="3203971" cy="384299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b="1" kern="1200">
              <a:latin typeface="Calibri Light" panose="020F0302020204030204"/>
            </a:rPr>
            <a:t>Mobile Application Requires Manual Use:</a:t>
          </a:r>
          <a:r>
            <a:rPr lang="en-US" sz="2000" kern="1200">
              <a:latin typeface="Calibri Light" panose="020F0302020204030204"/>
            </a:rPr>
            <a:t> Unable to Perform Background Scans</a:t>
          </a:r>
          <a:endParaRPr lang="en-US" sz="2000" kern="1200"/>
        </a:p>
        <a:p>
          <a:pPr marL="228600" lvl="1" indent="-228600" algn="l" defTabSz="889000" rtl="0">
            <a:lnSpc>
              <a:spcPct val="90000"/>
            </a:lnSpc>
            <a:spcBef>
              <a:spcPct val="0"/>
            </a:spcBef>
            <a:spcAft>
              <a:spcPct val="15000"/>
            </a:spcAft>
            <a:buChar char="•"/>
          </a:pPr>
          <a:r>
            <a:rPr lang="en-US" sz="2000" b="1" kern="1200">
              <a:latin typeface="Calibri Light" panose="020F0302020204030204"/>
            </a:rPr>
            <a:t>Prototypes Can Only Scan Deep Fake Images:</a:t>
          </a:r>
          <a:r>
            <a:rPr lang="en-US" sz="2000" kern="1200">
              <a:latin typeface="Calibri Light" panose="020F0302020204030204"/>
            </a:rPr>
            <a:t> Not Compatible with Video and Audio – Given Development Restraints</a:t>
          </a:r>
          <a:endParaRPr lang="en-US" sz="2000" kern="1200"/>
        </a:p>
      </dsp:txBody>
      <dsp:txXfrm>
        <a:off x="7308342" y="696628"/>
        <a:ext cx="3203971" cy="38429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B4B3-FF07-4254-89F4-2A73005CCF63}" type="datetimeFigureOut">
              <a:t>10/3/2023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A568-0BE2-43E3-860E-DEF65ED5947F}" type="slidenum">
              <a:t>‹#›</a:t>
            </a:fld>
            <a:endParaRPr lang="en-GB"/>
          </a:p>
        </p:txBody>
      </p:sp>
    </p:spTree>
    <p:extLst>
      <p:ext uri="{BB962C8B-B14F-4D97-AF65-F5344CB8AC3E}">
        <p14:creationId xmlns:p14="http://schemas.microsoft.com/office/powerpoint/2010/main" val="311866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earesocial.com/au/blog/2023/02/digital-2023-australia-1-in-3-australians-use-social-networks-for-brand-research/"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 </a:t>
            </a:r>
            <a:r>
              <a:rPr lang="en-US" err="1"/>
              <a:t>EYEdentify</a:t>
            </a:r>
            <a:r>
              <a:rPr lang="en-US"/>
              <a:t> is a solution to the growing problems associated with the development of AI generated imagery. As a team we have developed an app and website-plugin solution to combat </a:t>
            </a:r>
            <a:r>
              <a:rPr lang="en-US" err="1"/>
              <a:t>deepfaked</a:t>
            </a:r>
            <a:r>
              <a:rPr lang="en-US"/>
              <a:t> and synthetic imagery that we encounter in our daily lives.</a:t>
            </a:r>
          </a:p>
          <a:p>
            <a:endParaRPr lang="en-US"/>
          </a:p>
          <a:p>
            <a:r>
              <a:rPr lang="en-US"/>
              <a:t>To first understand </a:t>
            </a:r>
            <a:r>
              <a:rPr lang="en-US" i="1"/>
              <a:t>why</a:t>
            </a:r>
            <a:r>
              <a:rPr lang="en-US"/>
              <a:t> this problem has grown so rapidly we need to know </a:t>
            </a:r>
            <a:r>
              <a:rPr lang="en-US" i="1"/>
              <a:t>how</a:t>
            </a:r>
            <a:r>
              <a:rPr lang="en-US"/>
              <a:t>. This is largely due to General Adversarial Networks or (GANSs). This is where two machine learning configurations will compete against each other to advance the learning of the task. </a:t>
            </a:r>
          </a:p>
          <a:p>
            <a:endParaRPr lang="en-US"/>
          </a:p>
          <a:p>
            <a:r>
              <a:rPr lang="en-US"/>
              <a:t>Machines aren’t just ‘learning’ anymore, they are teaching.</a:t>
            </a:r>
          </a:p>
          <a:p>
            <a:endParaRPr lang="en-US"/>
          </a:p>
          <a:p>
            <a:r>
              <a:rPr lang="en-US"/>
              <a:t>The competition with each other creates an environment where both methods are improved so much so that the generated data is indistinguishable from the authentic content.</a:t>
            </a:r>
          </a:p>
          <a:p>
            <a:endParaRPr lang="en-US"/>
          </a:p>
          <a:p>
            <a:r>
              <a:rPr lang="en-US"/>
              <a:t>This fast-learning technique is a reason why we need new technology like our project to combat against synthetic content.</a:t>
            </a:r>
          </a:p>
          <a:p>
            <a:endParaRPr lang="en-US"/>
          </a:p>
          <a:p>
            <a:r>
              <a:rPr lang="en-US"/>
              <a:t>Caldwell conducted an analysis of crimes which were of the greatest concern in terms of AI-based criminal activity and resulted in audio and video impersonation being the highest (photos were also included in this category). </a:t>
            </a:r>
          </a:p>
          <a:p>
            <a:endParaRPr lang="en-US"/>
          </a:p>
          <a:p>
            <a:r>
              <a:rPr lang="en-US"/>
              <a:t>It has the highest threat to institutions although difficult to defeat (which can be seen in this figure on the slide.) This can have significant repercussions for criminal investigations as well as the legitimacy of political and social institutions.</a:t>
            </a:r>
          </a:p>
          <a:p>
            <a:endParaRPr lang="en-US"/>
          </a:p>
          <a:p>
            <a:r>
              <a:rPr lang="en-US"/>
              <a:t>Audio, video, or image-based impersonation is at the height of AI based criminal activities and the most common means in which the general populus engages with this content is via social media. </a:t>
            </a:r>
          </a:p>
          <a:p>
            <a:endParaRPr lang="en-US"/>
          </a:p>
          <a:p>
            <a:r>
              <a:rPr lang="en-US"/>
              <a:t>Cetina &amp; Sierra reported many people using popular social media platforms said they got their news from these sources: 74% of all Twitter users, 68% of Facebook users, 32% of YouTube users, and 29% of Snapchat users. These platforms have created an environment where their audiences can consume more news than ever before at any time throughout the day. </a:t>
            </a:r>
          </a:p>
          <a:p>
            <a:endParaRPr lang="en-US"/>
          </a:p>
          <a:p>
            <a:r>
              <a:rPr lang="en-US"/>
              <a:t>It is understandable that users may be susceptible to absorbing this content which may be synthetic in nature due to these platforms being riddled with gossip, personalized information, advertising and other generalized content. </a:t>
            </a:r>
            <a:endParaRPr lang="en-AU"/>
          </a:p>
        </p:txBody>
      </p:sp>
      <p:sp>
        <p:nvSpPr>
          <p:cNvPr id="4" name="Slide Number Placeholder 3"/>
          <p:cNvSpPr>
            <a:spLocks noGrp="1"/>
          </p:cNvSpPr>
          <p:nvPr>
            <p:ph type="sldNum" sz="quarter" idx="5"/>
          </p:nvPr>
        </p:nvSpPr>
        <p:spPr/>
        <p:txBody>
          <a:bodyPr/>
          <a:lstStyle/>
          <a:p>
            <a:fld id="{88E3A568-0BE2-43E3-860E-DEF65ED5947F}" type="slidenum">
              <a:rPr lang="en-AU" smtClean="0"/>
              <a:t>2</a:t>
            </a:fld>
            <a:endParaRPr lang="en-AU"/>
          </a:p>
        </p:txBody>
      </p:sp>
    </p:spTree>
    <p:extLst>
      <p:ext uri="{BB962C8B-B14F-4D97-AF65-F5344CB8AC3E}">
        <p14:creationId xmlns:p14="http://schemas.microsoft.com/office/powerpoint/2010/main" val="283440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page shows an enabled detection tool. The status has been replaced with a list of all detected images and if there are any deepfakes present. At any time if another page within the extension is open, this is easily </a:t>
            </a:r>
            <a:r>
              <a:rPr lang="en-US" err="1">
                <a:ea typeface="Calibri"/>
                <a:cs typeface="Calibri"/>
              </a:rPr>
              <a:t>navigateable</a:t>
            </a:r>
            <a:r>
              <a:rPr lang="en-US">
                <a:ea typeface="Calibri"/>
                <a:cs typeface="Calibri"/>
              </a:rPr>
              <a:t> to by clicking on the current status which in this case is the closed eyelid.</a:t>
            </a:r>
          </a:p>
        </p:txBody>
      </p:sp>
      <p:sp>
        <p:nvSpPr>
          <p:cNvPr id="4" name="Slide Number Placeholder 3"/>
          <p:cNvSpPr>
            <a:spLocks noGrp="1"/>
          </p:cNvSpPr>
          <p:nvPr>
            <p:ph type="sldNum" sz="quarter" idx="5"/>
          </p:nvPr>
        </p:nvSpPr>
        <p:spPr/>
        <p:txBody>
          <a:bodyPr/>
          <a:lstStyle/>
          <a:p>
            <a:fld id="{88E3A568-0BE2-43E3-860E-DEF65ED5947F}" type="slidenum">
              <a:rPr lang="en-US"/>
              <a:t>11</a:t>
            </a:fld>
            <a:endParaRPr lang="en-US"/>
          </a:p>
        </p:txBody>
      </p:sp>
    </p:spTree>
    <p:extLst>
      <p:ext uri="{BB962C8B-B14F-4D97-AF65-F5344CB8AC3E}">
        <p14:creationId xmlns:p14="http://schemas.microsoft.com/office/powerpoint/2010/main" val="385212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image shows the legend for symbols used by the detector. In the bottom navigation bar, the </a:t>
            </a:r>
            <a:r>
              <a:rPr lang="en-US" err="1">
                <a:ea typeface="Calibri"/>
                <a:cs typeface="Calibri"/>
              </a:rPr>
              <a:t>eyedentifier</a:t>
            </a:r>
            <a:r>
              <a:rPr lang="en-US">
                <a:ea typeface="Calibri"/>
                <a:cs typeface="Calibri"/>
              </a:rPr>
              <a:t> logo used to navigate to this page is enlarged, to inform the user what page is currently accessed.</a:t>
            </a:r>
          </a:p>
        </p:txBody>
      </p:sp>
      <p:sp>
        <p:nvSpPr>
          <p:cNvPr id="4" name="Slide Number Placeholder 3"/>
          <p:cNvSpPr>
            <a:spLocks noGrp="1"/>
          </p:cNvSpPr>
          <p:nvPr>
            <p:ph type="sldNum" sz="quarter" idx="5"/>
          </p:nvPr>
        </p:nvSpPr>
        <p:spPr/>
        <p:txBody>
          <a:bodyPr/>
          <a:lstStyle/>
          <a:p>
            <a:fld id="{88E3A568-0BE2-43E3-860E-DEF65ED5947F}" type="slidenum">
              <a:rPr lang="en-US"/>
              <a:t>12</a:t>
            </a:fld>
            <a:endParaRPr lang="en-US"/>
          </a:p>
        </p:txBody>
      </p:sp>
    </p:spTree>
    <p:extLst>
      <p:ext uri="{BB962C8B-B14F-4D97-AF65-F5344CB8AC3E}">
        <p14:creationId xmlns:p14="http://schemas.microsoft.com/office/powerpoint/2010/main" val="148762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settings page, providing the user with options on push notifications, accessibility and </a:t>
            </a:r>
            <a:r>
              <a:rPr lang="en-US" err="1">
                <a:ea typeface="Calibri"/>
                <a:cs typeface="Calibri"/>
              </a:rPr>
              <a:t>colourblind</a:t>
            </a:r>
            <a:r>
              <a:rPr lang="en-US">
                <a:ea typeface="Calibri"/>
                <a:cs typeface="Calibri"/>
              </a:rPr>
              <a:t> options. Appearance such as dark mode, Language as shown by the currently selected language, the feature to sign up to allow interconnectivity with the app, and logging in. These options have been grouped into sections of two for legibility. As mentioned, the selected page will have the icon size increased to inform the user what page they are currently accessing.</a:t>
            </a:r>
          </a:p>
        </p:txBody>
      </p:sp>
      <p:sp>
        <p:nvSpPr>
          <p:cNvPr id="4" name="Slide Number Placeholder 3"/>
          <p:cNvSpPr>
            <a:spLocks noGrp="1"/>
          </p:cNvSpPr>
          <p:nvPr>
            <p:ph type="sldNum" sz="quarter" idx="5"/>
          </p:nvPr>
        </p:nvSpPr>
        <p:spPr/>
        <p:txBody>
          <a:bodyPr/>
          <a:lstStyle/>
          <a:p>
            <a:fld id="{88E3A568-0BE2-43E3-860E-DEF65ED5947F}" type="slidenum">
              <a:rPr lang="en-US"/>
              <a:t>13</a:t>
            </a:fld>
            <a:endParaRPr lang="en-US"/>
          </a:p>
        </p:txBody>
      </p:sp>
    </p:spTree>
    <p:extLst>
      <p:ext uri="{BB962C8B-B14F-4D97-AF65-F5344CB8AC3E}">
        <p14:creationId xmlns:p14="http://schemas.microsoft.com/office/powerpoint/2010/main" val="315214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page to manually select an image for verification. By doing so, the user can select an image that the tool has not automatically found. This replaces the status with instructions for the user.</a:t>
            </a:r>
          </a:p>
        </p:txBody>
      </p:sp>
      <p:sp>
        <p:nvSpPr>
          <p:cNvPr id="4" name="Slide Number Placeholder 3"/>
          <p:cNvSpPr>
            <a:spLocks noGrp="1"/>
          </p:cNvSpPr>
          <p:nvPr>
            <p:ph type="sldNum" sz="quarter" idx="5"/>
          </p:nvPr>
        </p:nvSpPr>
        <p:spPr/>
        <p:txBody>
          <a:bodyPr/>
          <a:lstStyle/>
          <a:p>
            <a:fld id="{88E3A568-0BE2-43E3-860E-DEF65ED5947F}" type="slidenum">
              <a:rPr lang="en-US"/>
              <a:t>14</a:t>
            </a:fld>
            <a:endParaRPr lang="en-US"/>
          </a:p>
        </p:txBody>
      </p:sp>
    </p:spTree>
    <p:extLst>
      <p:ext uri="{BB962C8B-B14F-4D97-AF65-F5344CB8AC3E}">
        <p14:creationId xmlns:p14="http://schemas.microsoft.com/office/powerpoint/2010/main" val="1916947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reports page. Once more the icon is enlarged for usability, allowing the user to access previously created reports for detected deepfakes.</a:t>
            </a:r>
          </a:p>
        </p:txBody>
      </p:sp>
      <p:sp>
        <p:nvSpPr>
          <p:cNvPr id="4" name="Slide Number Placeholder 3"/>
          <p:cNvSpPr>
            <a:spLocks noGrp="1"/>
          </p:cNvSpPr>
          <p:nvPr>
            <p:ph type="sldNum" sz="quarter" idx="5"/>
          </p:nvPr>
        </p:nvSpPr>
        <p:spPr/>
        <p:txBody>
          <a:bodyPr/>
          <a:lstStyle/>
          <a:p>
            <a:fld id="{88E3A568-0BE2-43E3-860E-DEF65ED5947F}" type="slidenum">
              <a:rPr lang="en-US"/>
              <a:t>15</a:t>
            </a:fld>
            <a:endParaRPr lang="en-US"/>
          </a:p>
        </p:txBody>
      </p:sp>
    </p:spTree>
    <p:extLst>
      <p:ext uri="{BB962C8B-B14F-4D97-AF65-F5344CB8AC3E}">
        <p14:creationId xmlns:p14="http://schemas.microsoft.com/office/powerpoint/2010/main" val="824821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page allows the user to submit a report. To reach this page, the user must click on the eye icon (which is currently a closed eye) when it is in the alert stage informing the user a deepfake has been detected. For visibility, the report page has a scroll feature to fill in the relevant fields. The other fields will be displayed on the app prototype.</a:t>
            </a:r>
          </a:p>
        </p:txBody>
      </p:sp>
      <p:sp>
        <p:nvSpPr>
          <p:cNvPr id="4" name="Slide Number Placeholder 3"/>
          <p:cNvSpPr>
            <a:spLocks noGrp="1"/>
          </p:cNvSpPr>
          <p:nvPr>
            <p:ph type="sldNum" sz="quarter" idx="5"/>
          </p:nvPr>
        </p:nvSpPr>
        <p:spPr/>
        <p:txBody>
          <a:bodyPr/>
          <a:lstStyle/>
          <a:p>
            <a:fld id="{88E3A568-0BE2-43E3-860E-DEF65ED5947F}" type="slidenum">
              <a:rPr lang="en-US"/>
              <a:t>16</a:t>
            </a:fld>
            <a:endParaRPr lang="en-US"/>
          </a:p>
        </p:txBody>
      </p:sp>
    </p:spTree>
    <p:extLst>
      <p:ext uri="{BB962C8B-B14F-4D97-AF65-F5344CB8AC3E}">
        <p14:creationId xmlns:p14="http://schemas.microsoft.com/office/powerpoint/2010/main" val="2489008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a page showing the detector in use. The background for the detector turns blue to inform the user that it is active, with the icon changing when relevant.</a:t>
            </a:r>
          </a:p>
        </p:txBody>
      </p:sp>
      <p:sp>
        <p:nvSpPr>
          <p:cNvPr id="4" name="Slide Number Placeholder 3"/>
          <p:cNvSpPr>
            <a:spLocks noGrp="1"/>
          </p:cNvSpPr>
          <p:nvPr>
            <p:ph type="sldNum" sz="quarter" idx="5"/>
          </p:nvPr>
        </p:nvSpPr>
        <p:spPr/>
        <p:txBody>
          <a:bodyPr/>
          <a:lstStyle/>
          <a:p>
            <a:fld id="{88E3A568-0BE2-43E3-860E-DEF65ED5947F}" type="slidenum">
              <a:rPr lang="en-US"/>
              <a:t>17</a:t>
            </a:fld>
            <a:endParaRPr lang="en-US"/>
          </a:p>
        </p:txBody>
      </p:sp>
    </p:spTree>
    <p:extLst>
      <p:ext uri="{BB962C8B-B14F-4D97-AF65-F5344CB8AC3E}">
        <p14:creationId xmlns:p14="http://schemas.microsoft.com/office/powerpoint/2010/main" val="418586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When an image has been detected as a deep fake, the icon will change to the alert icon as shown, and the detected deepfake face will be selected in a red box. The width of the red box is adjustable in settings.</a:t>
            </a:r>
          </a:p>
        </p:txBody>
      </p:sp>
      <p:sp>
        <p:nvSpPr>
          <p:cNvPr id="4" name="Slide Number Placeholder 3"/>
          <p:cNvSpPr>
            <a:spLocks noGrp="1"/>
          </p:cNvSpPr>
          <p:nvPr>
            <p:ph type="sldNum" sz="quarter" idx="5"/>
          </p:nvPr>
        </p:nvSpPr>
        <p:spPr/>
        <p:txBody>
          <a:bodyPr/>
          <a:lstStyle/>
          <a:p>
            <a:fld id="{88E3A568-0BE2-43E3-860E-DEF65ED5947F}" type="slidenum">
              <a:rPr lang="en-US"/>
              <a:t>18</a:t>
            </a:fld>
            <a:endParaRPr lang="en-US"/>
          </a:p>
        </p:txBody>
      </p:sp>
    </p:spTree>
    <p:extLst>
      <p:ext uri="{BB962C8B-B14F-4D97-AF65-F5344CB8AC3E}">
        <p14:creationId xmlns:p14="http://schemas.microsoft.com/office/powerpoint/2010/main" val="178031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Presented here are the prototype mockups for the </a:t>
            </a:r>
            <a:r>
              <a:rPr lang="en-US" err="1"/>
              <a:t>Eyedentify</a:t>
            </a:r>
            <a:r>
              <a:rPr lang="en-US"/>
              <a:t> mobile app. Indicated by the arrows are the user flow experience, dictating which UI elements carry the user to the next page. In the bottom center you can see the landing page where users begin when they open the app. This page greets you with a simple and intuitive UI where users may choose to upload a photo, view their previous reports, or manage settings. By choosing to upload a photo the user will be taken to the scan results page where they are given a deepfake confidence score by the app. This confidence score is additionally communicated through symbols such as an exclamation mark appearing on the </a:t>
            </a:r>
            <a:r>
              <a:rPr lang="en-US" err="1"/>
              <a:t>Eyedentifier</a:t>
            </a:r>
            <a:r>
              <a:rPr lang="en-US"/>
              <a:t> banner when a deepfake is detected. By choosing to report a scanned image, the user will be taken to the report page where they can fill in metadata regarding the image. Previous reports can be viewed at any time by navigating through the reports button. This will index all previous reports made by the user, also with the ability to search via file name. The user can manage settings at any time by navigating through the settings button. This will allow the user to manage accessibility options such as language and color blindness options. As well as customize the appearance of the app, such as </a:t>
            </a:r>
            <a:r>
              <a:rPr lang="en-US" err="1"/>
              <a:t>colour</a:t>
            </a:r>
            <a:r>
              <a:rPr lang="en-US"/>
              <a:t> schemes, and sign up or log into an account to manage their </a:t>
            </a:r>
            <a:r>
              <a:rPr lang="en-US" err="1"/>
              <a:t>Eyedentifer</a:t>
            </a:r>
            <a:r>
              <a:rPr lang="en-US"/>
              <a:t> data cross-platform. All pages within the app are able to be navigated to in 1 or 2 presses ensuring optimal user experience.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t>19</a:t>
            </a:fld>
            <a:endParaRPr lang="en-GB"/>
          </a:p>
        </p:txBody>
      </p:sp>
    </p:spTree>
    <p:extLst>
      <p:ext uri="{BB962C8B-B14F-4D97-AF65-F5344CB8AC3E}">
        <p14:creationId xmlns:p14="http://schemas.microsoft.com/office/powerpoint/2010/main" val="3227686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Shown here is the timeline of project deliverables. The initialization of the project concept and block framework was performed collaboratively between all team members. UI logo elements were created by Alex, with the browser mockup being created by Jonathan and Edward, and the app extension mockup being created by myself and Sebastian. The project was finalized with all team members collaborating on testing, and final edits with a final delivery date of the 11th of October 2023. Finally, team communication consisted of weekly 3 hour meetings and regular correspondence through teams.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20</a:t>
            </a:fld>
            <a:endParaRPr lang="en-US"/>
          </a:p>
        </p:txBody>
      </p:sp>
    </p:spTree>
    <p:extLst>
      <p:ext uri="{BB962C8B-B14F-4D97-AF65-F5344CB8AC3E}">
        <p14:creationId xmlns:p14="http://schemas.microsoft.com/office/powerpoint/2010/main" val="316641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result of the wide range of crimes able to be perpetrated through the use of deepfakes, a number of theories are available to support the use of our proposed prototype. Our prototype is built to detect deepfakes and as a result can be used to prevent crimes on a number of targets ranging from large scale </a:t>
            </a:r>
            <a:r>
              <a:rPr lang="en-US" err="1"/>
              <a:t>organisations</a:t>
            </a:r>
            <a:r>
              <a:rPr lang="en-US"/>
              <a:t>, corporations, and governments to small scale individuals and stakeholders. </a:t>
            </a:r>
            <a:r>
              <a:rPr lang="en-GB"/>
              <a:t>As a result, the need to verify content remains a critical issue. These crimes can have a high cost to businesses such as one case that lost a business 35 million, as well as high cost to life, such as the attempted coup in Gabon in 2019. Rather than focusing on one specific area of crime, our solution has a wide range of applicability. To justify this application, we must examine two criminological theories.</a:t>
            </a:r>
            <a:endParaRPr lang="en-US"/>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3</a:t>
            </a:fld>
            <a:endParaRPr lang="en-US"/>
          </a:p>
        </p:txBody>
      </p:sp>
    </p:spTree>
    <p:extLst>
      <p:ext uri="{BB962C8B-B14F-4D97-AF65-F5344CB8AC3E}">
        <p14:creationId xmlns:p14="http://schemas.microsoft.com/office/powerpoint/2010/main" val="380453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Routine Activity Theory is commonly applied to cybercrime to explain victimization and criminality. This approach posits that victimization is caused by a combination of three key areas converging in time or space. These areas are a motivated offender, which is an inherent factor,  a suitable target, which can be </a:t>
            </a:r>
            <a:r>
              <a:rPr lang="en-US" err="1"/>
              <a:t>analysed</a:t>
            </a:r>
            <a:r>
              <a:rPr lang="en-US"/>
              <a:t> through the acronym VIVA: Value, Inertia, Visibility, and Access and capable guardians, such as our proposed deepfake detection tool. As a result, </a:t>
            </a:r>
            <a:r>
              <a:rPr lang="en-US" i="1" err="1"/>
              <a:t>eydentifier</a:t>
            </a:r>
            <a:r>
              <a:rPr lang="en-US" i="1"/>
              <a:t> </a:t>
            </a:r>
            <a:r>
              <a:rPr lang="en-US"/>
              <a:t>needs to address the four areas of a suitable target. </a:t>
            </a:r>
          </a:p>
        </p:txBody>
      </p:sp>
      <p:sp>
        <p:nvSpPr>
          <p:cNvPr id="4" name="Slide Number Placeholder 3"/>
          <p:cNvSpPr>
            <a:spLocks noGrp="1"/>
          </p:cNvSpPr>
          <p:nvPr>
            <p:ph type="sldNum" sz="quarter" idx="5"/>
          </p:nvPr>
        </p:nvSpPr>
        <p:spPr/>
        <p:txBody>
          <a:bodyPr/>
          <a:lstStyle/>
          <a:p>
            <a:fld id="{88E3A568-0BE2-43E3-860E-DEF65ED5947F}" type="slidenum">
              <a:rPr lang="en-US"/>
              <a:t>4</a:t>
            </a:fld>
            <a:endParaRPr lang="en-US"/>
          </a:p>
        </p:txBody>
      </p:sp>
    </p:spTree>
    <p:extLst>
      <p:ext uri="{BB962C8B-B14F-4D97-AF65-F5344CB8AC3E}">
        <p14:creationId xmlns:p14="http://schemas.microsoft.com/office/powerpoint/2010/main" val="247308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value of a target cannot be </a:t>
            </a:r>
            <a:r>
              <a:rPr lang="en-US" err="1"/>
              <a:t>minimised</a:t>
            </a:r>
            <a:r>
              <a:rPr lang="en-US"/>
              <a:t>, as attackers often resort to either targeting key figures with a high value such as CEOs, or a wide range of victims with a cumulative high value. Inertia relates to the level of barriers and risks present to the offender. As a gap in the market remains to address deep fakes, there is currently little to no barriers present for this type of crime, regardless of the risk present. By providing not only the ability to detect deepfakes, but report them, both the risk and barriers the offender faces can be raised. Visibility refers to the ease of access the offender has to commit the crime. Visibility refers to the ease of access the offender has to commit the crime. Desktop users account for 55.41% of all internet traffic in Australia, with mobile devices comprising 39.88% </a:t>
            </a:r>
            <a:r>
              <a:rPr lang="en-AU"/>
              <a:t> (Statista, 2022)</a:t>
            </a:r>
            <a:r>
              <a:rPr lang="en-US"/>
              <a:t>. As there is no current mitigation strategies to reduce the levels of </a:t>
            </a:r>
            <a:r>
              <a:rPr lang="en-US" err="1"/>
              <a:t>victimisation</a:t>
            </a:r>
            <a:r>
              <a:rPr lang="en-US"/>
              <a:t> for these users, the visibility for offenders remains high allowing offenders to reach a wide audience through a number of methods such as social media and targeted attacks. By implementing deep fake detection, the number of unprotected users can be reduced, lowering the visibility of the target. Access refers to the ease of offending. As a result of current trends in online spaces, an estimated 81% of the Australian population uses social media (</a:t>
            </a:r>
            <a:r>
              <a:rPr lang="en-US">
                <a:hlinkClick r:id="rId3"/>
              </a:rPr>
              <a:t>https://wearesocial.com/au/blog/2023/02/digital-2023-australia-1-in-3-australians-use-social-networks-for-brand-research/</a:t>
            </a:r>
            <a:r>
              <a:rPr lang="en-US"/>
              <a:t>). Access to social media remains unrestricted, allowing bots and automated services to proliferate deepfakes amongst these apps and reach a wide audience. While access will not be mitigated through our prototype, by allowing users to verify the images they see, the number of victims can be reduced. By introducing a capable guardian like </a:t>
            </a:r>
            <a:r>
              <a:rPr lang="en-US" i="1" err="1"/>
              <a:t>eyedentifier</a:t>
            </a:r>
            <a:r>
              <a:rPr lang="en-US" i="1"/>
              <a:t>, </a:t>
            </a:r>
            <a:r>
              <a:rPr lang="en-US"/>
              <a:t>the prototype has the potential to </a:t>
            </a:r>
            <a:r>
              <a:rPr lang="en-US" err="1"/>
              <a:t>minimise</a:t>
            </a:r>
            <a:r>
              <a:rPr lang="en-US"/>
              <a:t> the widespread proliferation of deepfakes, reducing the accessibility and visibility of victims, and raising the barriers and risks present to offenders.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5</a:t>
            </a:fld>
            <a:endParaRPr lang="en-US"/>
          </a:p>
        </p:txBody>
      </p:sp>
    </p:spTree>
    <p:extLst>
      <p:ext uri="{BB962C8B-B14F-4D97-AF65-F5344CB8AC3E}">
        <p14:creationId xmlns:p14="http://schemas.microsoft.com/office/powerpoint/2010/main" val="234147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lifestyle exposure theory, developed by Hindelang et al in 1978, proposes that the behaviours and lifestyles of an individual alter their exposure to the risk of crime and therefore both their suitability as a target and chances of becoming a victim of crime. (Anderson and Dyson, 2002). By engaging in riskier behaviour, the victim has a higher chance of victimization. As information on the internet is largely unsecured and unverified, browsing and gaining information through methods such as social media or online communications can be classified as risky behaviour. By introducing behaviours such as verifying information through our prototype, the suitability and risk posed to victims can be reduced. Our prototype can therefore address the lack of security on information provided on the internet through verification and a criminological theory based approach.</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6</a:t>
            </a:fld>
            <a:endParaRPr lang="en-US"/>
          </a:p>
        </p:txBody>
      </p:sp>
    </p:spTree>
    <p:extLst>
      <p:ext uri="{BB962C8B-B14F-4D97-AF65-F5344CB8AC3E}">
        <p14:creationId xmlns:p14="http://schemas.microsoft.com/office/powerpoint/2010/main" val="61451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Independent research has identified a gap in the market for detecting deep fakes in social media and general internet use.</a:t>
            </a:r>
          </a:p>
          <a:p>
            <a:r>
              <a:rPr lang="en-US"/>
              <a:t>2. Social media is commonly accessed through phone apps and web browsers, but most social media platforms lack built-in deep fake detection.</a:t>
            </a:r>
            <a:endParaRPr lang="en-US">
              <a:ea typeface="Calibri"/>
              <a:cs typeface="Calibri"/>
            </a:endParaRPr>
          </a:p>
          <a:p>
            <a:r>
              <a:rPr lang="en-US"/>
              <a:t>3. Existing research has developed deep fake detection tools, but these tools are not readily available to end users, leading to a gap.</a:t>
            </a:r>
            <a:endParaRPr lang="en-US">
              <a:ea typeface="Calibri"/>
              <a:cs typeface="Calibri"/>
            </a:endParaRPr>
          </a:p>
          <a:p>
            <a:r>
              <a:rPr lang="en-US"/>
              <a:t>4. There is a large absence of deep fake detection apps for Apple, Android, and also web browsers extensions.</a:t>
            </a:r>
            <a:endParaRPr lang="en-US">
              <a:ea typeface="Calibri"/>
              <a:cs typeface="Calibri"/>
            </a:endParaRPr>
          </a:p>
          <a:p>
            <a:r>
              <a:rPr lang="en-US"/>
              <a:t> On Google Chrome and Firefox there were a few deep fake detection extensions found. However, two out of four tested apps had significant issues while the rest weren’t widely usable:</a:t>
            </a:r>
            <a:endParaRPr lang="en-US">
              <a:ea typeface="Calibri"/>
              <a:cs typeface="Calibri"/>
            </a:endParaRPr>
          </a:p>
          <a:p>
            <a:r>
              <a:rPr lang="en-US"/>
              <a:t>   - "Duck </a:t>
            </a:r>
            <a:r>
              <a:rPr lang="en-US" err="1"/>
              <a:t>Duck</a:t>
            </a:r>
            <a:r>
              <a:rPr lang="en-US"/>
              <a:t> Goose" could only scan images and short videos. but was slow and had limited accuracy.</a:t>
            </a:r>
            <a:endParaRPr lang="en-US">
              <a:ea typeface="Calibri"/>
              <a:cs typeface="Calibri"/>
            </a:endParaRPr>
          </a:p>
          <a:p>
            <a:r>
              <a:rPr lang="en-US"/>
              <a:t>   - "Fake Profile Detector" was inaccurate and prone to false positives; whilst only being able to detect GAN images </a:t>
            </a:r>
            <a:endParaRPr lang="en-US">
              <a:ea typeface="Calibri"/>
              <a:cs typeface="Calibri"/>
            </a:endParaRPr>
          </a:p>
          <a:p>
            <a:r>
              <a:rPr lang="en-US"/>
              <a:t>   - Another tool could only detect deep faked YouTube videos</a:t>
            </a:r>
            <a:endParaRPr lang="en-US">
              <a:ea typeface="Calibri"/>
              <a:cs typeface="Calibri"/>
            </a:endParaRPr>
          </a:p>
          <a:p>
            <a:r>
              <a:rPr lang="en-US"/>
              <a:t>   - A prototype tool listed for scanning images on Firefox extensions, but did not function and was unable to scan images</a:t>
            </a:r>
            <a:endParaRPr lang="en-US">
              <a:ea typeface="Calibri" panose="020F0502020204030204"/>
              <a:cs typeface="Calibri" panose="020F0502020204030204"/>
            </a:endParaRPr>
          </a:p>
          <a:p>
            <a:r>
              <a:rPr lang="en-US"/>
              <a:t>5. None of these four products were available as phone applications where most of social media is consumed.</a:t>
            </a:r>
            <a:endParaRPr lang="en-US">
              <a:ea typeface="Calibri"/>
              <a:cs typeface="Calibri"/>
            </a:endParaRPr>
          </a:p>
          <a:p>
            <a:r>
              <a:rPr lang="en-US"/>
              <a:t>6. because of this the market lacks products that meet the necessary standards for impactful deep fake detection.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7</a:t>
            </a:fld>
            <a:endParaRPr lang="en-US"/>
          </a:p>
        </p:txBody>
      </p:sp>
    </p:spTree>
    <p:extLst>
      <p:ext uri="{BB962C8B-B14F-4D97-AF65-F5344CB8AC3E}">
        <p14:creationId xmlns:p14="http://schemas.microsoft.com/office/powerpoint/2010/main" val="76023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research was by done by us to identify the reason there is a distinct gap in the market; and there was not much research out there to explain this. Using knowledge about the necessary step to produce the deepfake detection software we listed the issues that would likely arise whilst developing a tool. </a:t>
            </a:r>
          </a:p>
          <a:p>
            <a:r>
              <a:rPr lang="en-US"/>
              <a:t>These are likely why there is a gap in the market.  Whilst designing the prototype these issues were taken into consideration and is clearly addressed in the report.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8</a:t>
            </a:fld>
            <a:endParaRPr lang="en-US"/>
          </a:p>
        </p:txBody>
      </p:sp>
    </p:spTree>
    <p:extLst>
      <p:ext uri="{BB962C8B-B14F-4D97-AF65-F5344CB8AC3E}">
        <p14:creationId xmlns:p14="http://schemas.microsoft.com/office/powerpoint/2010/main" val="124140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February 2022, internet traffic in Australia showed that 55% came from desktop users and 39% from mobile devices  (Statista, 2022) . Excluding one of these groups, would have significantly hindered the reach of our solution, thus informing our decision to develop both a browser extension and a mobile application. With the general public as our target audience.</a:t>
            </a:r>
          </a:p>
          <a:p>
            <a:r>
              <a:rPr lang="en-US"/>
              <a:t> </a:t>
            </a:r>
          </a:p>
          <a:p>
            <a:r>
              <a:rPr lang="en-US"/>
              <a:t>Notable stakeholders include users of dating apps and social media platforms. who can often fall victim to romance scams and other online hoaxes. Beyond this, celebrities, politicians and other high-profile figures who are most prone to identity theft would also heavily benefit.</a:t>
            </a:r>
          </a:p>
          <a:p>
            <a:r>
              <a:rPr lang="en-US"/>
              <a:t> </a:t>
            </a:r>
          </a:p>
          <a:p>
            <a:r>
              <a:rPr lang="en-US"/>
              <a:t>One way to assess the solution’s impact, is to track download numbers, which will shed insight into its reach and word of mouth influence. For assessment of functionality, further scans of deepfake materials with a count of false positive &amp; false negative test results will be done. Lastly, a measure of deepfake reports through the app and browser extension, will outline usage levels.</a:t>
            </a:r>
          </a:p>
          <a:p>
            <a:r>
              <a:rPr lang="en-US"/>
              <a:t> </a:t>
            </a:r>
          </a:p>
          <a:p>
            <a:r>
              <a:rPr lang="en-US"/>
              <a:t>Where the project presents its limitations, is its inability to scan video and audio deepfakes, given the small-scale development team and resource constraints. Additionally, due to the nature of how mobile applications function, automatic backgrounds scans of media sources was not possible to implement. Users are required to upload images manually to the app. Despite these limitations, both protypes underscore the necessity of our solution in today's market.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8E3A568-0BE2-43E3-860E-DEF65ED5947F}" type="slidenum">
              <a:rPr lang="en-US"/>
              <a:t>9</a:t>
            </a:fld>
            <a:endParaRPr lang="en-US"/>
          </a:p>
        </p:txBody>
      </p:sp>
    </p:spTree>
    <p:extLst>
      <p:ext uri="{BB962C8B-B14F-4D97-AF65-F5344CB8AC3E}">
        <p14:creationId xmlns:p14="http://schemas.microsoft.com/office/powerpoint/2010/main" val="302535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image shown in this page details the landing page the user will see upon clicking the extension. This extension will be available for all browsers as it will be written in </a:t>
            </a:r>
            <a:r>
              <a:rPr lang="en-US" err="1">
                <a:ea typeface="Calibri"/>
                <a:cs typeface="Calibri"/>
              </a:rPr>
              <a:t>Javascript</a:t>
            </a:r>
            <a:r>
              <a:rPr lang="en-US">
                <a:ea typeface="Calibri"/>
                <a:cs typeface="Calibri"/>
              </a:rPr>
              <a:t>, a language supported by all popularly used browsers. The top bar provides our branding with our blue logo. Uniform color theory posits that blue evokes feelings of security in users. By using this </a:t>
            </a:r>
            <a:r>
              <a:rPr lang="en-US" err="1">
                <a:ea typeface="Calibri"/>
                <a:cs typeface="Calibri"/>
              </a:rPr>
              <a:t>colour</a:t>
            </a:r>
            <a:r>
              <a:rPr lang="en-US">
                <a:ea typeface="Calibri"/>
                <a:cs typeface="Calibri"/>
              </a:rPr>
              <a:t> scheme, the user feels confident in browsing. The closed eye is used to show that either no images are detected or the detector is turned off. In this image, the prototype is disabled, as toggled in the bottom bar. A status update is shown below the eye to inform the user that the detector is disabled. Below this status is the list of detected deepfakes since installation. The navigation bar in the light blue bar will always remain visible when the extension is clicked on, providing features such as toggling on or off, manually selecting an image, providing a legend, showing previous reports, and settings. The more and less buttons allow the user to increase or decrease font and icon size for easy legibility without having to navigate to settings.</a:t>
            </a:r>
          </a:p>
        </p:txBody>
      </p:sp>
      <p:sp>
        <p:nvSpPr>
          <p:cNvPr id="4" name="Slide Number Placeholder 3"/>
          <p:cNvSpPr>
            <a:spLocks noGrp="1"/>
          </p:cNvSpPr>
          <p:nvPr>
            <p:ph type="sldNum" sz="quarter" idx="5"/>
          </p:nvPr>
        </p:nvSpPr>
        <p:spPr/>
        <p:txBody>
          <a:bodyPr/>
          <a:lstStyle/>
          <a:p>
            <a:fld id="{88E3A568-0BE2-43E3-860E-DEF65ED5947F}" type="slidenum">
              <a:rPr lang="en-US"/>
              <a:t>10</a:t>
            </a:fld>
            <a:endParaRPr lang="en-US"/>
          </a:p>
        </p:txBody>
      </p:sp>
    </p:spTree>
    <p:extLst>
      <p:ext uri="{BB962C8B-B14F-4D97-AF65-F5344CB8AC3E}">
        <p14:creationId xmlns:p14="http://schemas.microsoft.com/office/powerpoint/2010/main" val="184328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4631-DEDB-67AF-A922-7F2831636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30EDC6B-D786-4D7C-250A-710778714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B8F0E59-F59A-EA55-CA93-48BCDB779168}"/>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4D708278-79A6-CDEF-48D6-C5B42027C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0A0E43-B53C-4D27-2FC2-270302A655A3}"/>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41253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1E94-232A-CC67-1D74-2A61A1FA946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F81E71C-4D32-DEE9-FDD7-CE9B2AA95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AB2DDE-22B2-E47A-16E9-16C99E717890}"/>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FE22B263-B446-94CE-E79D-23810789E5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AEEB8E-0AEC-B9CC-79F3-0EAA12F1580B}"/>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229617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0E92D-8ACB-1E81-C2E3-60B8D7111B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00CDFC7-CBE4-25E0-C06A-84B3090FF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56C25D-2D0B-C65F-DEC4-7EFE87209C6E}"/>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3A8B701C-64D0-60DE-12FC-03F805BFEF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408390-0D18-0F0A-AFB3-B982FA6EC094}"/>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284650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CF05-73B0-A2D4-9A38-067AEFDE184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3BCF502-C3D7-ADFF-CE9A-D859B0B8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FC90BC7-F7AB-F0C1-18BD-83BA290A5FB4}"/>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3C88ACDB-A401-43AF-7FBE-53413BCF5C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51856E-06A7-D334-80C5-36A8C88004D3}"/>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421458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7BDB-A2E2-A29B-7F04-A7E8C263B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A7E1F7B-06D7-0280-F3D2-55BDE429E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89266-115D-4A97-A7BA-8EA7FA48B70B}"/>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6BDB1E43-F886-4109-B4EE-1B5DAF5206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4C19DA-5547-3A0D-1263-6A8EFB03ACF8}"/>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156645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D042-B81B-2DD0-9B78-564E10761EF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42F3D8-4BFE-7F64-89ED-792A7A642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D958FCD-200B-8E25-C092-4959425BE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B24ABE4-B7E4-C15E-074D-8FF1F20C9528}"/>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6" name="Footer Placeholder 5">
            <a:extLst>
              <a:ext uri="{FF2B5EF4-FFF2-40B4-BE49-F238E27FC236}">
                <a16:creationId xmlns:a16="http://schemas.microsoft.com/office/drawing/2014/main" id="{46581848-862E-DF90-D755-D373C3576F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E19DF8-6CBA-AA9B-51A9-BCC158F0A436}"/>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88693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E78B-CAC6-AD38-2BD1-09A5A84DCA2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70C1F87-BBB7-056D-1B7B-F9BE73ECC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2FA16-D072-FF24-08B3-521445DD4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330CC6-E038-3D34-FC11-D727C261D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64D3E-FB43-D482-8A06-ED628F90E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AF4D7EF-431A-0780-4038-8A383436487B}"/>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8" name="Footer Placeholder 7">
            <a:extLst>
              <a:ext uri="{FF2B5EF4-FFF2-40B4-BE49-F238E27FC236}">
                <a16:creationId xmlns:a16="http://schemas.microsoft.com/office/drawing/2014/main" id="{23C15E3B-D5F3-2CE1-98AD-1E5578246D7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CDF2B64-1A09-2187-A130-19C615CCE8DB}"/>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413233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1D3C-7407-8059-D0E8-F25C46BA6FA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AE75178-9FD6-2CF2-C07C-E65DABB4E5F1}"/>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4" name="Footer Placeholder 3">
            <a:extLst>
              <a:ext uri="{FF2B5EF4-FFF2-40B4-BE49-F238E27FC236}">
                <a16:creationId xmlns:a16="http://schemas.microsoft.com/office/drawing/2014/main" id="{F2426C68-0446-8EA4-B5E9-C6BD700BCC3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E030020-3AB9-AD34-DD09-7BA5FD049207}"/>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80708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FBDD6-E0A0-C55B-49E6-053FE84F625E}"/>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3" name="Footer Placeholder 2">
            <a:extLst>
              <a:ext uri="{FF2B5EF4-FFF2-40B4-BE49-F238E27FC236}">
                <a16:creationId xmlns:a16="http://schemas.microsoft.com/office/drawing/2014/main" id="{8AC8A203-D186-6E57-EA25-7B980ACBDA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1D3742-F1A0-D0E0-2A5C-1BF3EC5FE1C4}"/>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335067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0CB-3ACA-0730-3763-0ECA6D44C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B0B5718-3A9C-558B-41FC-2CD6D2B3E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D1764F8-D01B-C286-3DD3-1FD798737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6A842-E14A-8752-B344-FD2D9237FCB6}"/>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6" name="Footer Placeholder 5">
            <a:extLst>
              <a:ext uri="{FF2B5EF4-FFF2-40B4-BE49-F238E27FC236}">
                <a16:creationId xmlns:a16="http://schemas.microsoft.com/office/drawing/2014/main" id="{2F4F58CB-44E8-B73D-DD03-D0339AD4308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D2D4AFA-7CC0-1C78-1D11-1D425F942226}"/>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17610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3773-2528-FE77-BE39-A76447DB9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2C45F81-906B-47E7-EF3C-AB39C4597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F1CE271-2E25-8FAD-8FB2-5CF28C317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7F80C-CA12-6FA7-6468-2F87C4EE9EC7}"/>
              </a:ext>
            </a:extLst>
          </p:cNvPr>
          <p:cNvSpPr>
            <a:spLocks noGrp="1"/>
          </p:cNvSpPr>
          <p:nvPr>
            <p:ph type="dt" sz="half" idx="10"/>
          </p:nvPr>
        </p:nvSpPr>
        <p:spPr/>
        <p:txBody>
          <a:bodyPr/>
          <a:lstStyle/>
          <a:p>
            <a:fld id="{94D9CABC-B54F-4989-8FEB-0E3287889610}" type="datetimeFigureOut">
              <a:rPr lang="en-AU" smtClean="0"/>
              <a:t>3/10/2023</a:t>
            </a:fld>
            <a:endParaRPr lang="en-AU"/>
          </a:p>
        </p:txBody>
      </p:sp>
      <p:sp>
        <p:nvSpPr>
          <p:cNvPr id="6" name="Footer Placeholder 5">
            <a:extLst>
              <a:ext uri="{FF2B5EF4-FFF2-40B4-BE49-F238E27FC236}">
                <a16:creationId xmlns:a16="http://schemas.microsoft.com/office/drawing/2014/main" id="{911561E0-59FE-516C-886C-E94DDE88988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1C5D33B-FE5B-CA84-FF75-306EAC5DD4C2}"/>
              </a:ext>
            </a:extLst>
          </p:cNvPr>
          <p:cNvSpPr>
            <a:spLocks noGrp="1"/>
          </p:cNvSpPr>
          <p:nvPr>
            <p:ph type="sldNum" sz="quarter" idx="12"/>
          </p:nvPr>
        </p:nvSpPr>
        <p:spPr/>
        <p:txBody>
          <a:bodyPr/>
          <a:lstStyle/>
          <a:p>
            <a:fld id="{282EFFBF-6A08-42E4-849A-1FC194420B5B}" type="slidenum">
              <a:rPr lang="en-AU" smtClean="0"/>
              <a:t>‹#›</a:t>
            </a:fld>
            <a:endParaRPr lang="en-AU"/>
          </a:p>
        </p:txBody>
      </p:sp>
    </p:spTree>
    <p:extLst>
      <p:ext uri="{BB962C8B-B14F-4D97-AF65-F5344CB8AC3E}">
        <p14:creationId xmlns:p14="http://schemas.microsoft.com/office/powerpoint/2010/main" val="33854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68962-3268-0291-0D25-D298070DA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49F778F-1644-D2FB-C2EC-62CA853DF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122A61-9E4B-5029-D754-ED56C4AA7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ABC-B54F-4989-8FEB-0E3287889610}" type="datetimeFigureOut">
              <a:rPr lang="en-AU" smtClean="0"/>
              <a:t>3/10/2023</a:t>
            </a:fld>
            <a:endParaRPr lang="en-AU"/>
          </a:p>
        </p:txBody>
      </p:sp>
      <p:sp>
        <p:nvSpPr>
          <p:cNvPr id="5" name="Footer Placeholder 4">
            <a:extLst>
              <a:ext uri="{FF2B5EF4-FFF2-40B4-BE49-F238E27FC236}">
                <a16:creationId xmlns:a16="http://schemas.microsoft.com/office/drawing/2014/main" id="{438FC360-5585-1F49-FAEC-CBF5AA81E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152819B-04A5-2684-A0D3-AE428CF4A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EFFBF-6A08-42E4-849A-1FC194420B5B}" type="slidenum">
              <a:rPr lang="en-AU" smtClean="0"/>
              <a:t>‹#›</a:t>
            </a:fld>
            <a:endParaRPr lang="en-AU"/>
          </a:p>
        </p:txBody>
      </p:sp>
    </p:spTree>
    <p:extLst>
      <p:ext uri="{BB962C8B-B14F-4D97-AF65-F5344CB8AC3E}">
        <p14:creationId xmlns:p14="http://schemas.microsoft.com/office/powerpoint/2010/main" val="166076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4C43B-092B-C85E-E1AB-E963B451EC9A}"/>
              </a:ext>
            </a:extLst>
          </p:cNvPr>
          <p:cNvSpPr>
            <a:spLocks noGrp="1"/>
          </p:cNvSpPr>
          <p:nvPr>
            <p:ph type="ctrTitle"/>
          </p:nvPr>
        </p:nvSpPr>
        <p:spPr>
          <a:xfrm>
            <a:off x="755903" y="3399769"/>
            <a:ext cx="10640754" cy="775845"/>
          </a:xfrm>
        </p:spPr>
        <p:txBody>
          <a:bodyPr anchor="b">
            <a:normAutofit/>
          </a:bodyPr>
          <a:lstStyle/>
          <a:p>
            <a:r>
              <a:rPr lang="en-AU" sz="400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EYEdentify </a:t>
            </a:r>
          </a:p>
        </p:txBody>
      </p:sp>
      <p:sp>
        <p:nvSpPr>
          <p:cNvPr id="3" name="Subtitle 2">
            <a:extLst>
              <a:ext uri="{FF2B5EF4-FFF2-40B4-BE49-F238E27FC236}">
                <a16:creationId xmlns:a16="http://schemas.microsoft.com/office/drawing/2014/main" id="{D0DBD300-1DF9-A644-465E-E5879B05367C}"/>
              </a:ext>
            </a:extLst>
          </p:cNvPr>
          <p:cNvSpPr>
            <a:spLocks noGrp="1"/>
          </p:cNvSpPr>
          <p:nvPr>
            <p:ph type="subTitle" idx="1"/>
          </p:nvPr>
        </p:nvSpPr>
        <p:spPr>
          <a:xfrm>
            <a:off x="1514121" y="4171528"/>
            <a:ext cx="9163757" cy="450447"/>
          </a:xfrm>
        </p:spPr>
        <p:txBody>
          <a:bodyPr anchor="ctr">
            <a:normAutofit/>
          </a:bodyPr>
          <a:lstStyle/>
          <a:p>
            <a:r>
              <a:rPr lang="en-AU" sz="200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Deepfake detection tool</a:t>
            </a:r>
          </a:p>
        </p:txBody>
      </p:sp>
      <p:grpSp>
        <p:nvGrpSpPr>
          <p:cNvPr id="73" name="Group 5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5" name="Freeform: Shape 5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5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5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5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139A3219-A32D-6D24-80E3-A0D4C9AAB7D6}"/>
              </a:ext>
            </a:extLst>
          </p:cNvPr>
          <p:cNvPicPr>
            <a:picLocks noChangeAspect="1"/>
          </p:cNvPicPr>
          <p:nvPr/>
        </p:nvPicPr>
        <p:blipFill>
          <a:blip r:embed="rId2"/>
          <a:stretch>
            <a:fillRect/>
          </a:stretch>
        </p:blipFill>
        <p:spPr>
          <a:xfrm>
            <a:off x="3297891" y="320231"/>
            <a:ext cx="5534765" cy="2836567"/>
          </a:xfrm>
          <a:prstGeom prst="rect">
            <a:avLst/>
          </a:prstGeom>
        </p:spPr>
      </p:pic>
      <p:grpSp>
        <p:nvGrpSpPr>
          <p:cNvPr id="85" name="Group 6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9" cy="2535121"/>
            <a:chOff x="-305" y="-1"/>
            <a:chExt cx="3832880" cy="2876136"/>
          </a:xfrm>
        </p:grpSpPr>
        <p:sp>
          <p:nvSpPr>
            <p:cNvPr id="86" name="Freeform: Shape 6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6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6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625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D64B32A0-5692-D94A-D9D3-5875709F39A7}"/>
              </a:ext>
            </a:extLst>
          </p:cNvPr>
          <p:cNvPicPr>
            <a:picLocks noGrp="1" noChangeAspect="1"/>
          </p:cNvPicPr>
          <p:nvPr>
            <p:ph idx="1"/>
          </p:nvPr>
        </p:nvPicPr>
        <p:blipFill rotWithShape="1">
          <a:blip r:embed="rId3"/>
          <a:srcRect r="84" b="5059"/>
          <a:stretch/>
        </p:blipFill>
        <p:spPr>
          <a:xfrm>
            <a:off x="2060893" y="1110881"/>
            <a:ext cx="8076130" cy="5455751"/>
          </a:xfrm>
        </p:spPr>
      </p:pic>
    </p:spTree>
    <p:extLst>
      <p:ext uri="{BB962C8B-B14F-4D97-AF65-F5344CB8AC3E}">
        <p14:creationId xmlns:p14="http://schemas.microsoft.com/office/powerpoint/2010/main" val="131177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1623778" y="1099065"/>
            <a:ext cx="8530959" cy="6052548"/>
          </a:xfrm>
        </p:spPr>
      </p:pic>
    </p:spTree>
    <p:extLst>
      <p:ext uri="{BB962C8B-B14F-4D97-AF65-F5344CB8AC3E}">
        <p14:creationId xmlns:p14="http://schemas.microsoft.com/office/powerpoint/2010/main" val="2643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1633560" y="1099065"/>
            <a:ext cx="8511395" cy="6052548"/>
          </a:xfrm>
        </p:spPr>
      </p:pic>
    </p:spTree>
    <p:extLst>
      <p:ext uri="{BB962C8B-B14F-4D97-AF65-F5344CB8AC3E}">
        <p14:creationId xmlns:p14="http://schemas.microsoft.com/office/powerpoint/2010/main" val="125088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1451955" y="1110263"/>
            <a:ext cx="9195841" cy="6015211"/>
          </a:xfrm>
        </p:spPr>
      </p:pic>
    </p:spTree>
    <p:extLst>
      <p:ext uri="{BB962C8B-B14F-4D97-AF65-F5344CB8AC3E}">
        <p14:creationId xmlns:p14="http://schemas.microsoft.com/office/powerpoint/2010/main" val="157981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2013264" y="1319439"/>
            <a:ext cx="8170339" cy="5813505"/>
          </a:xfrm>
        </p:spPr>
      </p:pic>
    </p:spTree>
    <p:extLst>
      <p:ext uri="{BB962C8B-B14F-4D97-AF65-F5344CB8AC3E}">
        <p14:creationId xmlns:p14="http://schemas.microsoft.com/office/powerpoint/2010/main" val="112117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2058087" y="1334380"/>
            <a:ext cx="8080692" cy="5746270"/>
          </a:xfrm>
        </p:spPr>
      </p:pic>
    </p:spTree>
    <p:extLst>
      <p:ext uri="{BB962C8B-B14F-4D97-AF65-F5344CB8AC3E}">
        <p14:creationId xmlns:p14="http://schemas.microsoft.com/office/powerpoint/2010/main" val="183205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screenshot of a computer&#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2058087" y="1334380"/>
            <a:ext cx="8080692" cy="5746269"/>
          </a:xfrm>
        </p:spPr>
      </p:pic>
    </p:spTree>
    <p:extLst>
      <p:ext uri="{BB962C8B-B14F-4D97-AF65-F5344CB8AC3E}">
        <p14:creationId xmlns:p14="http://schemas.microsoft.com/office/powerpoint/2010/main" val="416990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person with long blonde hair wearing glasses&#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2058087" y="1111195"/>
            <a:ext cx="8080691" cy="5714521"/>
          </a:xfrm>
        </p:spPr>
      </p:pic>
    </p:spTree>
    <p:extLst>
      <p:ext uri="{BB962C8B-B14F-4D97-AF65-F5344CB8AC3E}">
        <p14:creationId xmlns:p14="http://schemas.microsoft.com/office/powerpoint/2010/main" val="19775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49AC-35FB-E322-31A6-035E72904825}"/>
              </a:ext>
            </a:extLst>
          </p:cNvPr>
          <p:cNvSpPr>
            <a:spLocks noGrp="1"/>
          </p:cNvSpPr>
          <p:nvPr>
            <p:ph type="title"/>
          </p:nvPr>
        </p:nvSpPr>
        <p:spPr>
          <a:xfrm>
            <a:off x="838200" y="365125"/>
            <a:ext cx="10515600" cy="746680"/>
          </a:xfrm>
        </p:spPr>
        <p:txBody>
          <a:bodyPr/>
          <a:lstStyle/>
          <a:p>
            <a:r>
              <a:rPr lang="en-AU">
                <a:ea typeface="Calibri Light"/>
                <a:cs typeface="Calibri Light"/>
              </a:rPr>
              <a:t>Extension prototype </a:t>
            </a:r>
            <a:endParaRPr lang="en-AU"/>
          </a:p>
        </p:txBody>
      </p:sp>
      <p:pic>
        <p:nvPicPr>
          <p:cNvPr id="4" name="Content Placeholder 3" descr="A person with long blonde hair wearing glasses&#10;&#10;Description automatically generated">
            <a:extLst>
              <a:ext uri="{FF2B5EF4-FFF2-40B4-BE49-F238E27FC236}">
                <a16:creationId xmlns:a16="http://schemas.microsoft.com/office/drawing/2014/main" id="{CA9CFF16-C08D-4014-878A-AEE9EC16DC19}"/>
              </a:ext>
            </a:extLst>
          </p:cNvPr>
          <p:cNvPicPr>
            <a:picLocks noGrp="1" noChangeAspect="1"/>
          </p:cNvPicPr>
          <p:nvPr>
            <p:ph idx="1"/>
          </p:nvPr>
        </p:nvPicPr>
        <p:blipFill>
          <a:blip r:embed="rId3"/>
          <a:stretch>
            <a:fillRect/>
          </a:stretch>
        </p:blipFill>
        <p:spPr>
          <a:xfrm>
            <a:off x="2058087" y="1111194"/>
            <a:ext cx="8080692" cy="5714522"/>
          </a:xfrm>
        </p:spPr>
      </p:pic>
    </p:spTree>
    <p:extLst>
      <p:ext uri="{BB962C8B-B14F-4D97-AF65-F5344CB8AC3E}">
        <p14:creationId xmlns:p14="http://schemas.microsoft.com/office/powerpoint/2010/main" val="2935949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84A2-BEE9-1B53-544A-6141C07816A9}"/>
              </a:ext>
            </a:extLst>
          </p:cNvPr>
          <p:cNvSpPr>
            <a:spLocks noGrp="1"/>
          </p:cNvSpPr>
          <p:nvPr>
            <p:ph type="title"/>
          </p:nvPr>
        </p:nvSpPr>
        <p:spPr>
          <a:xfrm>
            <a:off x="199768" y="138584"/>
            <a:ext cx="10515600" cy="1325563"/>
          </a:xfrm>
        </p:spPr>
        <p:txBody>
          <a:bodyPr/>
          <a:lstStyle/>
          <a:p>
            <a:r>
              <a:rPr lang="en-AU">
                <a:ea typeface="Calibri Light"/>
                <a:cs typeface="Calibri Light"/>
              </a:rPr>
              <a:t>App prototype </a:t>
            </a:r>
            <a:endParaRPr lang="en-AU"/>
          </a:p>
        </p:txBody>
      </p:sp>
      <p:pic>
        <p:nvPicPr>
          <p:cNvPr id="3" name="Picture 2" descr="A screenshot of a computer&#10;&#10;Description automatically generated">
            <a:extLst>
              <a:ext uri="{FF2B5EF4-FFF2-40B4-BE49-F238E27FC236}">
                <a16:creationId xmlns:a16="http://schemas.microsoft.com/office/drawing/2014/main" id="{600BDA24-2C8F-EC94-D042-D2EB8C64BF0F}"/>
              </a:ext>
            </a:extLst>
          </p:cNvPr>
          <p:cNvPicPr>
            <a:picLocks noChangeAspect="1"/>
          </p:cNvPicPr>
          <p:nvPr/>
        </p:nvPicPr>
        <p:blipFill>
          <a:blip r:embed="rId3"/>
          <a:stretch>
            <a:fillRect/>
          </a:stretch>
        </p:blipFill>
        <p:spPr>
          <a:xfrm>
            <a:off x="4354981" y="-2323"/>
            <a:ext cx="6510042" cy="6863117"/>
          </a:xfrm>
          <a:prstGeom prst="rect">
            <a:avLst/>
          </a:prstGeom>
        </p:spPr>
      </p:pic>
      <p:sp>
        <p:nvSpPr>
          <p:cNvPr id="7" name="TextBox 6">
            <a:extLst>
              <a:ext uri="{FF2B5EF4-FFF2-40B4-BE49-F238E27FC236}">
                <a16:creationId xmlns:a16="http://schemas.microsoft.com/office/drawing/2014/main" id="{604F7674-C28F-39EC-D1E9-6F6FD9A114F7}"/>
              </a:ext>
            </a:extLst>
          </p:cNvPr>
          <p:cNvSpPr txBox="1"/>
          <p:nvPr/>
        </p:nvSpPr>
        <p:spPr>
          <a:xfrm>
            <a:off x="925736" y="1423239"/>
            <a:ext cx="3639966" cy="996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sz="2800">
              <a:ea typeface="Calibri"/>
              <a:cs typeface="Calibri"/>
            </a:endParaRPr>
          </a:p>
          <a:p>
            <a:pPr marL="285750" indent="-285750">
              <a:lnSpc>
                <a:spcPct val="90000"/>
              </a:lnSpc>
              <a:spcBef>
                <a:spcPts val="1000"/>
              </a:spcBef>
              <a:buFont typeface="Arial"/>
              <a:buChar char="•"/>
            </a:pPr>
            <a:endParaRPr lang="en-US" sz="2800">
              <a:ea typeface="Calibri"/>
              <a:cs typeface="Calibri"/>
            </a:endParaRPr>
          </a:p>
        </p:txBody>
      </p:sp>
    </p:spTree>
    <p:extLst>
      <p:ext uri="{BB962C8B-B14F-4D97-AF65-F5344CB8AC3E}">
        <p14:creationId xmlns:p14="http://schemas.microsoft.com/office/powerpoint/2010/main" val="145864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44" name="Rectangle 1038">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Rectangle 1040">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D2C157-AB71-FEFB-EA61-9BFE05705F34}"/>
              </a:ext>
            </a:extLst>
          </p:cNvPr>
          <p:cNvSpPr>
            <a:spLocks noGrp="1"/>
          </p:cNvSpPr>
          <p:nvPr>
            <p:ph type="title"/>
          </p:nvPr>
        </p:nvSpPr>
        <p:spPr>
          <a:xfrm>
            <a:off x="798257" y="637523"/>
            <a:ext cx="3608896" cy="1690993"/>
          </a:xfrm>
        </p:spPr>
        <p:txBody>
          <a:bodyPr anchor="b">
            <a:normAutofit/>
          </a:bodyPr>
          <a:lstStyle/>
          <a:p>
            <a:r>
              <a:rPr lang="en-AU" sz="3600">
                <a:solidFill>
                  <a:srgbClr val="FFFFFF"/>
                </a:solidFill>
                <a:ea typeface="Calibri Light"/>
                <a:cs typeface="Calibri Light"/>
              </a:rPr>
              <a:t>Project overview</a:t>
            </a:r>
            <a:endParaRPr lang="en-AU" sz="3600">
              <a:solidFill>
                <a:srgbClr val="FFFFFF"/>
              </a:solidFill>
            </a:endParaRPr>
          </a:p>
        </p:txBody>
      </p:sp>
      <p:sp>
        <p:nvSpPr>
          <p:cNvPr id="3" name="Content Placeholder 2">
            <a:extLst>
              <a:ext uri="{FF2B5EF4-FFF2-40B4-BE49-F238E27FC236}">
                <a16:creationId xmlns:a16="http://schemas.microsoft.com/office/drawing/2014/main" id="{C9442AA7-7D7B-CF8A-5340-3782A759AD92}"/>
              </a:ext>
            </a:extLst>
          </p:cNvPr>
          <p:cNvSpPr>
            <a:spLocks noGrp="1"/>
          </p:cNvSpPr>
          <p:nvPr>
            <p:ph idx="1"/>
          </p:nvPr>
        </p:nvSpPr>
        <p:spPr>
          <a:xfrm>
            <a:off x="798256" y="2474260"/>
            <a:ext cx="3607930" cy="3677158"/>
          </a:xfrm>
        </p:spPr>
        <p:txBody>
          <a:bodyPr anchor="t">
            <a:normAutofit/>
          </a:bodyPr>
          <a:lstStyle/>
          <a:p>
            <a:r>
              <a:rPr lang="en-AU" sz="2000">
                <a:solidFill>
                  <a:srgbClr val="FFFFFF"/>
                </a:solidFill>
              </a:rPr>
              <a:t>General Adversarial Networks (GANs)</a:t>
            </a:r>
          </a:p>
          <a:p>
            <a:endParaRPr lang="en-AU" sz="2000">
              <a:solidFill>
                <a:srgbClr val="FFFFFF"/>
              </a:solidFill>
            </a:endParaRPr>
          </a:p>
          <a:p>
            <a:r>
              <a:rPr lang="en-AU" sz="2000">
                <a:solidFill>
                  <a:srgbClr val="FFFFFF"/>
                </a:solidFill>
              </a:rPr>
              <a:t>Hardest to defeat and greatest threat to organisations</a:t>
            </a:r>
          </a:p>
          <a:p>
            <a:endParaRPr lang="en-AU" sz="2000">
              <a:solidFill>
                <a:srgbClr val="FFFFFF"/>
              </a:solidFill>
            </a:endParaRPr>
          </a:p>
          <a:p>
            <a:r>
              <a:rPr lang="en-AU" sz="2000">
                <a:solidFill>
                  <a:srgbClr val="FFFFFF"/>
                </a:solidFill>
              </a:rPr>
              <a:t>Content absorption via social media</a:t>
            </a:r>
          </a:p>
          <a:p>
            <a:endParaRPr lang="en-AU" sz="2000">
              <a:solidFill>
                <a:srgbClr val="FFFFFF"/>
              </a:solidFill>
            </a:endParaRPr>
          </a:p>
        </p:txBody>
      </p:sp>
      <p:pic>
        <p:nvPicPr>
          <p:cNvPr id="4" name="Picture 3" descr="A diagram of a diagram&#10;&#10;Description automatically generated with medium confidence">
            <a:extLst>
              <a:ext uri="{FF2B5EF4-FFF2-40B4-BE49-F238E27FC236}">
                <a16:creationId xmlns:a16="http://schemas.microsoft.com/office/drawing/2014/main" id="{98BD537B-8235-546F-BB3E-9775CDC2587A}"/>
              </a:ext>
            </a:extLst>
          </p:cNvPr>
          <p:cNvPicPr>
            <a:picLocks noChangeAspect="1"/>
          </p:cNvPicPr>
          <p:nvPr/>
        </p:nvPicPr>
        <p:blipFill>
          <a:blip r:embed="rId3"/>
          <a:stretch>
            <a:fillRect/>
          </a:stretch>
        </p:blipFill>
        <p:spPr>
          <a:xfrm>
            <a:off x="6096001" y="12122"/>
            <a:ext cx="6096000" cy="4907281"/>
          </a:xfrm>
          <a:prstGeom prst="rect">
            <a:avLst/>
          </a:prstGeom>
        </p:spPr>
      </p:pic>
      <p:pic>
        <p:nvPicPr>
          <p:cNvPr id="1028" name="Picture 4" descr="Log into Facebook | Facebook">
            <a:extLst>
              <a:ext uri="{FF2B5EF4-FFF2-40B4-BE49-F238E27FC236}">
                <a16:creationId xmlns:a16="http://schemas.microsoft.com/office/drawing/2014/main" id="{05E3BC4A-7434-ED61-770C-145BF5DFA2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08997" y="321732"/>
            <a:ext cx="1562847" cy="15628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witter Goes Dark and Launches New Logo 'X'">
            <a:extLst>
              <a:ext uri="{FF2B5EF4-FFF2-40B4-BE49-F238E27FC236}">
                <a16:creationId xmlns:a16="http://schemas.microsoft.com/office/drawing/2014/main" id="{C49A676A-841B-19A2-862B-8A711977028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694823" y="5106592"/>
            <a:ext cx="3000672" cy="15003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napchat Copies Facebook Feature For Once With 'A Look Back at 2017' -  MacRumors">
            <a:extLst>
              <a:ext uri="{FF2B5EF4-FFF2-40B4-BE49-F238E27FC236}">
                <a16:creationId xmlns:a16="http://schemas.microsoft.com/office/drawing/2014/main" id="{8044D267-9CB9-930B-5457-9F23733985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flipH="1">
            <a:off x="5052843" y="3067934"/>
            <a:ext cx="1850097" cy="18500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ouTube (channel) - Wikipedia">
            <a:extLst>
              <a:ext uri="{FF2B5EF4-FFF2-40B4-BE49-F238E27FC236}">
                <a16:creationId xmlns:a16="http://schemas.microsoft.com/office/drawing/2014/main" id="{4077CCD9-66C2-86AC-CBC3-3218A17CF0AA}"/>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095632" y="4896627"/>
            <a:ext cx="1853873" cy="18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90349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8E7B-803E-E5FD-08E4-E271B5158B1E}"/>
              </a:ext>
            </a:extLst>
          </p:cNvPr>
          <p:cNvSpPr>
            <a:spLocks noGrp="1"/>
          </p:cNvSpPr>
          <p:nvPr>
            <p:ph type="title"/>
          </p:nvPr>
        </p:nvSpPr>
        <p:spPr/>
        <p:txBody>
          <a:bodyPr/>
          <a:lstStyle/>
          <a:p>
            <a:r>
              <a:rPr lang="en-US">
                <a:ea typeface="Calibri Light"/>
                <a:cs typeface="Calibri Light"/>
              </a:rPr>
              <a:t>Team reflection</a:t>
            </a:r>
            <a:endParaRPr lang="en-US"/>
          </a:p>
        </p:txBody>
      </p:sp>
      <p:pic>
        <p:nvPicPr>
          <p:cNvPr id="7" name="Content Placeholder 6" descr="A screenshot of a computer&#10;&#10;Description automatically generated">
            <a:extLst>
              <a:ext uri="{FF2B5EF4-FFF2-40B4-BE49-F238E27FC236}">
                <a16:creationId xmlns:a16="http://schemas.microsoft.com/office/drawing/2014/main" id="{660A044B-2EE0-FB3A-2593-B9FC72E972D4}"/>
              </a:ext>
            </a:extLst>
          </p:cNvPr>
          <p:cNvPicPr>
            <a:picLocks noGrp="1" noChangeAspect="1"/>
          </p:cNvPicPr>
          <p:nvPr>
            <p:ph idx="1"/>
          </p:nvPr>
        </p:nvPicPr>
        <p:blipFill>
          <a:blip r:embed="rId3"/>
          <a:stretch>
            <a:fillRect/>
          </a:stretch>
        </p:blipFill>
        <p:spPr>
          <a:xfrm>
            <a:off x="933803" y="1663906"/>
            <a:ext cx="10262939" cy="4015157"/>
          </a:xfrm>
        </p:spPr>
      </p:pic>
    </p:spTree>
    <p:extLst>
      <p:ext uri="{BB962C8B-B14F-4D97-AF65-F5344CB8AC3E}">
        <p14:creationId xmlns:p14="http://schemas.microsoft.com/office/powerpoint/2010/main" val="34515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2D87-DAAA-A127-D1BB-0E114BE8A8E3}"/>
              </a:ext>
            </a:extLst>
          </p:cNvPr>
          <p:cNvSpPr>
            <a:spLocks noGrp="1"/>
          </p:cNvSpPr>
          <p:nvPr>
            <p:ph type="title"/>
          </p:nvPr>
        </p:nvSpPr>
        <p:spPr/>
        <p:txBody>
          <a:bodyPr/>
          <a:lstStyle/>
          <a:p>
            <a:r>
              <a:rPr lang="en-US">
                <a:ea typeface="Calibri Light"/>
                <a:cs typeface="Calibri Light"/>
              </a:rPr>
              <a:t>Why we are targeting a wide range of crimes</a:t>
            </a:r>
            <a:endParaRPr lang="en-US"/>
          </a:p>
        </p:txBody>
      </p:sp>
      <p:graphicFrame>
        <p:nvGraphicFramePr>
          <p:cNvPr id="7" name="Content Placeholder 2">
            <a:extLst>
              <a:ext uri="{FF2B5EF4-FFF2-40B4-BE49-F238E27FC236}">
                <a16:creationId xmlns:a16="http://schemas.microsoft.com/office/drawing/2014/main" id="{983ABF5B-43F7-5FFB-2F7B-65D16F5D02A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00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BD2C157-AB71-FEFB-EA61-9BFE05705F34}"/>
              </a:ext>
            </a:extLst>
          </p:cNvPr>
          <p:cNvSpPr>
            <a:spLocks noGrp="1"/>
          </p:cNvSpPr>
          <p:nvPr>
            <p:ph type="title"/>
          </p:nvPr>
        </p:nvSpPr>
        <p:spPr>
          <a:xfrm>
            <a:off x="640080" y="1243013"/>
            <a:ext cx="3855720" cy="4371974"/>
          </a:xfrm>
        </p:spPr>
        <p:txBody>
          <a:bodyPr>
            <a:normAutofit/>
          </a:bodyPr>
          <a:lstStyle/>
          <a:p>
            <a:r>
              <a:rPr lang="en-AU" sz="3600">
                <a:solidFill>
                  <a:schemeClr val="tx2"/>
                </a:solidFill>
                <a:ea typeface="Calibri Light"/>
                <a:cs typeface="Calibri Light"/>
              </a:rPr>
              <a:t>Theories – Routine Activity Theory</a:t>
            </a:r>
            <a:endParaRPr lang="en-AU" sz="3600">
              <a:solidFill>
                <a:schemeClr val="tx2"/>
              </a:solidFill>
            </a:endParaRPr>
          </a:p>
        </p:txBody>
      </p:sp>
      <p:sp>
        <p:nvSpPr>
          <p:cNvPr id="3" name="Content Placeholder 2">
            <a:extLst>
              <a:ext uri="{FF2B5EF4-FFF2-40B4-BE49-F238E27FC236}">
                <a16:creationId xmlns:a16="http://schemas.microsoft.com/office/drawing/2014/main" id="{C9442AA7-7D7B-CF8A-5340-3782A759AD92}"/>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AU" sz="6600">
                <a:solidFill>
                  <a:schemeClr val="tx2"/>
                </a:solidFill>
                <a:ea typeface="Calibri"/>
                <a:cs typeface="Calibri"/>
              </a:rPr>
              <a:t>Value </a:t>
            </a:r>
            <a:endParaRPr lang="en-US" sz="6600">
              <a:solidFill>
                <a:schemeClr val="tx2"/>
              </a:solidFill>
              <a:ea typeface="Calibri"/>
              <a:cs typeface="Calibri"/>
            </a:endParaRPr>
          </a:p>
          <a:p>
            <a:r>
              <a:rPr lang="en-AU" sz="6600">
                <a:solidFill>
                  <a:schemeClr val="tx2"/>
                </a:solidFill>
                <a:ea typeface="Calibri"/>
                <a:cs typeface="Calibri"/>
              </a:rPr>
              <a:t>Inertia</a:t>
            </a:r>
          </a:p>
          <a:p>
            <a:r>
              <a:rPr lang="en-AU" sz="6600">
                <a:solidFill>
                  <a:schemeClr val="tx2"/>
                </a:solidFill>
                <a:ea typeface="Calibri"/>
                <a:cs typeface="Calibri"/>
              </a:rPr>
              <a:t>Visibility</a:t>
            </a:r>
          </a:p>
          <a:p>
            <a:r>
              <a:rPr lang="en-AU" sz="6600">
                <a:solidFill>
                  <a:schemeClr val="tx2"/>
                </a:solidFill>
                <a:ea typeface="Calibri"/>
                <a:cs typeface="Calibri"/>
              </a:rPr>
              <a:t>Access</a:t>
            </a:r>
          </a:p>
        </p:txBody>
      </p:sp>
    </p:spTree>
    <p:extLst>
      <p:ext uri="{BB962C8B-B14F-4D97-AF65-F5344CB8AC3E}">
        <p14:creationId xmlns:p14="http://schemas.microsoft.com/office/powerpoint/2010/main" val="343434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2C157-AB71-FEFB-EA61-9BFE05705F34}"/>
              </a:ext>
            </a:extLst>
          </p:cNvPr>
          <p:cNvSpPr>
            <a:spLocks noGrp="1"/>
          </p:cNvSpPr>
          <p:nvPr>
            <p:ph type="title"/>
          </p:nvPr>
        </p:nvSpPr>
        <p:spPr>
          <a:xfrm>
            <a:off x="841248" y="251312"/>
            <a:ext cx="10506456" cy="1010264"/>
          </a:xfrm>
        </p:spPr>
        <p:txBody>
          <a:bodyPr anchor="ctr">
            <a:normAutofit/>
          </a:bodyPr>
          <a:lstStyle/>
          <a:p>
            <a:r>
              <a:rPr lang="en-AU">
                <a:ea typeface="Calibri Light"/>
                <a:cs typeface="Calibri Light"/>
              </a:rPr>
              <a:t>Theories – Routine Activity Theory</a:t>
            </a:r>
            <a:endParaRPr lang="en-AU"/>
          </a:p>
        </p:txBody>
      </p:sp>
      <p:sp>
        <p:nvSpPr>
          <p:cNvPr id="15" name="Rectangle 14">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AFEC7831-B5BB-5F98-F8F3-8D0126B3DCE1}"/>
              </a:ext>
            </a:extLst>
          </p:cNvPr>
          <p:cNvGraphicFramePr>
            <a:graphicFrameLocks noGrp="1"/>
          </p:cNvGraphicFramePr>
          <p:nvPr>
            <p:ph idx="1"/>
            <p:extLst>
              <p:ext uri="{D42A27DB-BD31-4B8C-83A1-F6EECF244321}">
                <p14:modId xmlns:p14="http://schemas.microsoft.com/office/powerpoint/2010/main" val="420352307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7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002E9-BF8E-7899-C7BD-E99C87E723F4}"/>
              </a:ext>
            </a:extLst>
          </p:cNvPr>
          <p:cNvSpPr>
            <a:spLocks noGrp="1"/>
          </p:cNvSpPr>
          <p:nvPr>
            <p:ph type="title"/>
          </p:nvPr>
        </p:nvSpPr>
        <p:spPr>
          <a:xfrm>
            <a:off x="838200" y="365125"/>
            <a:ext cx="10515600" cy="1325563"/>
          </a:xfrm>
        </p:spPr>
        <p:txBody>
          <a:bodyPr>
            <a:normAutofit/>
          </a:bodyPr>
          <a:lstStyle/>
          <a:p>
            <a:r>
              <a:rPr lang="en-AU" sz="5400">
                <a:ea typeface="Calibri Light"/>
                <a:cs typeface="Calibri Light"/>
              </a:rPr>
              <a:t>Theories – Lifestyle Exposure Theory</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46A461-D508-3F95-F6A0-64367815D9AB}"/>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AU" sz="2200">
                <a:ea typeface="+mn-lt"/>
                <a:cs typeface="+mn-lt"/>
              </a:rPr>
              <a:t>Proposes that the behaviours and lifestyles of an individual alter their exposure to crime risk and thus their suitability as a target and their chances of becoming the victim of crime. (Drew, 2019).</a:t>
            </a:r>
          </a:p>
          <a:p>
            <a:r>
              <a:rPr lang="en-AU" sz="3200">
                <a:ea typeface="Calibri" panose="020F0502020204030204"/>
                <a:cs typeface="Calibri" panose="020F0502020204030204"/>
              </a:rPr>
              <a:t>Higher risk = Higher victimisation.</a:t>
            </a:r>
          </a:p>
          <a:p>
            <a:r>
              <a:rPr lang="en-AU" sz="3200">
                <a:ea typeface="Calibri" panose="020F0502020204030204"/>
                <a:cs typeface="Calibri" panose="020F0502020204030204"/>
              </a:rPr>
              <a:t>Verification and trusted communication through </a:t>
            </a:r>
            <a:r>
              <a:rPr lang="en-AU" sz="3200" err="1">
                <a:ea typeface="Calibri" panose="020F0502020204030204"/>
                <a:cs typeface="Calibri" panose="020F0502020204030204"/>
              </a:rPr>
              <a:t>eyedentifier</a:t>
            </a:r>
            <a:r>
              <a:rPr lang="en-AU" sz="3200">
                <a:ea typeface="Calibri" panose="020F0502020204030204"/>
                <a:cs typeface="Calibri" panose="020F0502020204030204"/>
              </a:rPr>
              <a:t> = lower risk.</a:t>
            </a:r>
          </a:p>
          <a:p>
            <a:r>
              <a:rPr lang="en-AU" sz="3200">
                <a:ea typeface="Calibri" panose="020F0502020204030204"/>
                <a:cs typeface="Calibri" panose="020F0502020204030204"/>
              </a:rPr>
              <a:t>Lower risk = lower victimisation.</a:t>
            </a:r>
          </a:p>
        </p:txBody>
      </p:sp>
    </p:spTree>
    <p:extLst>
      <p:ext uri="{BB962C8B-B14F-4D97-AF65-F5344CB8AC3E}">
        <p14:creationId xmlns:p14="http://schemas.microsoft.com/office/powerpoint/2010/main" val="115526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02E9-BF8E-7899-C7BD-E99C87E723F4}"/>
              </a:ext>
            </a:extLst>
          </p:cNvPr>
          <p:cNvSpPr>
            <a:spLocks noGrp="1"/>
          </p:cNvSpPr>
          <p:nvPr>
            <p:ph type="title"/>
          </p:nvPr>
        </p:nvSpPr>
        <p:spPr/>
        <p:txBody>
          <a:bodyPr/>
          <a:lstStyle/>
          <a:p>
            <a:r>
              <a:rPr lang="en-AU">
                <a:ea typeface="Calibri Light"/>
                <a:cs typeface="Calibri Light"/>
              </a:rPr>
              <a:t>Current Market</a:t>
            </a:r>
          </a:p>
        </p:txBody>
      </p:sp>
      <p:graphicFrame>
        <p:nvGraphicFramePr>
          <p:cNvPr id="5" name="Content Placeholder 4">
            <a:extLst>
              <a:ext uri="{FF2B5EF4-FFF2-40B4-BE49-F238E27FC236}">
                <a16:creationId xmlns:a16="http://schemas.microsoft.com/office/drawing/2014/main" id="{7D4B0B62-5F58-D2A9-3E49-54F4845862A9}"/>
              </a:ext>
            </a:extLst>
          </p:cNvPr>
          <p:cNvGraphicFramePr>
            <a:graphicFrameLocks noGrp="1"/>
          </p:cNvGraphicFramePr>
          <p:nvPr>
            <p:ph idx="1"/>
            <p:extLst>
              <p:ext uri="{D42A27DB-BD31-4B8C-83A1-F6EECF244321}">
                <p14:modId xmlns:p14="http://schemas.microsoft.com/office/powerpoint/2010/main" val="682766354"/>
              </p:ext>
            </p:extLst>
          </p:nvPr>
        </p:nvGraphicFramePr>
        <p:xfrm>
          <a:off x="838200" y="1825625"/>
          <a:ext cx="9796255" cy="3106116"/>
        </p:xfrm>
        <a:graphic>
          <a:graphicData uri="http://schemas.openxmlformats.org/drawingml/2006/table">
            <a:tbl>
              <a:tblPr firstRow="1" firstCol="1" bandRow="1">
                <a:tableStyleId>{5C22544A-7EE6-4342-B048-85BDC9FD1C3A}</a:tableStyleId>
              </a:tblPr>
              <a:tblGrid>
                <a:gridCol w="1959251">
                  <a:extLst>
                    <a:ext uri="{9D8B030D-6E8A-4147-A177-3AD203B41FA5}">
                      <a16:colId xmlns:a16="http://schemas.microsoft.com/office/drawing/2014/main" val="3900358358"/>
                    </a:ext>
                  </a:extLst>
                </a:gridCol>
                <a:gridCol w="1959251">
                  <a:extLst>
                    <a:ext uri="{9D8B030D-6E8A-4147-A177-3AD203B41FA5}">
                      <a16:colId xmlns:a16="http://schemas.microsoft.com/office/drawing/2014/main" val="1947476005"/>
                    </a:ext>
                  </a:extLst>
                </a:gridCol>
                <a:gridCol w="1959251">
                  <a:extLst>
                    <a:ext uri="{9D8B030D-6E8A-4147-A177-3AD203B41FA5}">
                      <a16:colId xmlns:a16="http://schemas.microsoft.com/office/drawing/2014/main" val="1246330514"/>
                    </a:ext>
                  </a:extLst>
                </a:gridCol>
                <a:gridCol w="1959251">
                  <a:extLst>
                    <a:ext uri="{9D8B030D-6E8A-4147-A177-3AD203B41FA5}">
                      <a16:colId xmlns:a16="http://schemas.microsoft.com/office/drawing/2014/main" val="684104719"/>
                    </a:ext>
                  </a:extLst>
                </a:gridCol>
                <a:gridCol w="1959251">
                  <a:extLst>
                    <a:ext uri="{9D8B030D-6E8A-4147-A177-3AD203B41FA5}">
                      <a16:colId xmlns:a16="http://schemas.microsoft.com/office/drawing/2014/main" val="1896470253"/>
                    </a:ext>
                  </a:extLst>
                </a:gridCol>
              </a:tblGrid>
              <a:tr h="564748">
                <a:tc>
                  <a:txBody>
                    <a:bodyPr/>
                    <a:lstStyle/>
                    <a:p>
                      <a:pPr fontAlgn="base"/>
                      <a:r>
                        <a:rPr lang="en-US" sz="1200" kern="0">
                          <a:effectLst/>
                          <a:latin typeface="Calibri"/>
                          <a:ea typeface="Times New Roman" panose="02020603050405020304" pitchFamily="18" charset="0"/>
                          <a:cs typeface="Calibri"/>
                        </a:rPr>
                        <a:t>Product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Quick scan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Mobile app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Scan for all types of deepfake images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Self upload images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0835"/>
                  </a:ext>
                </a:extLst>
              </a:tr>
              <a:tr h="564748">
                <a:tc>
                  <a:txBody>
                    <a:bodyPr/>
                    <a:lstStyle/>
                    <a:p>
                      <a:pPr fontAlgn="base"/>
                      <a:r>
                        <a:rPr lang="en-US" sz="1200" kern="0">
                          <a:effectLst/>
                          <a:latin typeface="Calibri"/>
                          <a:ea typeface="Times New Roman" panose="02020603050405020304" pitchFamily="18" charset="0"/>
                          <a:cs typeface="Calibri"/>
                        </a:rPr>
                        <a:t>deepfake proof (very long </a:t>
                      </a:r>
                      <a:endParaRPr lang="en-US">
                        <a:effectLst/>
                        <a:latin typeface="Calibri"/>
                        <a:cs typeface="Calibri"/>
                      </a:endParaRPr>
                    </a:p>
                    <a:p>
                      <a:pPr lvl="0">
                        <a:buNone/>
                      </a:pPr>
                      <a:r>
                        <a:rPr lang="en-US" sz="1200" kern="0">
                          <a:effectLst/>
                          <a:latin typeface="Calibri"/>
                          <a:ea typeface="Times New Roman" panose="02020603050405020304" pitchFamily="18" charset="0"/>
                          <a:cs typeface="Calibri"/>
                        </a:rPr>
                        <a:t>scan time)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yes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065226"/>
                  </a:ext>
                </a:extLst>
              </a:tr>
              <a:tr h="564748">
                <a:tc>
                  <a:txBody>
                    <a:bodyPr/>
                    <a:lstStyle/>
                    <a:p>
                      <a:pPr fontAlgn="base"/>
                      <a:r>
                        <a:rPr lang="en-US" sz="1200" kern="0">
                          <a:effectLst/>
                          <a:latin typeface="Calibri"/>
                          <a:ea typeface="Times New Roman" panose="02020603050405020304" pitchFamily="18" charset="0"/>
                          <a:cs typeface="Calibri"/>
                        </a:rPr>
                        <a:t>Fake Profile Detector (GAN only)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Yes </a:t>
                      </a:r>
                      <a:endParaRPr lang="en-US">
                        <a:effectLst/>
                        <a:latin typeface="Calibri"/>
                        <a:cs typeface="Calibri"/>
                      </a:endParaRPr>
                    </a:p>
                    <a:p>
                      <a:pPr fontAlgn="base"/>
                      <a:r>
                        <a:rPr lang="en-US" sz="1200" kern="0">
                          <a:effectLst/>
                          <a:latin typeface="Calibri"/>
                          <a:ea typeface="Times New Roman" panose="02020603050405020304" pitchFamily="18" charset="0"/>
                          <a:cs typeface="Calibri"/>
                        </a:rPr>
                        <a:t>(but inaccurate)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3628984"/>
                  </a:ext>
                </a:extLst>
              </a:tr>
              <a:tr h="847124">
                <a:tc>
                  <a:txBody>
                    <a:bodyPr/>
                    <a:lstStyle/>
                    <a:p>
                      <a:pPr fontAlgn="base"/>
                      <a:r>
                        <a:rPr lang="en-US" sz="1200" kern="0">
                          <a:effectLst/>
                          <a:latin typeface="Calibri"/>
                          <a:ea typeface="Times New Roman" panose="02020603050405020304" pitchFamily="18" charset="0"/>
                          <a:cs typeface="Calibri"/>
                        </a:rPr>
                        <a:t>deep fake detection (YouTube videos)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Yes </a:t>
                      </a:r>
                      <a:endParaRPr lang="en-US">
                        <a:effectLst/>
                        <a:latin typeface="Calibri"/>
                        <a:cs typeface="Calibri"/>
                      </a:endParaRPr>
                    </a:p>
                    <a:p>
                      <a:pPr fontAlgn="base"/>
                      <a:r>
                        <a:rPr lang="en-US" sz="1200" kern="0">
                          <a:effectLst/>
                          <a:latin typeface="Calibri"/>
                          <a:ea typeface="Times New Roman" panose="02020603050405020304" pitchFamily="18" charset="0"/>
                          <a:cs typeface="Calibri"/>
                        </a:rPr>
                        <a:t>(for videos scan time was good)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48052"/>
                  </a:ext>
                </a:extLst>
              </a:tr>
              <a:tr h="564748">
                <a:tc>
                  <a:txBody>
                    <a:bodyPr/>
                    <a:lstStyle/>
                    <a:p>
                      <a:pPr fontAlgn="base"/>
                      <a:r>
                        <a:rPr lang="en-US" sz="1200" kern="0">
                          <a:effectLst/>
                          <a:latin typeface="Calibri"/>
                          <a:ea typeface="Times New Roman" panose="02020603050405020304" pitchFamily="18" charset="0"/>
                          <a:cs typeface="Calibri"/>
                        </a:rPr>
                        <a:t>Deepfake detector (GAN, </a:t>
                      </a:r>
                      <a:r>
                        <a:rPr lang="en-US" sz="1200" kern="0" err="1">
                          <a:effectLst/>
                          <a:latin typeface="Calibri"/>
                          <a:ea typeface="Times New Roman" panose="02020603050405020304" pitchFamily="18" charset="0"/>
                          <a:cs typeface="Calibri"/>
                        </a:rPr>
                        <a:t>firefox</a:t>
                      </a:r>
                      <a:r>
                        <a:rPr lang="en-US" sz="1200" kern="0">
                          <a:effectLst/>
                          <a:latin typeface="Calibri"/>
                          <a:ea typeface="Times New Roman" panose="02020603050405020304" pitchFamily="18" charset="0"/>
                          <a:cs typeface="Calibri"/>
                        </a:rPr>
                        <a:t>)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p>
                      <a:pPr fontAlgn="base"/>
                      <a:r>
                        <a:rPr lang="en-US" sz="1200" kern="0">
                          <a:effectLst/>
                          <a:latin typeface="Calibri"/>
                          <a:ea typeface="Times New Roman" panose="02020603050405020304" pitchFamily="18" charset="0"/>
                          <a:cs typeface="Calibri"/>
                        </a:rPr>
                        <a:t>(didn’t scan)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200" kern="0">
                          <a:effectLst/>
                          <a:latin typeface="Calibri"/>
                          <a:ea typeface="Times New Roman" panose="02020603050405020304" pitchFamily="18" charset="0"/>
                          <a:cs typeface="Calibri"/>
                        </a:rPr>
                        <a:t>no </a:t>
                      </a:r>
                      <a:endParaRPr lang="en-US">
                        <a:effectLst/>
                        <a:latin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002280"/>
                  </a:ext>
                </a:extLst>
              </a:tr>
            </a:tbl>
          </a:graphicData>
        </a:graphic>
      </p:graphicFrame>
      <p:sp>
        <p:nvSpPr>
          <p:cNvPr id="6" name="TextBox 5">
            <a:extLst>
              <a:ext uri="{FF2B5EF4-FFF2-40B4-BE49-F238E27FC236}">
                <a16:creationId xmlns:a16="http://schemas.microsoft.com/office/drawing/2014/main" id="{0DE4CF3F-47DE-1EE3-64C8-0C2B6868A6C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20091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1D40-0D58-4BB6-E90A-F36CBFE958C6}"/>
              </a:ext>
            </a:extLst>
          </p:cNvPr>
          <p:cNvSpPr>
            <a:spLocks noGrp="1"/>
          </p:cNvSpPr>
          <p:nvPr>
            <p:ph type="title"/>
          </p:nvPr>
        </p:nvSpPr>
        <p:spPr>
          <a:xfrm>
            <a:off x="5868557" y="1138036"/>
            <a:ext cx="5444382" cy="1402470"/>
          </a:xfrm>
        </p:spPr>
        <p:txBody>
          <a:bodyPr anchor="t">
            <a:normAutofit/>
          </a:bodyPr>
          <a:lstStyle/>
          <a:p>
            <a:r>
              <a:rPr lang="en-US" sz="3200">
                <a:ea typeface="Calibri Light"/>
                <a:cs typeface="Calibri Light"/>
              </a:rPr>
              <a:t>Causes of the Gap in the Market</a:t>
            </a:r>
          </a:p>
        </p:txBody>
      </p:sp>
      <p:pic>
        <p:nvPicPr>
          <p:cNvPr id="5" name="Picture 4" descr="Mobile device with apps">
            <a:extLst>
              <a:ext uri="{FF2B5EF4-FFF2-40B4-BE49-F238E27FC236}">
                <a16:creationId xmlns:a16="http://schemas.microsoft.com/office/drawing/2014/main" id="{DDF2F27C-199B-461F-F87A-A163EF65BF86}"/>
              </a:ext>
            </a:extLst>
          </p:cNvPr>
          <p:cNvPicPr>
            <a:picLocks noChangeAspect="1"/>
          </p:cNvPicPr>
          <p:nvPr/>
        </p:nvPicPr>
        <p:blipFill rotWithShape="1">
          <a:blip r:embed="rId3"/>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2EAA25-27BE-EDB9-5F5C-2E676B165C34}"/>
              </a:ext>
            </a:extLst>
          </p:cNvPr>
          <p:cNvSpPr>
            <a:spLocks noGrp="1"/>
          </p:cNvSpPr>
          <p:nvPr>
            <p:ph idx="1"/>
          </p:nvPr>
        </p:nvSpPr>
        <p:spPr>
          <a:xfrm>
            <a:off x="5868557" y="2551176"/>
            <a:ext cx="5444382" cy="3591207"/>
          </a:xfrm>
        </p:spPr>
        <p:txBody>
          <a:bodyPr vert="horz" lIns="91440" tIns="45720" rIns="91440" bIns="45720" rtlCol="0">
            <a:normAutofit/>
          </a:bodyPr>
          <a:lstStyle/>
          <a:p>
            <a:pPr marL="0" indent="0">
              <a:buNone/>
            </a:pPr>
            <a:r>
              <a:rPr lang="en-US" sz="1400" b="1">
                <a:ea typeface="Calibri"/>
                <a:cs typeface="Calibri"/>
              </a:rPr>
              <a:t>For phone applications:</a:t>
            </a:r>
          </a:p>
          <a:p>
            <a:r>
              <a:rPr lang="en-US" sz="1400">
                <a:ea typeface="Calibri"/>
                <a:cs typeface="Calibri"/>
              </a:rPr>
              <a:t>The approval process for app stores</a:t>
            </a:r>
          </a:p>
          <a:p>
            <a:r>
              <a:rPr lang="en-US" sz="1400">
                <a:ea typeface="Calibri"/>
                <a:cs typeface="Calibri"/>
              </a:rPr>
              <a:t>Computing power of phones </a:t>
            </a:r>
          </a:p>
          <a:p>
            <a:r>
              <a:rPr lang="en-US" sz="1400">
                <a:ea typeface="Calibri"/>
                <a:cs typeface="Calibri"/>
              </a:rPr>
              <a:t>Updating software to keep up with new deepfake methods</a:t>
            </a:r>
          </a:p>
          <a:p>
            <a:r>
              <a:rPr lang="en-US" sz="1400">
                <a:ea typeface="Calibri"/>
                <a:cs typeface="Calibri"/>
              </a:rPr>
              <a:t>Background running of applications not being allowed </a:t>
            </a:r>
          </a:p>
          <a:p>
            <a:endParaRPr lang="en-US" sz="1400">
              <a:ea typeface="Calibri"/>
              <a:cs typeface="Calibri"/>
            </a:endParaRPr>
          </a:p>
          <a:p>
            <a:pPr marL="0" indent="0">
              <a:buNone/>
            </a:pPr>
            <a:r>
              <a:rPr lang="en-US" sz="1400" b="1">
                <a:ea typeface="Calibri"/>
                <a:cs typeface="Calibri"/>
              </a:rPr>
              <a:t>For web extensions: </a:t>
            </a:r>
          </a:p>
          <a:p>
            <a:r>
              <a:rPr lang="en-US" sz="1400">
                <a:ea typeface="Calibri"/>
                <a:cs typeface="Calibri"/>
              </a:rPr>
              <a:t>No </a:t>
            </a:r>
            <a:r>
              <a:rPr lang="en-US" sz="1400">
                <a:ea typeface="+mn-lt"/>
                <a:cs typeface="+mn-lt"/>
              </a:rPr>
              <a:t>financial</a:t>
            </a:r>
            <a:r>
              <a:rPr lang="en-US" sz="1400">
                <a:ea typeface="Calibri"/>
                <a:cs typeface="Calibri"/>
              </a:rPr>
              <a:t> incentive </a:t>
            </a:r>
          </a:p>
          <a:p>
            <a:r>
              <a:rPr lang="en-US" sz="1400">
                <a:ea typeface="Calibri"/>
                <a:cs typeface="Calibri"/>
              </a:rPr>
              <a:t>Hosting a website for uploads is easier to run</a:t>
            </a:r>
          </a:p>
          <a:p>
            <a:r>
              <a:rPr lang="en-US" sz="1400">
                <a:ea typeface="Calibri"/>
                <a:cs typeface="Calibri"/>
              </a:rPr>
              <a:t>Relatively new field of research</a:t>
            </a:r>
          </a:p>
          <a:p>
            <a:r>
              <a:rPr lang="en-US" sz="1400">
                <a:ea typeface="Calibri"/>
                <a:cs typeface="Calibri"/>
              </a:rPr>
              <a:t>Lack of studies on criminological theories towards deepfakes </a:t>
            </a:r>
          </a:p>
        </p:txBody>
      </p:sp>
    </p:spTree>
    <p:extLst>
      <p:ext uri="{BB962C8B-B14F-4D97-AF65-F5344CB8AC3E}">
        <p14:creationId xmlns:p14="http://schemas.microsoft.com/office/powerpoint/2010/main" val="362439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8953-E449-694E-7034-8124DC0B49AA}"/>
              </a:ext>
            </a:extLst>
          </p:cNvPr>
          <p:cNvSpPr>
            <a:spLocks noGrp="1"/>
          </p:cNvSpPr>
          <p:nvPr>
            <p:ph type="title"/>
          </p:nvPr>
        </p:nvSpPr>
        <p:spPr>
          <a:xfrm>
            <a:off x="838200" y="365125"/>
            <a:ext cx="10515600" cy="996049"/>
          </a:xfrm>
        </p:spPr>
        <p:txBody>
          <a:bodyPr/>
          <a:lstStyle/>
          <a:p>
            <a:r>
              <a:rPr lang="en-US">
                <a:ea typeface="Calibri Light"/>
                <a:cs typeface="Calibri Light"/>
              </a:rPr>
              <a:t>Prototype Overview</a:t>
            </a:r>
            <a:endParaRPr lang="en-US"/>
          </a:p>
        </p:txBody>
      </p:sp>
      <p:graphicFrame>
        <p:nvGraphicFramePr>
          <p:cNvPr id="4" name="Content Placeholder 3">
            <a:extLst>
              <a:ext uri="{FF2B5EF4-FFF2-40B4-BE49-F238E27FC236}">
                <a16:creationId xmlns:a16="http://schemas.microsoft.com/office/drawing/2014/main" id="{738550AF-BC58-93E1-035E-2F490BFE7A76}"/>
              </a:ext>
            </a:extLst>
          </p:cNvPr>
          <p:cNvGraphicFramePr>
            <a:graphicFrameLocks noGrp="1"/>
          </p:cNvGraphicFramePr>
          <p:nvPr>
            <p:ph idx="1"/>
            <p:extLst>
              <p:ext uri="{D42A27DB-BD31-4B8C-83A1-F6EECF244321}">
                <p14:modId xmlns:p14="http://schemas.microsoft.com/office/powerpoint/2010/main" val="4268571709"/>
              </p:ext>
            </p:extLst>
          </p:nvPr>
        </p:nvGraphicFramePr>
        <p:xfrm>
          <a:off x="838200" y="1516706"/>
          <a:ext cx="10515600" cy="4660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349047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00B0F0"/>
      </a:lt2>
      <a:accent1>
        <a:srgbClr val="0F6FC6"/>
      </a:accent1>
      <a:accent2>
        <a:srgbClr val="009DD9"/>
      </a:accent2>
      <a:accent3>
        <a:srgbClr val="0BD0D9"/>
      </a:accent3>
      <a:accent4>
        <a:srgbClr val="00B0F0"/>
      </a:accent4>
      <a:accent5>
        <a:srgbClr val="00B0F0"/>
      </a:accent5>
      <a:accent6>
        <a:srgbClr val="00B0F0"/>
      </a:accent6>
      <a:hlink>
        <a:srgbClr val="00B0F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EYEdentify </vt:lpstr>
      <vt:lpstr>Project overview</vt:lpstr>
      <vt:lpstr>Why we are targeting a wide range of crimes</vt:lpstr>
      <vt:lpstr>Theories – Routine Activity Theory</vt:lpstr>
      <vt:lpstr>Theories – Routine Activity Theory</vt:lpstr>
      <vt:lpstr>Theories – Lifestyle Exposure Theory</vt:lpstr>
      <vt:lpstr>Current Market</vt:lpstr>
      <vt:lpstr>Causes of the Gap in the Market</vt:lpstr>
      <vt:lpstr>Prototype Overview</vt:lpstr>
      <vt:lpstr>Extension prototype </vt:lpstr>
      <vt:lpstr>Extension prototype </vt:lpstr>
      <vt:lpstr>Extension prototype </vt:lpstr>
      <vt:lpstr>Extension prototype </vt:lpstr>
      <vt:lpstr>Extension prototype </vt:lpstr>
      <vt:lpstr>Extension prototype </vt:lpstr>
      <vt:lpstr>Extension prototype </vt:lpstr>
      <vt:lpstr>Extension prototype </vt:lpstr>
      <vt:lpstr>Extension prototype </vt:lpstr>
      <vt:lpstr>App prototype </vt:lpstr>
      <vt:lpstr>Team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EYEdentify </dc:title>
  <dc:creator>Edward Winston</dc:creator>
  <cp:revision>1</cp:revision>
  <dcterms:created xsi:type="dcterms:W3CDTF">2023-09-20T05:53:49Z</dcterms:created>
  <dcterms:modified xsi:type="dcterms:W3CDTF">2023-10-04T04:06:02Z</dcterms:modified>
</cp:coreProperties>
</file>