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2" r:id="rId4"/>
    <p:sldId id="258" r:id="rId5"/>
    <p:sldId id="263" r:id="rId6"/>
    <p:sldId id="264"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D7119-4F18-4ED6-8BBC-23CE4FE16D27}" v="2" dt="2023-08-22T10:12:23.010"/>
    <p1510:client id="{23F31123-A792-EC52-8A56-55DBD65597B1}" v="271" dt="2023-08-23T01:44:09.367"/>
    <p1510:client id="{52DDFBCB-28A7-1355-7B55-930E92A3CA50}" v="7" dt="2023-08-22T10:11:03.742"/>
    <p1510:client id="{7839BBBC-127C-401C-B9E8-B4F0FD47B7EB}" v="7" dt="2023-08-23T02:18:36.632"/>
    <p1510:client id="{A3F2DA7D-7A3E-B8DD-9954-A7EDE67576F9}" v="376" dt="2023-08-22T10:17:18.666"/>
    <p1510:client id="{B4B875A7-1A76-45C4-A5B2-0F4A5489BD30}" v="13" dt="2023-08-23T02:27:06.070"/>
    <p1510:client id="{D29B4A74-6E89-4744-B4EF-CD7C4C0C0944}" v="29" dt="2023-08-22T10:56:50.433"/>
    <p1510:client id="{F0FA4E2F-8C33-44F1-9D53-7CBF3D734587}" v="1" dt="2023-08-22T18:07:16.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Focas" userId="S::sebastian.focas@griffithuni.edu.au::f60bea90-07c4-405c-87a0-baeb4fc024da" providerId="AD" clId="Web-{F917C908-66FC-43FC-9EC0-37065B89DA5D}"/>
    <pc:docChg chg="addSld modSld">
      <pc:chgData name="Sebastian Focas" userId="S::sebastian.focas@griffithuni.edu.au::f60bea90-07c4-405c-87a0-baeb4fc024da" providerId="AD" clId="Web-{F917C908-66FC-43FC-9EC0-37065B89DA5D}" dt="2023-08-21T00:33:56.135" v="29" actId="20577"/>
      <pc:docMkLst>
        <pc:docMk/>
      </pc:docMkLst>
      <pc:sldChg chg="modSp">
        <pc:chgData name="Sebastian Focas" userId="S::sebastian.focas@griffithuni.edu.au::f60bea90-07c4-405c-87a0-baeb4fc024da" providerId="AD" clId="Web-{F917C908-66FC-43FC-9EC0-37065B89DA5D}" dt="2023-08-21T00:32:47.399" v="7" actId="20577"/>
        <pc:sldMkLst>
          <pc:docMk/>
          <pc:sldMk cId="109857222" sldId="256"/>
        </pc:sldMkLst>
        <pc:spChg chg="mod">
          <ac:chgData name="Sebastian Focas" userId="S::sebastian.focas@griffithuni.edu.au::f60bea90-07c4-405c-87a0-baeb4fc024da" providerId="AD" clId="Web-{F917C908-66FC-43FC-9EC0-37065B89DA5D}" dt="2023-08-21T00:32:47.399" v="7" actId="20577"/>
          <ac:spMkLst>
            <pc:docMk/>
            <pc:sldMk cId="109857222" sldId="256"/>
            <ac:spMk id="2" creationId="{00000000-0000-0000-0000-000000000000}"/>
          </ac:spMkLst>
        </pc:spChg>
      </pc:sldChg>
      <pc:sldChg chg="modSp new">
        <pc:chgData name="Sebastian Focas" userId="S::sebastian.focas@griffithuni.edu.au::f60bea90-07c4-405c-87a0-baeb4fc024da" providerId="AD" clId="Web-{F917C908-66FC-43FC-9EC0-37065B89DA5D}" dt="2023-08-21T00:33:50.666" v="27" actId="20577"/>
        <pc:sldMkLst>
          <pc:docMk/>
          <pc:sldMk cId="761977091" sldId="257"/>
        </pc:sldMkLst>
        <pc:spChg chg="mod">
          <ac:chgData name="Sebastian Focas" userId="S::sebastian.focas@griffithuni.edu.au::f60bea90-07c4-405c-87a0-baeb4fc024da" providerId="AD" clId="Web-{F917C908-66FC-43FC-9EC0-37065B89DA5D}" dt="2023-08-21T00:33:50.666" v="27" actId="20577"/>
          <ac:spMkLst>
            <pc:docMk/>
            <pc:sldMk cId="761977091" sldId="257"/>
            <ac:spMk id="2" creationId="{9216BEC0-7D3F-314B-0A0C-0AE5562F492A}"/>
          </ac:spMkLst>
        </pc:spChg>
      </pc:sldChg>
      <pc:sldChg chg="modSp new">
        <pc:chgData name="Sebastian Focas" userId="S::sebastian.focas@griffithuni.edu.au::f60bea90-07c4-405c-87a0-baeb4fc024da" providerId="AD" clId="Web-{F917C908-66FC-43FC-9EC0-37065B89DA5D}" dt="2023-08-21T00:33:53.650" v="28" actId="20577"/>
        <pc:sldMkLst>
          <pc:docMk/>
          <pc:sldMk cId="2025573822" sldId="258"/>
        </pc:sldMkLst>
        <pc:spChg chg="mod">
          <ac:chgData name="Sebastian Focas" userId="S::sebastian.focas@griffithuni.edu.au::f60bea90-07c4-405c-87a0-baeb4fc024da" providerId="AD" clId="Web-{F917C908-66FC-43FC-9EC0-37065B89DA5D}" dt="2023-08-21T00:33:53.650" v="28" actId="20577"/>
          <ac:spMkLst>
            <pc:docMk/>
            <pc:sldMk cId="2025573822" sldId="258"/>
            <ac:spMk id="2" creationId="{2F8A0C64-8E11-8111-765C-B9D2BB219EEE}"/>
          </ac:spMkLst>
        </pc:spChg>
      </pc:sldChg>
      <pc:sldChg chg="modSp new">
        <pc:chgData name="Sebastian Focas" userId="S::sebastian.focas@griffithuni.edu.au::f60bea90-07c4-405c-87a0-baeb4fc024da" providerId="AD" clId="Web-{F917C908-66FC-43FC-9EC0-37065B89DA5D}" dt="2023-08-21T00:33:56.135" v="29" actId="20577"/>
        <pc:sldMkLst>
          <pc:docMk/>
          <pc:sldMk cId="1968481426" sldId="259"/>
        </pc:sldMkLst>
        <pc:spChg chg="mod">
          <ac:chgData name="Sebastian Focas" userId="S::sebastian.focas@griffithuni.edu.au::f60bea90-07c4-405c-87a0-baeb4fc024da" providerId="AD" clId="Web-{F917C908-66FC-43FC-9EC0-37065B89DA5D}" dt="2023-08-21T00:33:56.135" v="29" actId="20577"/>
          <ac:spMkLst>
            <pc:docMk/>
            <pc:sldMk cId="1968481426" sldId="259"/>
            <ac:spMk id="2" creationId="{94A3EA3E-9B89-549B-8CAF-971AAE42CB0D}"/>
          </ac:spMkLst>
        </pc:spChg>
      </pc:sldChg>
      <pc:sldChg chg="modSp new">
        <pc:chgData name="Sebastian Focas" userId="S::sebastian.focas@griffithuni.edu.au::f60bea90-07c4-405c-87a0-baeb4fc024da" providerId="AD" clId="Web-{F917C908-66FC-43FC-9EC0-37065B89DA5D}" dt="2023-08-21T00:33:31.509" v="21" actId="20577"/>
        <pc:sldMkLst>
          <pc:docMk/>
          <pc:sldMk cId="489420840" sldId="260"/>
        </pc:sldMkLst>
        <pc:spChg chg="mod">
          <ac:chgData name="Sebastian Focas" userId="S::sebastian.focas@griffithuni.edu.au::f60bea90-07c4-405c-87a0-baeb4fc024da" providerId="AD" clId="Web-{F917C908-66FC-43FC-9EC0-37065B89DA5D}" dt="2023-08-21T00:33:31.509" v="21" actId="20577"/>
          <ac:spMkLst>
            <pc:docMk/>
            <pc:sldMk cId="489420840" sldId="260"/>
            <ac:spMk id="2" creationId="{3C3085C2-566C-6B5E-C338-EC3EEDCD713C}"/>
          </ac:spMkLst>
        </pc:spChg>
      </pc:sldChg>
      <pc:sldChg chg="modSp new">
        <pc:chgData name="Sebastian Focas" userId="S::sebastian.focas@griffithuni.edu.au::f60bea90-07c4-405c-87a0-baeb4fc024da" providerId="AD" clId="Web-{F917C908-66FC-43FC-9EC0-37065B89DA5D}" dt="2023-08-21T00:33:41.666" v="26" actId="20577"/>
        <pc:sldMkLst>
          <pc:docMk/>
          <pc:sldMk cId="3956668318" sldId="261"/>
        </pc:sldMkLst>
        <pc:spChg chg="mod">
          <ac:chgData name="Sebastian Focas" userId="S::sebastian.focas@griffithuni.edu.au::f60bea90-07c4-405c-87a0-baeb4fc024da" providerId="AD" clId="Web-{F917C908-66FC-43FC-9EC0-37065B89DA5D}" dt="2023-08-21T00:33:41.666" v="26" actId="20577"/>
          <ac:spMkLst>
            <pc:docMk/>
            <pc:sldMk cId="3956668318" sldId="261"/>
            <ac:spMk id="2" creationId="{7BCC73EC-8198-0E61-0DFB-7FF51A1106A6}"/>
          </ac:spMkLst>
        </pc:spChg>
      </pc:sldChg>
    </pc:docChg>
  </pc:docChgLst>
  <pc:docChgLst>
    <pc:chgData name="Edward Winston" userId="S::edward.winston@griffithuni.edu.au::5bb37632-5e9b-4f22-b040-b9fed0997013" providerId="AD" clId="Web-{F0FA4E2F-8C33-44F1-9D53-7CBF3D734587}"/>
    <pc:docChg chg="modSld">
      <pc:chgData name="Edward Winston" userId="S::edward.winston@griffithuni.edu.au::5bb37632-5e9b-4f22-b040-b9fed0997013" providerId="AD" clId="Web-{F0FA4E2F-8C33-44F1-9D53-7CBF3D734587}" dt="2023-08-22T18:08:54.367" v="24" actId="20577"/>
      <pc:docMkLst>
        <pc:docMk/>
      </pc:docMkLst>
      <pc:sldChg chg="addSp delSp modSp">
        <pc:chgData name="Edward Winston" userId="S::edward.winston@griffithuni.edu.au::5bb37632-5e9b-4f22-b040-b9fed0997013" providerId="AD" clId="Web-{F0FA4E2F-8C33-44F1-9D53-7CBF3D734587}" dt="2023-08-22T18:08:54.367" v="24" actId="20577"/>
        <pc:sldMkLst>
          <pc:docMk/>
          <pc:sldMk cId="3956668318" sldId="261"/>
        </pc:sldMkLst>
        <pc:spChg chg="del">
          <ac:chgData name="Edward Winston" userId="S::edward.winston@griffithuni.edu.au::5bb37632-5e9b-4f22-b040-b9fed0997013" providerId="AD" clId="Web-{F0FA4E2F-8C33-44F1-9D53-7CBF3D734587}" dt="2023-08-22T18:07:16.255" v="0"/>
          <ac:spMkLst>
            <pc:docMk/>
            <pc:sldMk cId="3956668318" sldId="261"/>
            <ac:spMk id="3" creationId="{FAAB07E2-A332-9F36-E796-C8747FFC9E87}"/>
          </ac:spMkLst>
        </pc:spChg>
        <pc:graphicFrameChg chg="add mod ord modGraphic">
          <ac:chgData name="Edward Winston" userId="S::edward.winston@griffithuni.edu.au::5bb37632-5e9b-4f22-b040-b9fed0997013" providerId="AD" clId="Web-{F0FA4E2F-8C33-44F1-9D53-7CBF3D734587}" dt="2023-08-22T18:08:54.367" v="24" actId="20577"/>
          <ac:graphicFrameMkLst>
            <pc:docMk/>
            <pc:sldMk cId="3956668318" sldId="261"/>
            <ac:graphicFrameMk id="4" creationId="{9AB0F311-BFE2-5929-3EBF-73D564D17BF7}"/>
          </ac:graphicFrameMkLst>
        </pc:graphicFrameChg>
      </pc:sldChg>
    </pc:docChg>
  </pc:docChgLst>
  <pc:docChgLst>
    <pc:chgData name="Alexander Buchhorn" userId="S::alexander.buchhorn@griffithuni.edu.au::f2b5acf4-635d-438e-8d99-72fca0832c79" providerId="AD" clId="Web-{CC4C4DB2-1FC6-4DA1-BB44-67251874BC84}"/>
    <pc:docChg chg="modSld">
      <pc:chgData name="Alexander Buchhorn" userId="S::alexander.buchhorn@griffithuni.edu.au::f2b5acf4-635d-438e-8d99-72fca0832c79" providerId="AD" clId="Web-{CC4C4DB2-1FC6-4DA1-BB44-67251874BC84}" dt="2023-08-23T04:07:39.445" v="0"/>
      <pc:docMkLst>
        <pc:docMk/>
      </pc:docMkLst>
      <pc:sldChg chg="addSp modSp mod setBg">
        <pc:chgData name="Alexander Buchhorn" userId="S::alexander.buchhorn@griffithuni.edu.au::f2b5acf4-635d-438e-8d99-72fca0832c79" providerId="AD" clId="Web-{CC4C4DB2-1FC6-4DA1-BB44-67251874BC84}" dt="2023-08-23T04:07:39.445" v="0"/>
        <pc:sldMkLst>
          <pc:docMk/>
          <pc:sldMk cId="109857222" sldId="256"/>
        </pc:sldMkLst>
        <pc:spChg chg="mod">
          <ac:chgData name="Alexander Buchhorn" userId="S::alexander.buchhorn@griffithuni.edu.au::f2b5acf4-635d-438e-8d99-72fca0832c79" providerId="AD" clId="Web-{CC4C4DB2-1FC6-4DA1-BB44-67251874BC84}" dt="2023-08-23T04:07:39.445" v="0"/>
          <ac:spMkLst>
            <pc:docMk/>
            <pc:sldMk cId="109857222" sldId="256"/>
            <ac:spMk id="2" creationId="{00000000-0000-0000-0000-000000000000}"/>
          </ac:spMkLst>
        </pc:spChg>
        <pc:spChg chg="mod">
          <ac:chgData name="Alexander Buchhorn" userId="S::alexander.buchhorn@griffithuni.edu.au::f2b5acf4-635d-438e-8d99-72fca0832c79" providerId="AD" clId="Web-{CC4C4DB2-1FC6-4DA1-BB44-67251874BC84}" dt="2023-08-23T04:07:39.445" v="0"/>
          <ac:spMkLst>
            <pc:docMk/>
            <pc:sldMk cId="109857222" sldId="256"/>
            <ac:spMk id="3" creationId="{00000000-0000-0000-0000-000000000000}"/>
          </ac:spMkLst>
        </pc:spChg>
        <pc:spChg chg="add">
          <ac:chgData name="Alexander Buchhorn" userId="S::alexander.buchhorn@griffithuni.edu.au::f2b5acf4-635d-438e-8d99-72fca0832c79" providerId="AD" clId="Web-{CC4C4DB2-1FC6-4DA1-BB44-67251874BC84}" dt="2023-08-23T04:07:39.445" v="0"/>
          <ac:spMkLst>
            <pc:docMk/>
            <pc:sldMk cId="109857222" sldId="256"/>
            <ac:spMk id="10" creationId="{A3363022-C969-41E9-8EB2-E4C94908C1FA}"/>
          </ac:spMkLst>
        </pc:spChg>
        <pc:spChg chg="add">
          <ac:chgData name="Alexander Buchhorn" userId="S::alexander.buchhorn@griffithuni.edu.au::f2b5acf4-635d-438e-8d99-72fca0832c79" providerId="AD" clId="Web-{CC4C4DB2-1FC6-4DA1-BB44-67251874BC84}" dt="2023-08-23T04:07:39.445" v="0"/>
          <ac:spMkLst>
            <pc:docMk/>
            <pc:sldMk cId="109857222" sldId="256"/>
            <ac:spMk id="12" creationId="{8D1AD6B3-BE88-4CEB-BA17-790657CC4729}"/>
          </ac:spMkLst>
        </pc:spChg>
        <pc:grpChg chg="add">
          <ac:chgData name="Alexander Buchhorn" userId="S::alexander.buchhorn@griffithuni.edu.au::f2b5acf4-635d-438e-8d99-72fca0832c79" providerId="AD" clId="Web-{CC4C4DB2-1FC6-4DA1-BB44-67251874BC84}" dt="2023-08-23T04:07:39.445" v="0"/>
          <ac:grpSpMkLst>
            <pc:docMk/>
            <pc:sldMk cId="109857222" sldId="256"/>
            <ac:grpSpMk id="14" creationId="{89D1390B-7E13-4B4F-9CB2-391063412E54}"/>
          </ac:grpSpMkLst>
        </pc:grpChg>
        <pc:picChg chg="add">
          <ac:chgData name="Alexander Buchhorn" userId="S::alexander.buchhorn@griffithuni.edu.au::f2b5acf4-635d-438e-8d99-72fca0832c79" providerId="AD" clId="Web-{CC4C4DB2-1FC6-4DA1-BB44-67251874BC84}" dt="2023-08-23T04:07:39.445" v="0"/>
          <ac:picMkLst>
            <pc:docMk/>
            <pc:sldMk cId="109857222" sldId="256"/>
            <ac:picMk id="7" creationId="{7520E9D9-913E-B6F8-5A83-0E77337816AD}"/>
          </ac:picMkLst>
        </pc:picChg>
      </pc:sldChg>
    </pc:docChg>
  </pc:docChgLst>
  <pc:docChgLst>
    <pc:chgData name="Sebastian Focas" userId="S::sebastian.focas@griffithuni.edu.au::f60bea90-07c4-405c-87a0-baeb4fc024da" providerId="AD" clId="Web-{23F31123-A792-EC52-8A56-55DBD65597B1}"/>
    <pc:docChg chg="addSld delSld modSld sldOrd">
      <pc:chgData name="Sebastian Focas" userId="S::sebastian.focas@griffithuni.edu.au::f60bea90-07c4-405c-87a0-baeb4fc024da" providerId="AD" clId="Web-{23F31123-A792-EC52-8A56-55DBD65597B1}" dt="2023-08-23T01:44:04.523" v="731"/>
      <pc:docMkLst>
        <pc:docMk/>
      </pc:docMkLst>
      <pc:sldChg chg="del">
        <pc:chgData name="Sebastian Focas" userId="S::sebastian.focas@griffithuni.edu.au::f60bea90-07c4-405c-87a0-baeb4fc024da" providerId="AD" clId="Web-{23F31123-A792-EC52-8A56-55DBD65597B1}" dt="2023-08-23T01:08:50.597" v="1"/>
        <pc:sldMkLst>
          <pc:docMk/>
          <pc:sldMk cId="489420840" sldId="260"/>
        </pc:sldMkLst>
      </pc:sldChg>
      <pc:sldChg chg="addSp delSp modSp add replId modNotes">
        <pc:chgData name="Sebastian Focas" userId="S::sebastian.focas@griffithuni.edu.au::f60bea90-07c4-405c-87a0-baeb4fc024da" providerId="AD" clId="Web-{23F31123-A792-EC52-8A56-55DBD65597B1}" dt="2023-08-23T01:43:45.913" v="727"/>
        <pc:sldMkLst>
          <pc:docMk/>
          <pc:sldMk cId="3588189346" sldId="263"/>
        </pc:sldMkLst>
        <pc:spChg chg="mod">
          <ac:chgData name="Sebastian Focas" userId="S::sebastian.focas@griffithuni.edu.au::f60bea90-07c4-405c-87a0-baeb4fc024da" providerId="AD" clId="Web-{23F31123-A792-EC52-8A56-55DBD65597B1}" dt="2023-08-23T01:09:13.207" v="8" actId="20577"/>
          <ac:spMkLst>
            <pc:docMk/>
            <pc:sldMk cId="3588189346" sldId="263"/>
            <ac:spMk id="2" creationId="{2F8A0C64-8E11-8111-765C-B9D2BB219EEE}"/>
          </ac:spMkLst>
        </pc:spChg>
        <pc:spChg chg="add mod">
          <ac:chgData name="Sebastian Focas" userId="S::sebastian.focas@griffithuni.edu.au::f60bea90-07c4-405c-87a0-baeb4fc024da" providerId="AD" clId="Web-{23F31123-A792-EC52-8A56-55DBD65597B1}" dt="2023-08-23T01:17:41.698" v="252"/>
          <ac:spMkLst>
            <pc:docMk/>
            <pc:sldMk cId="3588189346" sldId="263"/>
            <ac:spMk id="4" creationId="{5E63B948-EF0D-E44A-65A4-A4630B2B103E}"/>
          </ac:spMkLst>
        </pc:spChg>
        <pc:spChg chg="add del mod">
          <ac:chgData name="Sebastian Focas" userId="S::sebastian.focas@griffithuni.edu.au::f60bea90-07c4-405c-87a0-baeb4fc024da" providerId="AD" clId="Web-{23F31123-A792-EC52-8A56-55DBD65597B1}" dt="2023-08-23T01:17:41.698" v="252"/>
          <ac:spMkLst>
            <pc:docMk/>
            <pc:sldMk cId="3588189346" sldId="263"/>
            <ac:spMk id="21" creationId="{8446CF67-2B25-3C6C-EE79-060FEDC99BBD}"/>
          </ac:spMkLst>
        </pc:spChg>
        <pc:graphicFrameChg chg="add mod modGraphic">
          <ac:chgData name="Sebastian Focas" userId="S::sebastian.focas@griffithuni.edu.au::f60bea90-07c4-405c-87a0-baeb4fc024da" providerId="AD" clId="Web-{23F31123-A792-EC52-8A56-55DBD65597B1}" dt="2023-08-23T01:27:37.043" v="634" actId="20577"/>
          <ac:graphicFrameMkLst>
            <pc:docMk/>
            <pc:sldMk cId="3588189346" sldId="263"/>
            <ac:graphicFrameMk id="6" creationId="{303D102E-43DD-F115-A130-8A8528A3C446}"/>
          </ac:graphicFrameMkLst>
        </pc:graphicFrameChg>
        <pc:graphicFrameChg chg="del">
          <ac:chgData name="Sebastian Focas" userId="S::sebastian.focas@griffithuni.edu.au::f60bea90-07c4-405c-87a0-baeb4fc024da" providerId="AD" clId="Web-{23F31123-A792-EC52-8A56-55DBD65597B1}" dt="2023-08-23T01:08:54.706" v="2"/>
          <ac:graphicFrameMkLst>
            <pc:docMk/>
            <pc:sldMk cId="3588189346" sldId="263"/>
            <ac:graphicFrameMk id="7" creationId="{BA2D26B7-39DC-DDDF-3707-215CE47445D4}"/>
          </ac:graphicFrameMkLst>
        </pc:graphicFrameChg>
        <pc:graphicFrameChg chg="add del">
          <ac:chgData name="Sebastian Focas" userId="S::sebastian.focas@griffithuni.edu.au::f60bea90-07c4-405c-87a0-baeb4fc024da" providerId="AD" clId="Web-{23F31123-A792-EC52-8A56-55DBD65597B1}" dt="2023-08-23T01:28:32.701" v="638"/>
          <ac:graphicFrameMkLst>
            <pc:docMk/>
            <pc:sldMk cId="3588189346" sldId="263"/>
            <ac:graphicFrameMk id="2696" creationId="{897F4CFC-A5DA-D1F8-95F8-474289B08E2B}"/>
          </ac:graphicFrameMkLst>
        </pc:graphicFrameChg>
      </pc:sldChg>
      <pc:sldChg chg="add del replId">
        <pc:chgData name="Sebastian Focas" userId="S::sebastian.focas@griffithuni.edu.au::f60bea90-07c4-405c-87a0-baeb4fc024da" providerId="AD" clId="Web-{23F31123-A792-EC52-8A56-55DBD65597B1}" dt="2023-08-23T01:28:28.091" v="636"/>
        <pc:sldMkLst>
          <pc:docMk/>
          <pc:sldMk cId="724775687" sldId="264"/>
        </pc:sldMkLst>
      </pc:sldChg>
      <pc:sldChg chg="modSp add ord replId modNotes">
        <pc:chgData name="Sebastian Focas" userId="S::sebastian.focas@griffithuni.edu.au::f60bea90-07c4-405c-87a0-baeb4fc024da" providerId="AD" clId="Web-{23F31123-A792-EC52-8A56-55DBD65597B1}" dt="2023-08-23T01:44:04.523" v="731"/>
        <pc:sldMkLst>
          <pc:docMk/>
          <pc:sldMk cId="4117781799" sldId="264"/>
        </pc:sldMkLst>
        <pc:spChg chg="mod">
          <ac:chgData name="Sebastian Focas" userId="S::sebastian.focas@griffithuni.edu.au::f60bea90-07c4-405c-87a0-baeb4fc024da" providerId="AD" clId="Web-{23F31123-A792-EC52-8A56-55DBD65597B1}" dt="2023-08-23T01:28:54.232" v="646" actId="20577"/>
          <ac:spMkLst>
            <pc:docMk/>
            <pc:sldMk cId="4117781799" sldId="264"/>
            <ac:spMk id="2" creationId="{2F8A0C64-8E11-8111-765C-B9D2BB219EEE}"/>
          </ac:spMkLst>
        </pc:spChg>
        <pc:graphicFrameChg chg="modGraphic">
          <ac:chgData name="Sebastian Focas" userId="S::sebastian.focas@griffithuni.edu.au::f60bea90-07c4-405c-87a0-baeb4fc024da" providerId="AD" clId="Web-{23F31123-A792-EC52-8A56-55DBD65597B1}" dt="2023-08-23T01:36:58.511" v="724" actId="20577"/>
          <ac:graphicFrameMkLst>
            <pc:docMk/>
            <pc:sldMk cId="4117781799" sldId="264"/>
            <ac:graphicFrameMk id="7" creationId="{BA2D26B7-39DC-DDDF-3707-215CE47445D4}"/>
          </ac:graphicFrameMkLst>
        </pc:graphicFrameChg>
      </pc:sldChg>
    </pc:docChg>
  </pc:docChgLst>
  <pc:docChgLst>
    <pc:chgData name="Luke Lewis" userId="S::luke.lewis@griffithuni.edu.au::5c1c271f-5fdf-402f-a660-489693c3a4c3" providerId="AD" clId="Web-{D29B4A74-6E89-4744-B4EF-CD7C4C0C0944}"/>
    <pc:docChg chg="addSld delSld modSld sldOrd">
      <pc:chgData name="Luke Lewis" userId="S::luke.lewis@griffithuni.edu.au::5c1c271f-5fdf-402f-a660-489693c3a4c3" providerId="AD" clId="Web-{D29B4A74-6E89-4744-B4EF-CD7C4C0C0944}" dt="2023-08-22T11:01:44.191" v="147"/>
      <pc:docMkLst>
        <pc:docMk/>
      </pc:docMkLst>
      <pc:sldChg chg="addSp delSp modSp modNotes">
        <pc:chgData name="Luke Lewis" userId="S::luke.lewis@griffithuni.edu.au::5c1c271f-5fdf-402f-a660-489693c3a4c3" providerId="AD" clId="Web-{D29B4A74-6E89-4744-B4EF-CD7C4C0C0944}" dt="2023-08-22T11:01:44.191" v="147"/>
        <pc:sldMkLst>
          <pc:docMk/>
          <pc:sldMk cId="1968481426" sldId="259"/>
        </pc:sldMkLst>
        <pc:spChg chg="mod">
          <ac:chgData name="Luke Lewis" userId="S::luke.lewis@griffithuni.edu.au::5c1c271f-5fdf-402f-a660-489693c3a4c3" providerId="AD" clId="Web-{D29B4A74-6E89-4744-B4EF-CD7C4C0C0944}" dt="2023-08-22T10:49:51.938" v="121"/>
          <ac:spMkLst>
            <pc:docMk/>
            <pc:sldMk cId="1968481426" sldId="259"/>
            <ac:spMk id="2" creationId="{94A3EA3E-9B89-549B-8CAF-971AAE42CB0D}"/>
          </ac:spMkLst>
        </pc:spChg>
        <pc:spChg chg="add del">
          <ac:chgData name="Luke Lewis" userId="S::luke.lewis@griffithuni.edu.au::5c1c271f-5fdf-402f-a660-489693c3a4c3" providerId="AD" clId="Web-{D29B4A74-6E89-4744-B4EF-CD7C4C0C0944}" dt="2023-08-22T10:49:51.938" v="121"/>
          <ac:spMkLst>
            <pc:docMk/>
            <pc:sldMk cId="1968481426" sldId="259"/>
            <ac:spMk id="8" creationId="{1B15ED52-F352-441B-82BF-E0EA34836D08}"/>
          </ac:spMkLst>
        </pc:spChg>
        <pc:spChg chg="add del">
          <ac:chgData name="Luke Lewis" userId="S::luke.lewis@griffithuni.edu.au::5c1c271f-5fdf-402f-a660-489693c3a4c3" providerId="AD" clId="Web-{D29B4A74-6E89-4744-B4EF-CD7C4C0C0944}" dt="2023-08-22T10:49:51.938" v="121"/>
          <ac:spMkLst>
            <pc:docMk/>
            <pc:sldMk cId="1968481426" sldId="259"/>
            <ac:spMk id="16" creationId="{53E5B1A8-3AC9-4BD1-9BBC-78CA94F2D1BA}"/>
          </ac:spMkLst>
        </pc:spChg>
        <pc:spChg chg="add del">
          <ac:chgData name="Luke Lewis" userId="S::luke.lewis@griffithuni.edu.au::5c1c271f-5fdf-402f-a660-489693c3a4c3" providerId="AD" clId="Web-{D29B4A74-6E89-4744-B4EF-CD7C4C0C0944}" dt="2023-08-22T10:49:51.938" v="121"/>
          <ac:spMkLst>
            <pc:docMk/>
            <pc:sldMk cId="1968481426" sldId="259"/>
            <ac:spMk id="19" creationId="{3B2E3793-BFE6-45A2-9B7B-E18844431C99}"/>
          </ac:spMkLst>
        </pc:spChg>
        <pc:spChg chg="add del">
          <ac:chgData name="Luke Lewis" userId="S::luke.lewis@griffithuni.edu.au::5c1c271f-5fdf-402f-a660-489693c3a4c3" providerId="AD" clId="Web-{D29B4A74-6E89-4744-B4EF-CD7C4C0C0944}" dt="2023-08-22T10:49:51.938" v="121"/>
          <ac:spMkLst>
            <pc:docMk/>
            <pc:sldMk cId="1968481426" sldId="259"/>
            <ac:spMk id="20" creationId="{BC4C4868-CB8F-4AF9-9CDB-8108F2C19B67}"/>
          </ac:spMkLst>
        </pc:spChg>
        <pc:spChg chg="add del">
          <ac:chgData name="Luke Lewis" userId="S::luke.lewis@griffithuni.edu.au::5c1c271f-5fdf-402f-a660-489693c3a4c3" providerId="AD" clId="Web-{D29B4A74-6E89-4744-B4EF-CD7C4C0C0944}" dt="2023-08-22T10:49:51.938" v="121"/>
          <ac:spMkLst>
            <pc:docMk/>
            <pc:sldMk cId="1968481426" sldId="259"/>
            <ac:spMk id="21" creationId="{375E0459-6403-40CD-989D-56A4407CA12E}"/>
          </ac:spMkLst>
        </pc:spChg>
        <pc:spChg chg="del">
          <ac:chgData name="Luke Lewis" userId="S::luke.lewis@griffithuni.edu.au::5c1c271f-5fdf-402f-a660-489693c3a4c3" providerId="AD" clId="Web-{D29B4A74-6E89-4744-B4EF-CD7C4C0C0944}" dt="2023-08-22T10:45:35.337" v="1"/>
          <ac:spMkLst>
            <pc:docMk/>
            <pc:sldMk cId="1968481426" sldId="259"/>
            <ac:spMk id="22" creationId="{498F6847-F2D8-4F1C-1BF3-6A39B95466A4}"/>
          </ac:spMkLst>
        </pc:spChg>
        <pc:spChg chg="add del">
          <ac:chgData name="Luke Lewis" userId="S::luke.lewis@griffithuni.edu.au::5c1c271f-5fdf-402f-a660-489693c3a4c3" providerId="AD" clId="Web-{D29B4A74-6E89-4744-B4EF-CD7C4C0C0944}" dt="2023-08-22T10:49:51.938" v="121"/>
          <ac:spMkLst>
            <pc:docMk/>
            <pc:sldMk cId="1968481426" sldId="259"/>
            <ac:spMk id="26" creationId="{6C4028FD-8BAA-4A19-BFDE-594D991B7552}"/>
          </ac:spMkLst>
        </pc:spChg>
        <pc:graphicFrameChg chg="add mod modGraphic">
          <ac:chgData name="Luke Lewis" userId="S::luke.lewis@griffithuni.edu.au::5c1c271f-5fdf-402f-a660-489693c3a4c3" providerId="AD" clId="Web-{D29B4A74-6E89-4744-B4EF-CD7C4C0C0944}" dt="2023-08-22T10:49:51.938" v="121"/>
          <ac:graphicFrameMkLst>
            <pc:docMk/>
            <pc:sldMk cId="1968481426" sldId="259"/>
            <ac:graphicFrameMk id="4" creationId="{071DC273-5488-D9DC-C52B-1E8E55C4C88C}"/>
          </ac:graphicFrameMkLst>
        </pc:graphicFrameChg>
      </pc:sldChg>
      <pc:sldChg chg="del">
        <pc:chgData name="Luke Lewis" userId="S::luke.lewis@griffithuni.edu.au::5c1c271f-5fdf-402f-a660-489693c3a4c3" providerId="AD" clId="Web-{D29B4A74-6E89-4744-B4EF-CD7C4C0C0944}" dt="2023-08-22T10:15:24.042" v="0"/>
        <pc:sldMkLst>
          <pc:docMk/>
          <pc:sldMk cId="1835775343" sldId="263"/>
        </pc:sldMkLst>
      </pc:sldChg>
      <pc:sldChg chg="modSp add del replId modNotes">
        <pc:chgData name="Luke Lewis" userId="S::luke.lewis@griffithuni.edu.au::5c1c271f-5fdf-402f-a660-489693c3a4c3" providerId="AD" clId="Web-{D29B4A74-6E89-4744-B4EF-CD7C4C0C0944}" dt="2023-08-22T10:56:50.433" v="134"/>
        <pc:sldMkLst>
          <pc:docMk/>
          <pc:sldMk cId="1889353922" sldId="263"/>
        </pc:sldMkLst>
        <pc:graphicFrameChg chg="modGraphic">
          <ac:chgData name="Luke Lewis" userId="S::luke.lewis@griffithuni.edu.au::5c1c271f-5fdf-402f-a660-489693c3a4c3" providerId="AD" clId="Web-{D29B4A74-6E89-4744-B4EF-CD7C4C0C0944}" dt="2023-08-22T10:56:42.823" v="133" actId="20577"/>
          <ac:graphicFrameMkLst>
            <pc:docMk/>
            <pc:sldMk cId="1889353922" sldId="263"/>
            <ac:graphicFrameMk id="4" creationId="{071DC273-5488-D9DC-C52B-1E8E55C4C88C}"/>
          </ac:graphicFrameMkLst>
        </pc:graphicFrameChg>
      </pc:sldChg>
      <pc:sldChg chg="addSp delSp modSp new del mod ord setBg">
        <pc:chgData name="Luke Lewis" userId="S::luke.lewis@griffithuni.edu.au::5c1c271f-5fdf-402f-a660-489693c3a4c3" providerId="AD" clId="Web-{D29B4A74-6E89-4744-B4EF-CD7C4C0C0944}" dt="2023-08-22T10:50:06.501" v="123"/>
        <pc:sldMkLst>
          <pc:docMk/>
          <pc:sldMk cId="2234105533" sldId="263"/>
        </pc:sldMkLst>
        <pc:spChg chg="mod">
          <ac:chgData name="Luke Lewis" userId="S::luke.lewis@griffithuni.edu.au::5c1c271f-5fdf-402f-a660-489693c3a4c3" providerId="AD" clId="Web-{D29B4A74-6E89-4744-B4EF-CD7C4C0C0944}" dt="2023-08-22T10:49:09.093" v="112" actId="1076"/>
          <ac:spMkLst>
            <pc:docMk/>
            <pc:sldMk cId="2234105533" sldId="263"/>
            <ac:spMk id="2" creationId="{1BFD2554-315C-1AA7-204A-3776A6918689}"/>
          </ac:spMkLst>
        </pc:spChg>
        <pc:spChg chg="del">
          <ac:chgData name="Luke Lewis" userId="S::luke.lewis@griffithuni.edu.au::5c1c271f-5fdf-402f-a660-489693c3a4c3" providerId="AD" clId="Web-{D29B4A74-6E89-4744-B4EF-CD7C4C0C0944}" dt="2023-08-22T10:48:51.577" v="108"/>
          <ac:spMkLst>
            <pc:docMk/>
            <pc:sldMk cId="2234105533" sldId="263"/>
            <ac:spMk id="3" creationId="{C1FEFD5F-30DF-5FA8-FD20-0E370A51D04B}"/>
          </ac:spMkLst>
        </pc:spChg>
        <pc:spChg chg="add">
          <ac:chgData name="Luke Lewis" userId="S::luke.lewis@griffithuni.edu.au::5c1c271f-5fdf-402f-a660-489693c3a4c3" providerId="AD" clId="Web-{D29B4A74-6E89-4744-B4EF-CD7C4C0C0944}" dt="2023-08-22T10:48:51.577" v="108"/>
          <ac:spMkLst>
            <pc:docMk/>
            <pc:sldMk cId="2234105533" sldId="263"/>
            <ac:spMk id="10" creationId="{A3363022-C969-41E9-8EB2-E4C94908C1FA}"/>
          </ac:spMkLst>
        </pc:spChg>
        <pc:spChg chg="add">
          <ac:chgData name="Luke Lewis" userId="S::luke.lewis@griffithuni.edu.au::5c1c271f-5fdf-402f-a660-489693c3a4c3" providerId="AD" clId="Web-{D29B4A74-6E89-4744-B4EF-CD7C4C0C0944}" dt="2023-08-22T10:48:51.577" v="108"/>
          <ac:spMkLst>
            <pc:docMk/>
            <pc:sldMk cId="2234105533" sldId="263"/>
            <ac:spMk id="12" creationId="{8D1AD6B3-BE88-4CEB-BA17-790657CC4729}"/>
          </ac:spMkLst>
        </pc:spChg>
        <pc:grpChg chg="add">
          <ac:chgData name="Luke Lewis" userId="S::luke.lewis@griffithuni.edu.au::5c1c271f-5fdf-402f-a660-489693c3a4c3" providerId="AD" clId="Web-{D29B4A74-6E89-4744-B4EF-CD7C4C0C0944}" dt="2023-08-22T10:48:51.577" v="108"/>
          <ac:grpSpMkLst>
            <pc:docMk/>
            <pc:sldMk cId="2234105533" sldId="263"/>
            <ac:grpSpMk id="14" creationId="{89D1390B-7E13-4B4F-9CB2-391063412E54}"/>
          </ac:grpSpMkLst>
        </pc:grpChg>
        <pc:graphicFrameChg chg="add del mod">
          <ac:chgData name="Luke Lewis" userId="S::luke.lewis@griffithuni.edu.au::5c1c271f-5fdf-402f-a660-489693c3a4c3" providerId="AD" clId="Web-{D29B4A74-6E89-4744-B4EF-CD7C4C0C0944}" dt="2023-08-22T10:49:22.906" v="118"/>
          <ac:graphicFrameMkLst>
            <pc:docMk/>
            <pc:sldMk cId="2234105533" sldId="263"/>
            <ac:graphicFrameMk id="5" creationId="{F9CBA280-E26C-0BB7-2CDD-C3118E9BAE94}"/>
          </ac:graphicFrameMkLst>
        </pc:graphicFrameChg>
        <pc:picChg chg="add">
          <ac:chgData name="Luke Lewis" userId="S::luke.lewis@griffithuni.edu.au::5c1c271f-5fdf-402f-a660-489693c3a4c3" providerId="AD" clId="Web-{D29B4A74-6E89-4744-B4EF-CD7C4C0C0944}" dt="2023-08-22T10:48:51.577" v="108"/>
          <ac:picMkLst>
            <pc:docMk/>
            <pc:sldMk cId="2234105533" sldId="263"/>
            <ac:picMk id="7" creationId="{7F1AEF73-2EF3-703E-E0A6-CDA7658F6FEF}"/>
          </ac:picMkLst>
        </pc:picChg>
      </pc:sldChg>
      <pc:sldChg chg="add del replId">
        <pc:chgData name="Luke Lewis" userId="S::luke.lewis@griffithuni.edu.au::5c1c271f-5fdf-402f-a660-489693c3a4c3" providerId="AD" clId="Web-{D29B4A74-6E89-4744-B4EF-CD7C4C0C0944}" dt="2023-08-22T10:51:30.550" v="124"/>
        <pc:sldMkLst>
          <pc:docMk/>
          <pc:sldMk cId="2630037492" sldId="264"/>
        </pc:sldMkLst>
      </pc:sldChg>
    </pc:docChg>
  </pc:docChgLst>
  <pc:docChgLst>
    <pc:chgData name="Luke Lewis" userId="S::luke.lewis@griffithuni.edu.au::5c1c271f-5fdf-402f-a660-489693c3a4c3" providerId="AD" clId="Web-{087D7119-4F18-4ED6-8BBC-23CE4FE16D27}"/>
    <pc:docChg chg="addSld sldOrd">
      <pc:chgData name="Luke Lewis" userId="S::luke.lewis@griffithuni.edu.au::5c1c271f-5fdf-402f-a660-489693c3a4c3" providerId="AD" clId="Web-{087D7119-4F18-4ED6-8BBC-23CE4FE16D27}" dt="2023-08-22T10:12:23.010" v="1"/>
      <pc:docMkLst>
        <pc:docMk/>
      </pc:docMkLst>
      <pc:sldChg chg="ord">
        <pc:chgData name="Luke Lewis" userId="S::luke.lewis@griffithuni.edu.au::5c1c271f-5fdf-402f-a660-489693c3a4c3" providerId="AD" clId="Web-{087D7119-4F18-4ED6-8BBC-23CE4FE16D27}" dt="2023-08-22T10:12:17.869" v="0"/>
        <pc:sldMkLst>
          <pc:docMk/>
          <pc:sldMk cId="1968481426" sldId="259"/>
        </pc:sldMkLst>
      </pc:sldChg>
      <pc:sldChg chg="new">
        <pc:chgData name="Luke Lewis" userId="S::luke.lewis@griffithuni.edu.au::5c1c271f-5fdf-402f-a660-489693c3a4c3" providerId="AD" clId="Web-{087D7119-4F18-4ED6-8BBC-23CE4FE16D27}" dt="2023-08-22T10:12:23.010" v="1"/>
        <pc:sldMkLst>
          <pc:docMk/>
          <pc:sldMk cId="1835775343" sldId="263"/>
        </pc:sldMkLst>
      </pc:sldChg>
    </pc:docChg>
  </pc:docChgLst>
  <pc:docChgLst>
    <pc:chgData name="Edward Winston" userId="S::edward.winston@griffithuni.edu.au::5bb37632-5e9b-4f22-b040-b9fed0997013" providerId="AD" clId="Web-{B4B875A7-1A76-45C4-A5B2-0F4A5489BD30}"/>
    <pc:docChg chg="modSld">
      <pc:chgData name="Edward Winston" userId="S::edward.winston@griffithuni.edu.au::5bb37632-5e9b-4f22-b040-b9fed0997013" providerId="AD" clId="Web-{B4B875A7-1A76-45C4-A5B2-0F4A5489BD30}" dt="2023-08-23T02:27:06.070" v="12" actId="20577"/>
      <pc:docMkLst>
        <pc:docMk/>
      </pc:docMkLst>
      <pc:sldChg chg="modSp">
        <pc:chgData name="Edward Winston" userId="S::edward.winston@griffithuni.edu.au::5bb37632-5e9b-4f22-b040-b9fed0997013" providerId="AD" clId="Web-{B4B875A7-1A76-45C4-A5B2-0F4A5489BD30}" dt="2023-08-23T02:27:06.070" v="12" actId="20577"/>
        <pc:sldMkLst>
          <pc:docMk/>
          <pc:sldMk cId="109857222" sldId="256"/>
        </pc:sldMkLst>
        <pc:spChg chg="mod">
          <ac:chgData name="Edward Winston" userId="S::edward.winston@griffithuni.edu.au::5bb37632-5e9b-4f22-b040-b9fed0997013" providerId="AD" clId="Web-{B4B875A7-1A76-45C4-A5B2-0F4A5489BD30}" dt="2023-08-23T02:27:06.070" v="12" actId="20577"/>
          <ac:spMkLst>
            <pc:docMk/>
            <pc:sldMk cId="109857222" sldId="256"/>
            <ac:spMk id="3" creationId="{00000000-0000-0000-0000-000000000000}"/>
          </ac:spMkLst>
        </pc:spChg>
      </pc:sldChg>
    </pc:docChg>
  </pc:docChgLst>
  <pc:docChgLst>
    <pc:chgData name="Edward Winston" userId="S::edward.winston@griffithuni.edu.au::5bb37632-5e9b-4f22-b040-b9fed0997013" providerId="AD" clId="Web-{CF9EDB59-9578-44CC-93FF-8E5F4D00217F}"/>
    <pc:docChg chg="modSld">
      <pc:chgData name="Edward Winston" userId="S::edward.winston@griffithuni.edu.au::5bb37632-5e9b-4f22-b040-b9fed0997013" providerId="AD" clId="Web-{CF9EDB59-9578-44CC-93FF-8E5F4D00217F}" dt="2023-08-22T18:10:28.377" v="1"/>
      <pc:docMkLst>
        <pc:docMk/>
      </pc:docMkLst>
      <pc:sldChg chg="modNotes">
        <pc:chgData name="Edward Winston" userId="S::edward.winston@griffithuni.edu.au::5bb37632-5e9b-4f22-b040-b9fed0997013" providerId="AD" clId="Web-{CF9EDB59-9578-44CC-93FF-8E5F4D00217F}" dt="2023-08-22T18:10:28.377" v="1"/>
        <pc:sldMkLst>
          <pc:docMk/>
          <pc:sldMk cId="3956668318" sldId="261"/>
        </pc:sldMkLst>
      </pc:sldChg>
    </pc:docChg>
  </pc:docChgLst>
  <pc:docChgLst>
    <pc:chgData name="Jonathan Willner" userId="S::jonathan.willner@griffithuni.edu.au::5655ac1a-9d02-4c37-88a4-81801fdf4898" providerId="AD" clId="Web-{A3F2DA7D-7A3E-B8DD-9954-A7EDE67576F9}"/>
    <pc:docChg chg="addSld modSld">
      <pc:chgData name="Jonathan Willner" userId="S::jonathan.willner@griffithuni.edu.au::5655ac1a-9d02-4c37-88a4-81801fdf4898" providerId="AD" clId="Web-{A3F2DA7D-7A3E-B8DD-9954-A7EDE67576F9}" dt="2023-08-22T10:17:18.103" v="396"/>
      <pc:docMkLst>
        <pc:docMk/>
      </pc:docMkLst>
      <pc:sldChg chg="addSp delSp modSp mod setBg modNotes">
        <pc:chgData name="Jonathan Willner" userId="S::jonathan.willner@griffithuni.edu.au::5655ac1a-9d02-4c37-88a4-81801fdf4898" providerId="AD" clId="Web-{A3F2DA7D-7A3E-B8DD-9954-A7EDE67576F9}" dt="2023-08-22T10:07:02.230" v="366" actId="1076"/>
        <pc:sldMkLst>
          <pc:docMk/>
          <pc:sldMk cId="761977091" sldId="257"/>
        </pc:sldMkLst>
        <pc:spChg chg="mod">
          <ac:chgData name="Jonathan Willner" userId="S::jonathan.willner@griffithuni.edu.au::5655ac1a-9d02-4c37-88a4-81801fdf4898" providerId="AD" clId="Web-{A3F2DA7D-7A3E-B8DD-9954-A7EDE67576F9}" dt="2023-08-22T10:06:25.620" v="359"/>
          <ac:spMkLst>
            <pc:docMk/>
            <pc:sldMk cId="761977091" sldId="257"/>
            <ac:spMk id="2" creationId="{9216BEC0-7D3F-314B-0A0C-0AE5562F492A}"/>
          </ac:spMkLst>
        </pc:spChg>
        <pc:spChg chg="mod">
          <ac:chgData name="Jonathan Willner" userId="S::jonathan.willner@griffithuni.edu.au::5655ac1a-9d02-4c37-88a4-81801fdf4898" providerId="AD" clId="Web-{A3F2DA7D-7A3E-B8DD-9954-A7EDE67576F9}" dt="2023-08-22T10:06:46.433" v="362" actId="20577"/>
          <ac:spMkLst>
            <pc:docMk/>
            <pc:sldMk cId="761977091" sldId="257"/>
            <ac:spMk id="3" creationId="{68C780CB-4DAF-DDFB-0414-E3A89139A104}"/>
          </ac:spMkLst>
        </pc:spChg>
        <pc:spChg chg="add del mod">
          <ac:chgData name="Jonathan Willner" userId="S::jonathan.willner@griffithuni.edu.au::5655ac1a-9d02-4c37-88a4-81801fdf4898" providerId="AD" clId="Web-{A3F2DA7D-7A3E-B8DD-9954-A7EDE67576F9}" dt="2023-08-22T10:06:16.041" v="358"/>
          <ac:spMkLst>
            <pc:docMk/>
            <pc:sldMk cId="761977091" sldId="257"/>
            <ac:spMk id="4" creationId="{034746C0-E6E8-6AFC-9405-E0AD493349AA}"/>
          </ac:spMkLst>
        </pc:spChg>
        <pc:spChg chg="add del">
          <ac:chgData name="Jonathan Willner" userId="S::jonathan.willner@griffithuni.edu.au::5655ac1a-9d02-4c37-88a4-81801fdf4898" providerId="AD" clId="Web-{A3F2DA7D-7A3E-B8DD-9954-A7EDE67576F9}" dt="2023-08-22T10:06:14.713" v="357"/>
          <ac:spMkLst>
            <pc:docMk/>
            <pc:sldMk cId="761977091" sldId="257"/>
            <ac:spMk id="5" creationId="{459EC520-80D1-4348-700F-1AFBA4A7662D}"/>
          </ac:spMkLst>
        </pc:spChg>
        <pc:spChg chg="add mod">
          <ac:chgData name="Jonathan Willner" userId="S::jonathan.willner@griffithuni.edu.au::5655ac1a-9d02-4c37-88a4-81801fdf4898" providerId="AD" clId="Web-{A3F2DA7D-7A3E-B8DD-9954-A7EDE67576F9}" dt="2023-08-22T10:07:02.230" v="366" actId="1076"/>
          <ac:spMkLst>
            <pc:docMk/>
            <pc:sldMk cId="761977091" sldId="257"/>
            <ac:spMk id="6" creationId="{F9E6F63E-48FB-0255-6851-710877B2B4DE}"/>
          </ac:spMkLst>
        </pc:spChg>
        <pc:spChg chg="add del">
          <ac:chgData name="Jonathan Willner" userId="S::jonathan.willner@griffithuni.edu.au::5655ac1a-9d02-4c37-88a4-81801fdf4898" providerId="AD" clId="Web-{A3F2DA7D-7A3E-B8DD-9954-A7EDE67576F9}" dt="2023-08-22T10:06:46.636" v="363"/>
          <ac:spMkLst>
            <pc:docMk/>
            <pc:sldMk cId="761977091" sldId="257"/>
            <ac:spMk id="8" creationId="{09588DA8-065E-4F6F-8EFD-43104AB2E0CF}"/>
          </ac:spMkLst>
        </pc:spChg>
        <pc:spChg chg="add del">
          <ac:chgData name="Jonathan Willner" userId="S::jonathan.willner@griffithuni.edu.au::5655ac1a-9d02-4c37-88a4-81801fdf4898" providerId="AD" clId="Web-{A3F2DA7D-7A3E-B8DD-9954-A7EDE67576F9}" dt="2023-08-22T10:06:46.636" v="363"/>
          <ac:spMkLst>
            <pc:docMk/>
            <pc:sldMk cId="761977091" sldId="257"/>
            <ac:spMk id="10" creationId="{C4285719-470E-454C-AF62-8323075F1F5B}"/>
          </ac:spMkLst>
        </pc:spChg>
        <pc:spChg chg="add del">
          <ac:chgData name="Jonathan Willner" userId="S::jonathan.willner@griffithuni.edu.au::5655ac1a-9d02-4c37-88a4-81801fdf4898" providerId="AD" clId="Web-{A3F2DA7D-7A3E-B8DD-9954-A7EDE67576F9}" dt="2023-08-22T10:06:46.636" v="363"/>
          <ac:spMkLst>
            <pc:docMk/>
            <pc:sldMk cId="761977091" sldId="257"/>
            <ac:spMk id="12" creationId="{CD9FE4EF-C4D8-49A0-B2FF-81D8DB7D8A24}"/>
          </ac:spMkLst>
        </pc:spChg>
        <pc:spChg chg="add del">
          <ac:chgData name="Jonathan Willner" userId="S::jonathan.willner@griffithuni.edu.au::5655ac1a-9d02-4c37-88a4-81801fdf4898" providerId="AD" clId="Web-{A3F2DA7D-7A3E-B8DD-9954-A7EDE67576F9}" dt="2023-08-22T10:06:46.636" v="363"/>
          <ac:spMkLst>
            <pc:docMk/>
            <pc:sldMk cId="761977091" sldId="257"/>
            <ac:spMk id="14" creationId="{4300840D-0A0B-4512-BACA-B439D5B9C57C}"/>
          </ac:spMkLst>
        </pc:spChg>
        <pc:spChg chg="add del">
          <ac:chgData name="Jonathan Willner" userId="S::jonathan.willner@griffithuni.edu.au::5655ac1a-9d02-4c37-88a4-81801fdf4898" providerId="AD" clId="Web-{A3F2DA7D-7A3E-B8DD-9954-A7EDE67576F9}" dt="2023-08-22T10:06:46.636" v="363"/>
          <ac:spMkLst>
            <pc:docMk/>
            <pc:sldMk cId="761977091" sldId="257"/>
            <ac:spMk id="16" creationId="{D2B78728-A580-49A7-84F9-6EF6F583ADE0}"/>
          </ac:spMkLst>
        </pc:spChg>
        <pc:spChg chg="add del">
          <ac:chgData name="Jonathan Willner" userId="S::jonathan.willner@griffithuni.edu.au::5655ac1a-9d02-4c37-88a4-81801fdf4898" providerId="AD" clId="Web-{A3F2DA7D-7A3E-B8DD-9954-A7EDE67576F9}" dt="2023-08-22T10:06:46.636" v="363"/>
          <ac:spMkLst>
            <pc:docMk/>
            <pc:sldMk cId="761977091" sldId="257"/>
            <ac:spMk id="18" creationId="{38FAA1A1-D861-433F-88FA-1E9D6FD31D11}"/>
          </ac:spMkLst>
        </pc:spChg>
        <pc:spChg chg="add del">
          <ac:chgData name="Jonathan Willner" userId="S::jonathan.willner@griffithuni.edu.au::5655ac1a-9d02-4c37-88a4-81801fdf4898" providerId="AD" clId="Web-{A3F2DA7D-7A3E-B8DD-9954-A7EDE67576F9}" dt="2023-08-22T10:06:46.636" v="363"/>
          <ac:spMkLst>
            <pc:docMk/>
            <pc:sldMk cId="761977091" sldId="257"/>
            <ac:spMk id="20" creationId="{8D71EDA1-87BF-4D5D-AB79-F346FD19278A}"/>
          </ac:spMkLst>
        </pc:spChg>
        <pc:spChg chg="add">
          <ac:chgData name="Jonathan Willner" userId="S::jonathan.willner@griffithuni.edu.au::5655ac1a-9d02-4c37-88a4-81801fdf4898" providerId="AD" clId="Web-{A3F2DA7D-7A3E-B8DD-9954-A7EDE67576F9}" dt="2023-08-22T10:06:46.636" v="363"/>
          <ac:spMkLst>
            <pc:docMk/>
            <pc:sldMk cId="761977091" sldId="257"/>
            <ac:spMk id="25" creationId="{09588DA8-065E-4F6F-8EFD-43104AB2E0CF}"/>
          </ac:spMkLst>
        </pc:spChg>
        <pc:spChg chg="add">
          <ac:chgData name="Jonathan Willner" userId="S::jonathan.willner@griffithuni.edu.au::5655ac1a-9d02-4c37-88a4-81801fdf4898" providerId="AD" clId="Web-{A3F2DA7D-7A3E-B8DD-9954-A7EDE67576F9}" dt="2023-08-22T10:06:46.636" v="363"/>
          <ac:spMkLst>
            <pc:docMk/>
            <pc:sldMk cId="761977091" sldId="257"/>
            <ac:spMk id="27" creationId="{C4285719-470E-454C-AF62-8323075F1F5B}"/>
          </ac:spMkLst>
        </pc:spChg>
        <pc:spChg chg="add">
          <ac:chgData name="Jonathan Willner" userId="S::jonathan.willner@griffithuni.edu.au::5655ac1a-9d02-4c37-88a4-81801fdf4898" providerId="AD" clId="Web-{A3F2DA7D-7A3E-B8DD-9954-A7EDE67576F9}" dt="2023-08-22T10:06:46.636" v="363"/>
          <ac:spMkLst>
            <pc:docMk/>
            <pc:sldMk cId="761977091" sldId="257"/>
            <ac:spMk id="29" creationId="{CD9FE4EF-C4D8-49A0-B2FF-81D8DB7D8A24}"/>
          </ac:spMkLst>
        </pc:spChg>
        <pc:spChg chg="add">
          <ac:chgData name="Jonathan Willner" userId="S::jonathan.willner@griffithuni.edu.au::5655ac1a-9d02-4c37-88a4-81801fdf4898" providerId="AD" clId="Web-{A3F2DA7D-7A3E-B8DD-9954-A7EDE67576F9}" dt="2023-08-22T10:06:46.636" v="363"/>
          <ac:spMkLst>
            <pc:docMk/>
            <pc:sldMk cId="761977091" sldId="257"/>
            <ac:spMk id="31" creationId="{4300840D-0A0B-4512-BACA-B439D5B9C57C}"/>
          </ac:spMkLst>
        </pc:spChg>
        <pc:spChg chg="add">
          <ac:chgData name="Jonathan Willner" userId="S::jonathan.willner@griffithuni.edu.au::5655ac1a-9d02-4c37-88a4-81801fdf4898" providerId="AD" clId="Web-{A3F2DA7D-7A3E-B8DD-9954-A7EDE67576F9}" dt="2023-08-22T10:06:46.636" v="363"/>
          <ac:spMkLst>
            <pc:docMk/>
            <pc:sldMk cId="761977091" sldId="257"/>
            <ac:spMk id="33" creationId="{D2B78728-A580-49A7-84F9-6EF6F583ADE0}"/>
          </ac:spMkLst>
        </pc:spChg>
        <pc:spChg chg="add">
          <ac:chgData name="Jonathan Willner" userId="S::jonathan.willner@griffithuni.edu.au::5655ac1a-9d02-4c37-88a4-81801fdf4898" providerId="AD" clId="Web-{A3F2DA7D-7A3E-B8DD-9954-A7EDE67576F9}" dt="2023-08-22T10:06:46.636" v="363"/>
          <ac:spMkLst>
            <pc:docMk/>
            <pc:sldMk cId="761977091" sldId="257"/>
            <ac:spMk id="35" creationId="{38FAA1A1-D861-433F-88FA-1E9D6FD31D11}"/>
          </ac:spMkLst>
        </pc:spChg>
        <pc:spChg chg="add">
          <ac:chgData name="Jonathan Willner" userId="S::jonathan.willner@griffithuni.edu.au::5655ac1a-9d02-4c37-88a4-81801fdf4898" providerId="AD" clId="Web-{A3F2DA7D-7A3E-B8DD-9954-A7EDE67576F9}" dt="2023-08-22T10:06:46.636" v="363"/>
          <ac:spMkLst>
            <pc:docMk/>
            <pc:sldMk cId="761977091" sldId="257"/>
            <ac:spMk id="37" creationId="{8D71EDA1-87BF-4D5D-AB79-F346FD19278A}"/>
          </ac:spMkLst>
        </pc:spChg>
      </pc:sldChg>
      <pc:sldChg chg="modNotes">
        <pc:chgData name="Jonathan Willner" userId="S::jonathan.willner@griffithuni.edu.au::5655ac1a-9d02-4c37-88a4-81801fdf4898" providerId="AD" clId="Web-{A3F2DA7D-7A3E-B8DD-9954-A7EDE67576F9}" dt="2023-08-22T10:10:24.125" v="368"/>
        <pc:sldMkLst>
          <pc:docMk/>
          <pc:sldMk cId="2025573822" sldId="258"/>
        </pc:sldMkLst>
      </pc:sldChg>
      <pc:sldChg chg="addSp delSp modSp mod setBg">
        <pc:chgData name="Jonathan Willner" userId="S::jonathan.willner@griffithuni.edu.au::5655ac1a-9d02-4c37-88a4-81801fdf4898" providerId="AD" clId="Web-{A3F2DA7D-7A3E-B8DD-9954-A7EDE67576F9}" dt="2023-08-22T10:17:18.103" v="396"/>
        <pc:sldMkLst>
          <pc:docMk/>
          <pc:sldMk cId="1968481426" sldId="259"/>
        </pc:sldMkLst>
        <pc:spChg chg="mod">
          <ac:chgData name="Jonathan Willner" userId="S::jonathan.willner@griffithuni.edu.au::5655ac1a-9d02-4c37-88a4-81801fdf4898" providerId="AD" clId="Web-{A3F2DA7D-7A3E-B8DD-9954-A7EDE67576F9}" dt="2023-08-22T10:17:18.103" v="396"/>
          <ac:spMkLst>
            <pc:docMk/>
            <pc:sldMk cId="1968481426" sldId="259"/>
            <ac:spMk id="2" creationId="{94A3EA3E-9B89-549B-8CAF-971AAE42CB0D}"/>
          </ac:spMkLst>
        </pc:spChg>
        <pc:spChg chg="add del">
          <ac:chgData name="Jonathan Willner" userId="S::jonathan.willner@griffithuni.edu.au::5655ac1a-9d02-4c37-88a4-81801fdf4898" providerId="AD" clId="Web-{A3F2DA7D-7A3E-B8DD-9954-A7EDE67576F9}" dt="2023-08-22T10:17:18.103" v="396"/>
          <ac:spMkLst>
            <pc:docMk/>
            <pc:sldMk cId="1968481426" sldId="259"/>
            <ac:spMk id="3" creationId="{498F6847-F2D8-4F1C-1BF3-6A39B95466A4}"/>
          </ac:spMkLst>
        </pc:spChg>
        <pc:spChg chg="add del">
          <ac:chgData name="Jonathan Willner" userId="S::jonathan.willner@griffithuni.edu.au::5655ac1a-9d02-4c37-88a4-81801fdf4898" providerId="AD" clId="Web-{A3F2DA7D-7A3E-B8DD-9954-A7EDE67576F9}" dt="2023-08-22T10:17:18.103" v="396"/>
          <ac:spMkLst>
            <pc:docMk/>
            <pc:sldMk cId="1968481426" sldId="259"/>
            <ac:spMk id="8" creationId="{1B15ED52-F352-441B-82BF-E0EA34836D08}"/>
          </ac:spMkLst>
        </pc:spChg>
        <pc:spChg chg="add del">
          <ac:chgData name="Jonathan Willner" userId="S::jonathan.willner@griffithuni.edu.au::5655ac1a-9d02-4c37-88a4-81801fdf4898" providerId="AD" clId="Web-{A3F2DA7D-7A3E-B8DD-9954-A7EDE67576F9}" dt="2023-08-22T10:11:54.971" v="370"/>
          <ac:spMkLst>
            <pc:docMk/>
            <pc:sldMk cId="1968481426" sldId="259"/>
            <ac:spMk id="10" creationId="{A3363022-C969-41E9-8EB2-E4C94908C1FA}"/>
          </ac:spMkLst>
        </pc:spChg>
        <pc:spChg chg="add del">
          <ac:chgData name="Jonathan Willner" userId="S::jonathan.willner@griffithuni.edu.au::5655ac1a-9d02-4c37-88a4-81801fdf4898" providerId="AD" clId="Web-{A3F2DA7D-7A3E-B8DD-9954-A7EDE67576F9}" dt="2023-08-22T10:11:54.971" v="370"/>
          <ac:spMkLst>
            <pc:docMk/>
            <pc:sldMk cId="1968481426" sldId="259"/>
            <ac:spMk id="12" creationId="{8D1AD6B3-BE88-4CEB-BA17-790657CC4729}"/>
          </ac:spMkLst>
        </pc:spChg>
        <pc:spChg chg="add del">
          <ac:chgData name="Jonathan Willner" userId="S::jonathan.willner@griffithuni.edu.au::5655ac1a-9d02-4c37-88a4-81801fdf4898" providerId="AD" clId="Web-{A3F2DA7D-7A3E-B8DD-9954-A7EDE67576F9}" dt="2023-08-22T10:17:18.103" v="396"/>
          <ac:spMkLst>
            <pc:docMk/>
            <pc:sldMk cId="1968481426" sldId="259"/>
            <ac:spMk id="16" creationId="{53E5B1A8-3AC9-4BD1-9BBC-78CA94F2D1BA}"/>
          </ac:spMkLst>
        </pc:spChg>
        <pc:spChg chg="add del">
          <ac:chgData name="Jonathan Willner" userId="S::jonathan.willner@griffithuni.edu.au::5655ac1a-9d02-4c37-88a4-81801fdf4898" providerId="AD" clId="Web-{A3F2DA7D-7A3E-B8DD-9954-A7EDE67576F9}" dt="2023-08-22T10:17:18.103" v="396"/>
          <ac:spMkLst>
            <pc:docMk/>
            <pc:sldMk cId="1968481426" sldId="259"/>
            <ac:spMk id="19" creationId="{3B2E3793-BFE6-45A2-9B7B-E18844431C99}"/>
          </ac:spMkLst>
        </pc:spChg>
        <pc:spChg chg="add del">
          <ac:chgData name="Jonathan Willner" userId="S::jonathan.willner@griffithuni.edu.au::5655ac1a-9d02-4c37-88a4-81801fdf4898" providerId="AD" clId="Web-{A3F2DA7D-7A3E-B8DD-9954-A7EDE67576F9}" dt="2023-08-22T10:17:18.103" v="396"/>
          <ac:spMkLst>
            <pc:docMk/>
            <pc:sldMk cId="1968481426" sldId="259"/>
            <ac:spMk id="20" creationId="{BC4C4868-CB8F-4AF9-9CDB-8108F2C19B67}"/>
          </ac:spMkLst>
        </pc:spChg>
        <pc:spChg chg="add del">
          <ac:chgData name="Jonathan Willner" userId="S::jonathan.willner@griffithuni.edu.au::5655ac1a-9d02-4c37-88a4-81801fdf4898" providerId="AD" clId="Web-{A3F2DA7D-7A3E-B8DD-9954-A7EDE67576F9}" dt="2023-08-22T10:17:18.103" v="396"/>
          <ac:spMkLst>
            <pc:docMk/>
            <pc:sldMk cId="1968481426" sldId="259"/>
            <ac:spMk id="21" creationId="{375E0459-6403-40CD-989D-56A4407CA12E}"/>
          </ac:spMkLst>
        </pc:spChg>
        <pc:spChg chg="add del">
          <ac:chgData name="Jonathan Willner" userId="S::jonathan.willner@griffithuni.edu.au::5655ac1a-9d02-4c37-88a4-81801fdf4898" providerId="AD" clId="Web-{A3F2DA7D-7A3E-B8DD-9954-A7EDE67576F9}" dt="2023-08-22T10:17:18.103" v="396"/>
          <ac:spMkLst>
            <pc:docMk/>
            <pc:sldMk cId="1968481426" sldId="259"/>
            <ac:spMk id="22" creationId="{498F6847-F2D8-4F1C-1BF3-6A39B95466A4}"/>
          </ac:spMkLst>
        </pc:spChg>
        <pc:grpChg chg="add del">
          <ac:chgData name="Jonathan Willner" userId="S::jonathan.willner@griffithuni.edu.au::5655ac1a-9d02-4c37-88a4-81801fdf4898" providerId="AD" clId="Web-{A3F2DA7D-7A3E-B8DD-9954-A7EDE67576F9}" dt="2023-08-22T10:11:54.971" v="370"/>
          <ac:grpSpMkLst>
            <pc:docMk/>
            <pc:sldMk cId="1968481426" sldId="259"/>
            <ac:grpSpMk id="14" creationId="{89D1390B-7E13-4B4F-9CB2-391063412E54}"/>
          </ac:grpSpMkLst>
        </pc:grpChg>
        <pc:picChg chg="add del">
          <ac:chgData name="Jonathan Willner" userId="S::jonathan.willner@griffithuni.edu.au::5655ac1a-9d02-4c37-88a4-81801fdf4898" providerId="AD" clId="Web-{A3F2DA7D-7A3E-B8DD-9954-A7EDE67576F9}" dt="2023-08-22T10:11:54.971" v="370"/>
          <ac:picMkLst>
            <pc:docMk/>
            <pc:sldMk cId="1968481426" sldId="259"/>
            <ac:picMk id="7" creationId="{FD1101F6-3B10-304B-5AD5-0DD76637841D}"/>
          </ac:picMkLst>
        </pc:picChg>
      </pc:sldChg>
      <pc:sldChg chg="addSp delSp modSp new mod setBg modNotes">
        <pc:chgData name="Jonathan Willner" userId="S::jonathan.willner@griffithuni.edu.au::5655ac1a-9d02-4c37-88a4-81801fdf4898" providerId="AD" clId="Web-{A3F2DA7D-7A3E-B8DD-9954-A7EDE67576F9}" dt="2023-08-22T10:06:04.213" v="355" actId="20577"/>
        <pc:sldMkLst>
          <pc:docMk/>
          <pc:sldMk cId="884557597" sldId="262"/>
        </pc:sldMkLst>
        <pc:spChg chg="mod">
          <ac:chgData name="Jonathan Willner" userId="S::jonathan.willner@griffithuni.edu.au::5655ac1a-9d02-4c37-88a4-81801fdf4898" providerId="AD" clId="Web-{A3F2DA7D-7A3E-B8DD-9954-A7EDE67576F9}" dt="2023-08-22T10:03:39.382" v="325" actId="14100"/>
          <ac:spMkLst>
            <pc:docMk/>
            <pc:sldMk cId="884557597" sldId="262"/>
            <ac:spMk id="2" creationId="{42622481-E1BA-F8B8-826C-FEE3CC634AD2}"/>
          </ac:spMkLst>
        </pc:spChg>
        <pc:spChg chg="del mod">
          <ac:chgData name="Jonathan Willner" userId="S::jonathan.willner@griffithuni.edu.au::5655ac1a-9d02-4c37-88a4-81801fdf4898" providerId="AD" clId="Web-{A3F2DA7D-7A3E-B8DD-9954-A7EDE67576F9}" dt="2023-08-22T10:00:40.659" v="287"/>
          <ac:spMkLst>
            <pc:docMk/>
            <pc:sldMk cId="884557597" sldId="262"/>
            <ac:spMk id="3" creationId="{ED3FBF3B-BAAA-BA5B-0BBC-9C34B8CA941C}"/>
          </ac:spMkLst>
        </pc:spChg>
        <pc:spChg chg="add">
          <ac:chgData name="Jonathan Willner" userId="S::jonathan.willner@griffithuni.edu.au::5655ac1a-9d02-4c37-88a4-81801fdf4898" providerId="AD" clId="Web-{A3F2DA7D-7A3E-B8DD-9954-A7EDE67576F9}" dt="2023-08-22T10:00:40.659" v="287"/>
          <ac:spMkLst>
            <pc:docMk/>
            <pc:sldMk cId="884557597" sldId="262"/>
            <ac:spMk id="10" creationId="{B50AB553-2A96-4A92-96F2-93548E096954}"/>
          </ac:spMkLst>
        </pc:spChg>
        <pc:spChg chg="add mod">
          <ac:chgData name="Jonathan Willner" userId="S::jonathan.willner@griffithuni.edu.au::5655ac1a-9d02-4c37-88a4-81801fdf4898" providerId="AD" clId="Web-{A3F2DA7D-7A3E-B8DD-9954-A7EDE67576F9}" dt="2023-08-22T10:05:40.415" v="350" actId="1076"/>
          <ac:spMkLst>
            <pc:docMk/>
            <pc:sldMk cId="884557597" sldId="262"/>
            <ac:spMk id="147" creationId="{4C9CFAC6-24FC-F9C0-7916-C646319F2F90}"/>
          </ac:spMkLst>
        </pc:spChg>
        <pc:graphicFrameChg chg="add mod modGraphic">
          <ac:chgData name="Jonathan Willner" userId="S::jonathan.willner@griffithuni.edu.au::5655ac1a-9d02-4c37-88a4-81801fdf4898" providerId="AD" clId="Web-{A3F2DA7D-7A3E-B8DD-9954-A7EDE67576F9}" dt="2023-08-22T10:06:04.213" v="355" actId="20577"/>
          <ac:graphicFrameMkLst>
            <pc:docMk/>
            <pc:sldMk cId="884557597" sldId="262"/>
            <ac:graphicFrameMk id="5" creationId="{5C3B5F6A-E465-24A6-5D56-428FE4532D2D}"/>
          </ac:graphicFrameMkLst>
        </pc:graphicFrameChg>
        <pc:picChg chg="add mod">
          <ac:chgData name="Jonathan Willner" userId="S::jonathan.willner@griffithuni.edu.au::5655ac1a-9d02-4c37-88a4-81801fdf4898" providerId="AD" clId="Web-{A3F2DA7D-7A3E-B8DD-9954-A7EDE67576F9}" dt="2023-08-22T10:03:45.866" v="327" actId="1076"/>
          <ac:picMkLst>
            <pc:docMk/>
            <pc:sldMk cId="884557597" sldId="262"/>
            <ac:picMk id="6" creationId="{E1F2D0FB-C7DB-3610-1B77-96E9AA4FC25D}"/>
          </ac:picMkLst>
        </pc:picChg>
      </pc:sldChg>
      <pc:sldChg chg="addSp delSp modSp mod setBg">
        <pc:chgData name="Jonathan Willner" userId="S::jonathan.willner@griffithuni.edu.au::5655ac1a-9d02-4c37-88a4-81801fdf4898" providerId="AD" clId="Web-{A3F2DA7D-7A3E-B8DD-9954-A7EDE67576F9}" dt="2023-08-22T10:14:57.522" v="394"/>
        <pc:sldMkLst>
          <pc:docMk/>
          <pc:sldMk cId="1835775343" sldId="263"/>
        </pc:sldMkLst>
        <pc:spChg chg="mod">
          <ac:chgData name="Jonathan Willner" userId="S::jonathan.willner@griffithuni.edu.au::5655ac1a-9d02-4c37-88a4-81801fdf4898" providerId="AD" clId="Web-{A3F2DA7D-7A3E-B8DD-9954-A7EDE67576F9}" dt="2023-08-22T10:14:57.522" v="394"/>
          <ac:spMkLst>
            <pc:docMk/>
            <pc:sldMk cId="1835775343" sldId="263"/>
            <ac:spMk id="2" creationId="{F3203E1A-C91A-4119-FD5D-BD45024A8514}"/>
          </ac:spMkLst>
        </pc:spChg>
        <pc:spChg chg="add del mod">
          <ac:chgData name="Jonathan Willner" userId="S::jonathan.willner@griffithuni.edu.au::5655ac1a-9d02-4c37-88a4-81801fdf4898" providerId="AD" clId="Web-{A3F2DA7D-7A3E-B8DD-9954-A7EDE67576F9}" dt="2023-08-22T10:14:57.522" v="394"/>
          <ac:spMkLst>
            <pc:docMk/>
            <pc:sldMk cId="1835775343" sldId="263"/>
            <ac:spMk id="3" creationId="{53A6FB5F-4A66-0297-CA28-4F5D44F591CD}"/>
          </ac:spMkLst>
        </pc:spChg>
        <pc:spChg chg="add">
          <ac:chgData name="Jonathan Willner" userId="S::jonathan.willner@griffithuni.edu.au::5655ac1a-9d02-4c37-88a4-81801fdf4898" providerId="AD" clId="Web-{A3F2DA7D-7A3E-B8DD-9954-A7EDE67576F9}" dt="2023-08-22T10:14:57.522" v="394"/>
          <ac:spMkLst>
            <pc:docMk/>
            <pc:sldMk cId="1835775343" sldId="263"/>
            <ac:spMk id="6" creationId="{184F9D61-9303-40B4-9F7E-66A9B4EDC458}"/>
          </ac:spMkLst>
        </pc:spChg>
        <pc:spChg chg="add">
          <ac:chgData name="Jonathan Willner" userId="S::jonathan.willner@griffithuni.edu.au::5655ac1a-9d02-4c37-88a4-81801fdf4898" providerId="AD" clId="Web-{A3F2DA7D-7A3E-B8DD-9954-A7EDE67576F9}" dt="2023-08-22T10:14:57.522" v="394"/>
          <ac:spMkLst>
            <pc:docMk/>
            <pc:sldMk cId="1835775343" sldId="263"/>
            <ac:spMk id="9" creationId="{E2BA2BD9-7B54-4190-8F06-3EF3658A0020}"/>
          </ac:spMkLst>
        </pc:spChg>
        <pc:spChg chg="add">
          <ac:chgData name="Jonathan Willner" userId="S::jonathan.willner@griffithuni.edu.au::5655ac1a-9d02-4c37-88a4-81801fdf4898" providerId="AD" clId="Web-{A3F2DA7D-7A3E-B8DD-9954-A7EDE67576F9}" dt="2023-08-22T10:14:57.522" v="394"/>
          <ac:spMkLst>
            <pc:docMk/>
            <pc:sldMk cId="1835775343" sldId="263"/>
            <ac:spMk id="13" creationId="{648D746A-0359-4EAE-8CF9-062E281698EC}"/>
          </ac:spMkLst>
        </pc:spChg>
        <pc:graphicFrameChg chg="add del mod ord modGraphic">
          <ac:chgData name="Jonathan Willner" userId="S::jonathan.willner@griffithuni.edu.au::5655ac1a-9d02-4c37-88a4-81801fdf4898" providerId="AD" clId="Web-{A3F2DA7D-7A3E-B8DD-9954-A7EDE67576F9}" dt="2023-08-22T10:13:46.473" v="391"/>
          <ac:graphicFrameMkLst>
            <pc:docMk/>
            <pc:sldMk cId="1835775343" sldId="263"/>
            <ac:graphicFrameMk id="4" creationId="{569F79F4-D567-1D35-2B3B-A1B4542E9F63}"/>
          </ac:graphicFrameMkLst>
        </pc:graphicFrameChg>
        <pc:picChg chg="add">
          <ac:chgData name="Jonathan Willner" userId="S::jonathan.willner@griffithuni.edu.au::5655ac1a-9d02-4c37-88a4-81801fdf4898" providerId="AD" clId="Web-{A3F2DA7D-7A3E-B8DD-9954-A7EDE67576F9}" dt="2023-08-22T10:14:57.522" v="394"/>
          <ac:picMkLst>
            <pc:docMk/>
            <pc:sldMk cId="1835775343" sldId="263"/>
            <ac:picMk id="5" creationId="{C4A9B709-BFEA-36E5-1C7B-58A518BE8EE7}"/>
          </ac:picMkLst>
        </pc:picChg>
        <pc:picChg chg="add del mod ord">
          <ac:chgData name="Jonathan Willner" userId="S::jonathan.willner@griffithuni.edu.au::5655ac1a-9d02-4c37-88a4-81801fdf4898" providerId="AD" clId="Web-{A3F2DA7D-7A3E-B8DD-9954-A7EDE67576F9}" dt="2023-08-22T10:14:26.099" v="393"/>
          <ac:picMkLst>
            <pc:docMk/>
            <pc:sldMk cId="1835775343" sldId="263"/>
            <ac:picMk id="11" creationId="{A096CA0E-0C66-CABF-E87E-74B3889F9413}"/>
          </ac:picMkLst>
        </pc:picChg>
      </pc:sldChg>
    </pc:docChg>
  </pc:docChgLst>
  <pc:docChgLst>
    <pc:chgData name="Luke Lewis" userId="S::luke.lewis@griffithuni.edu.au::5c1c271f-5fdf-402f-a660-489693c3a4c3" providerId="AD" clId="Web-{52DDFBCB-28A7-1355-7B55-930E92A3CA50}"/>
    <pc:docChg chg="modSld addMainMaster delMainMaster">
      <pc:chgData name="Luke Lewis" userId="S::luke.lewis@griffithuni.edu.au::5c1c271f-5fdf-402f-a660-489693c3a4c3" providerId="AD" clId="Web-{52DDFBCB-28A7-1355-7B55-930E92A3CA50}" dt="2023-08-22T10:11:01.586" v="1"/>
      <pc:docMkLst>
        <pc:docMk/>
      </pc:docMkLst>
      <pc:sldChg chg="modSp mod modClrScheme chgLayout">
        <pc:chgData name="Luke Lewis" userId="S::luke.lewis@griffithuni.edu.au::5c1c271f-5fdf-402f-a660-489693c3a4c3" providerId="AD" clId="Web-{52DDFBCB-28A7-1355-7B55-930E92A3CA50}" dt="2023-08-22T10:11:01.586" v="1"/>
        <pc:sldMkLst>
          <pc:docMk/>
          <pc:sldMk cId="109857222" sldId="256"/>
        </pc:sldMkLst>
        <pc:spChg chg="mod ord">
          <ac:chgData name="Luke Lewis" userId="S::luke.lewis@griffithuni.edu.au::5c1c271f-5fdf-402f-a660-489693c3a4c3" providerId="AD" clId="Web-{52DDFBCB-28A7-1355-7B55-930E92A3CA50}" dt="2023-08-22T10:11:01.586" v="1"/>
          <ac:spMkLst>
            <pc:docMk/>
            <pc:sldMk cId="109857222" sldId="256"/>
            <ac:spMk id="2" creationId="{00000000-0000-0000-0000-000000000000}"/>
          </ac:spMkLst>
        </pc:spChg>
        <pc:spChg chg="mod ord">
          <ac:chgData name="Luke Lewis" userId="S::luke.lewis@griffithuni.edu.au::5c1c271f-5fdf-402f-a660-489693c3a4c3" providerId="AD" clId="Web-{52DDFBCB-28A7-1355-7B55-930E92A3CA50}" dt="2023-08-22T10:11:01.586" v="1"/>
          <ac:spMkLst>
            <pc:docMk/>
            <pc:sldMk cId="109857222" sldId="256"/>
            <ac:spMk id="3" creationId="{00000000-0000-0000-0000-000000000000}"/>
          </ac:spMkLst>
        </pc:spChg>
      </pc:sldChg>
      <pc:sldChg chg="addSp delSp modSp mod modClrScheme delDesignElem chgLayout">
        <pc:chgData name="Luke Lewis" userId="S::luke.lewis@griffithuni.edu.au::5c1c271f-5fdf-402f-a660-489693c3a4c3" providerId="AD" clId="Web-{52DDFBCB-28A7-1355-7B55-930E92A3CA50}" dt="2023-08-22T10:11:01.586" v="1"/>
        <pc:sldMkLst>
          <pc:docMk/>
          <pc:sldMk cId="761977091" sldId="257"/>
        </pc:sldMkLst>
        <pc:spChg chg="mod ord">
          <ac:chgData name="Luke Lewis" userId="S::luke.lewis@griffithuni.edu.au::5c1c271f-5fdf-402f-a660-489693c3a4c3" providerId="AD" clId="Web-{52DDFBCB-28A7-1355-7B55-930E92A3CA50}" dt="2023-08-22T10:11:01.586" v="1"/>
          <ac:spMkLst>
            <pc:docMk/>
            <pc:sldMk cId="761977091" sldId="257"/>
            <ac:spMk id="2" creationId="{9216BEC0-7D3F-314B-0A0C-0AE5562F492A}"/>
          </ac:spMkLst>
        </pc:spChg>
        <pc:spChg chg="mod ord">
          <ac:chgData name="Luke Lewis" userId="S::luke.lewis@griffithuni.edu.au::5c1c271f-5fdf-402f-a660-489693c3a4c3" providerId="AD" clId="Web-{52DDFBCB-28A7-1355-7B55-930E92A3CA50}" dt="2023-08-22T10:11:01.586" v="1"/>
          <ac:spMkLst>
            <pc:docMk/>
            <pc:sldMk cId="761977091" sldId="257"/>
            <ac:spMk id="3" creationId="{68C780CB-4DAF-DDFB-0414-E3A89139A104}"/>
          </ac:spMkLst>
        </pc:spChg>
        <pc:spChg chg="add del">
          <ac:chgData name="Luke Lewis" userId="S::luke.lewis@griffithuni.edu.au::5c1c271f-5fdf-402f-a660-489693c3a4c3" providerId="AD" clId="Web-{52DDFBCB-28A7-1355-7B55-930E92A3CA50}" dt="2023-08-22T10:11:01.586" v="1"/>
          <ac:spMkLst>
            <pc:docMk/>
            <pc:sldMk cId="761977091" sldId="257"/>
            <ac:spMk id="25" creationId="{09588DA8-065E-4F6F-8EFD-43104AB2E0CF}"/>
          </ac:spMkLst>
        </pc:spChg>
        <pc:spChg chg="add del">
          <ac:chgData name="Luke Lewis" userId="S::luke.lewis@griffithuni.edu.au::5c1c271f-5fdf-402f-a660-489693c3a4c3" providerId="AD" clId="Web-{52DDFBCB-28A7-1355-7B55-930E92A3CA50}" dt="2023-08-22T10:11:01.586" v="1"/>
          <ac:spMkLst>
            <pc:docMk/>
            <pc:sldMk cId="761977091" sldId="257"/>
            <ac:spMk id="27" creationId="{C4285719-470E-454C-AF62-8323075F1F5B}"/>
          </ac:spMkLst>
        </pc:spChg>
        <pc:spChg chg="add del">
          <ac:chgData name="Luke Lewis" userId="S::luke.lewis@griffithuni.edu.au::5c1c271f-5fdf-402f-a660-489693c3a4c3" providerId="AD" clId="Web-{52DDFBCB-28A7-1355-7B55-930E92A3CA50}" dt="2023-08-22T10:11:01.586" v="1"/>
          <ac:spMkLst>
            <pc:docMk/>
            <pc:sldMk cId="761977091" sldId="257"/>
            <ac:spMk id="29" creationId="{CD9FE4EF-C4D8-49A0-B2FF-81D8DB7D8A24}"/>
          </ac:spMkLst>
        </pc:spChg>
        <pc:spChg chg="add del">
          <ac:chgData name="Luke Lewis" userId="S::luke.lewis@griffithuni.edu.au::5c1c271f-5fdf-402f-a660-489693c3a4c3" providerId="AD" clId="Web-{52DDFBCB-28A7-1355-7B55-930E92A3CA50}" dt="2023-08-22T10:11:01.586" v="1"/>
          <ac:spMkLst>
            <pc:docMk/>
            <pc:sldMk cId="761977091" sldId="257"/>
            <ac:spMk id="31" creationId="{4300840D-0A0B-4512-BACA-B439D5B9C57C}"/>
          </ac:spMkLst>
        </pc:spChg>
        <pc:spChg chg="add del">
          <ac:chgData name="Luke Lewis" userId="S::luke.lewis@griffithuni.edu.au::5c1c271f-5fdf-402f-a660-489693c3a4c3" providerId="AD" clId="Web-{52DDFBCB-28A7-1355-7B55-930E92A3CA50}" dt="2023-08-22T10:11:01.586" v="1"/>
          <ac:spMkLst>
            <pc:docMk/>
            <pc:sldMk cId="761977091" sldId="257"/>
            <ac:spMk id="33" creationId="{D2B78728-A580-49A7-84F9-6EF6F583ADE0}"/>
          </ac:spMkLst>
        </pc:spChg>
        <pc:spChg chg="add del">
          <ac:chgData name="Luke Lewis" userId="S::luke.lewis@griffithuni.edu.au::5c1c271f-5fdf-402f-a660-489693c3a4c3" providerId="AD" clId="Web-{52DDFBCB-28A7-1355-7B55-930E92A3CA50}" dt="2023-08-22T10:11:01.586" v="1"/>
          <ac:spMkLst>
            <pc:docMk/>
            <pc:sldMk cId="761977091" sldId="257"/>
            <ac:spMk id="35" creationId="{38FAA1A1-D861-433F-88FA-1E9D6FD31D11}"/>
          </ac:spMkLst>
        </pc:spChg>
        <pc:spChg chg="add del">
          <ac:chgData name="Luke Lewis" userId="S::luke.lewis@griffithuni.edu.au::5c1c271f-5fdf-402f-a660-489693c3a4c3" providerId="AD" clId="Web-{52DDFBCB-28A7-1355-7B55-930E92A3CA50}" dt="2023-08-22T10:11:01.586" v="1"/>
          <ac:spMkLst>
            <pc:docMk/>
            <pc:sldMk cId="761977091" sldId="257"/>
            <ac:spMk id="37" creationId="{8D71EDA1-87BF-4D5D-AB79-F346FD19278A}"/>
          </ac:spMkLst>
        </pc:spChg>
      </pc:sldChg>
      <pc:sldChg chg="modSp mod modClrScheme chgLayout">
        <pc:chgData name="Luke Lewis" userId="S::luke.lewis@griffithuni.edu.au::5c1c271f-5fdf-402f-a660-489693c3a4c3" providerId="AD" clId="Web-{52DDFBCB-28A7-1355-7B55-930E92A3CA50}" dt="2023-08-22T10:11:01.586" v="1"/>
        <pc:sldMkLst>
          <pc:docMk/>
          <pc:sldMk cId="2025573822" sldId="258"/>
        </pc:sldMkLst>
        <pc:spChg chg="mod ord">
          <ac:chgData name="Luke Lewis" userId="S::luke.lewis@griffithuni.edu.au::5c1c271f-5fdf-402f-a660-489693c3a4c3" providerId="AD" clId="Web-{52DDFBCB-28A7-1355-7B55-930E92A3CA50}" dt="2023-08-22T10:11:01.586" v="1"/>
          <ac:spMkLst>
            <pc:docMk/>
            <pc:sldMk cId="2025573822" sldId="258"/>
            <ac:spMk id="2" creationId="{2F8A0C64-8E11-8111-765C-B9D2BB219EEE}"/>
          </ac:spMkLst>
        </pc:spChg>
        <pc:spChg chg="mod ord">
          <ac:chgData name="Luke Lewis" userId="S::luke.lewis@griffithuni.edu.au::5c1c271f-5fdf-402f-a660-489693c3a4c3" providerId="AD" clId="Web-{52DDFBCB-28A7-1355-7B55-930E92A3CA50}" dt="2023-08-22T10:11:01.586" v="1"/>
          <ac:spMkLst>
            <pc:docMk/>
            <pc:sldMk cId="2025573822" sldId="258"/>
            <ac:spMk id="3" creationId="{150A3289-9DD4-3814-3ABB-1FA01F6E8FDA}"/>
          </ac:spMkLst>
        </pc:spChg>
      </pc:sldChg>
      <pc:sldChg chg="modSp mod modClrScheme chgLayout">
        <pc:chgData name="Luke Lewis" userId="S::luke.lewis@griffithuni.edu.au::5c1c271f-5fdf-402f-a660-489693c3a4c3" providerId="AD" clId="Web-{52DDFBCB-28A7-1355-7B55-930E92A3CA50}" dt="2023-08-22T10:11:01.586" v="1"/>
        <pc:sldMkLst>
          <pc:docMk/>
          <pc:sldMk cId="1968481426" sldId="259"/>
        </pc:sldMkLst>
        <pc:spChg chg="mod ord">
          <ac:chgData name="Luke Lewis" userId="S::luke.lewis@griffithuni.edu.au::5c1c271f-5fdf-402f-a660-489693c3a4c3" providerId="AD" clId="Web-{52DDFBCB-28A7-1355-7B55-930E92A3CA50}" dt="2023-08-22T10:11:01.586" v="1"/>
          <ac:spMkLst>
            <pc:docMk/>
            <pc:sldMk cId="1968481426" sldId="259"/>
            <ac:spMk id="2" creationId="{94A3EA3E-9B89-549B-8CAF-971AAE42CB0D}"/>
          </ac:spMkLst>
        </pc:spChg>
        <pc:spChg chg="mod ord">
          <ac:chgData name="Luke Lewis" userId="S::luke.lewis@griffithuni.edu.au::5c1c271f-5fdf-402f-a660-489693c3a4c3" providerId="AD" clId="Web-{52DDFBCB-28A7-1355-7B55-930E92A3CA50}" dt="2023-08-22T10:11:01.586" v="1"/>
          <ac:spMkLst>
            <pc:docMk/>
            <pc:sldMk cId="1968481426" sldId="259"/>
            <ac:spMk id="3" creationId="{498F6847-F2D8-4F1C-1BF3-6A39B95466A4}"/>
          </ac:spMkLst>
        </pc:spChg>
      </pc:sldChg>
      <pc:sldChg chg="modSp mod modClrScheme chgLayout">
        <pc:chgData name="Luke Lewis" userId="S::luke.lewis@griffithuni.edu.au::5c1c271f-5fdf-402f-a660-489693c3a4c3" providerId="AD" clId="Web-{52DDFBCB-28A7-1355-7B55-930E92A3CA50}" dt="2023-08-22T10:11:01.586" v="1"/>
        <pc:sldMkLst>
          <pc:docMk/>
          <pc:sldMk cId="489420840" sldId="260"/>
        </pc:sldMkLst>
        <pc:spChg chg="mod ord">
          <ac:chgData name="Luke Lewis" userId="S::luke.lewis@griffithuni.edu.au::5c1c271f-5fdf-402f-a660-489693c3a4c3" providerId="AD" clId="Web-{52DDFBCB-28A7-1355-7B55-930E92A3CA50}" dt="2023-08-22T10:11:01.586" v="1"/>
          <ac:spMkLst>
            <pc:docMk/>
            <pc:sldMk cId="489420840" sldId="260"/>
            <ac:spMk id="2" creationId="{3C3085C2-566C-6B5E-C338-EC3EEDCD713C}"/>
          </ac:spMkLst>
        </pc:spChg>
        <pc:spChg chg="mod ord">
          <ac:chgData name="Luke Lewis" userId="S::luke.lewis@griffithuni.edu.au::5c1c271f-5fdf-402f-a660-489693c3a4c3" providerId="AD" clId="Web-{52DDFBCB-28A7-1355-7B55-930E92A3CA50}" dt="2023-08-22T10:11:01.586" v="1"/>
          <ac:spMkLst>
            <pc:docMk/>
            <pc:sldMk cId="489420840" sldId="260"/>
            <ac:spMk id="3" creationId="{BDB8E8CB-9200-D567-6EA7-F87717B3CBF1}"/>
          </ac:spMkLst>
        </pc:spChg>
      </pc:sldChg>
      <pc:sldChg chg="modSp mod modClrScheme chgLayout">
        <pc:chgData name="Luke Lewis" userId="S::luke.lewis@griffithuni.edu.au::5c1c271f-5fdf-402f-a660-489693c3a4c3" providerId="AD" clId="Web-{52DDFBCB-28A7-1355-7B55-930E92A3CA50}" dt="2023-08-22T10:11:01.586" v="1"/>
        <pc:sldMkLst>
          <pc:docMk/>
          <pc:sldMk cId="3956668318" sldId="261"/>
        </pc:sldMkLst>
        <pc:spChg chg="mod ord">
          <ac:chgData name="Luke Lewis" userId="S::luke.lewis@griffithuni.edu.au::5c1c271f-5fdf-402f-a660-489693c3a4c3" providerId="AD" clId="Web-{52DDFBCB-28A7-1355-7B55-930E92A3CA50}" dt="2023-08-22T10:11:01.586" v="1"/>
          <ac:spMkLst>
            <pc:docMk/>
            <pc:sldMk cId="3956668318" sldId="261"/>
            <ac:spMk id="2" creationId="{7BCC73EC-8198-0E61-0DFB-7FF51A1106A6}"/>
          </ac:spMkLst>
        </pc:spChg>
        <pc:spChg chg="mod ord">
          <ac:chgData name="Luke Lewis" userId="S::luke.lewis@griffithuni.edu.au::5c1c271f-5fdf-402f-a660-489693c3a4c3" providerId="AD" clId="Web-{52DDFBCB-28A7-1355-7B55-930E92A3CA50}" dt="2023-08-22T10:11:01.586" v="1"/>
          <ac:spMkLst>
            <pc:docMk/>
            <pc:sldMk cId="3956668318" sldId="261"/>
            <ac:spMk id="3" creationId="{FAAB07E2-A332-9F36-E796-C8747FFC9E87}"/>
          </ac:spMkLst>
        </pc:spChg>
      </pc:sldChg>
      <pc:sldChg chg="addSp delSp modSp mod modClrScheme delDesignElem chgLayout">
        <pc:chgData name="Luke Lewis" userId="S::luke.lewis@griffithuni.edu.au::5c1c271f-5fdf-402f-a660-489693c3a4c3" providerId="AD" clId="Web-{52DDFBCB-28A7-1355-7B55-930E92A3CA50}" dt="2023-08-22T10:11:01.586" v="1"/>
        <pc:sldMkLst>
          <pc:docMk/>
          <pc:sldMk cId="884557597" sldId="262"/>
        </pc:sldMkLst>
        <pc:spChg chg="mod ord">
          <ac:chgData name="Luke Lewis" userId="S::luke.lewis@griffithuni.edu.au::5c1c271f-5fdf-402f-a660-489693c3a4c3" providerId="AD" clId="Web-{52DDFBCB-28A7-1355-7B55-930E92A3CA50}" dt="2023-08-22T10:11:01.586" v="1"/>
          <ac:spMkLst>
            <pc:docMk/>
            <pc:sldMk cId="884557597" sldId="262"/>
            <ac:spMk id="2" creationId="{42622481-E1BA-F8B8-826C-FEE3CC634AD2}"/>
          </ac:spMkLst>
        </pc:spChg>
        <pc:spChg chg="add del">
          <ac:chgData name="Luke Lewis" userId="S::luke.lewis@griffithuni.edu.au::5c1c271f-5fdf-402f-a660-489693c3a4c3" providerId="AD" clId="Web-{52DDFBCB-28A7-1355-7B55-930E92A3CA50}" dt="2023-08-22T10:11:01.586" v="1"/>
          <ac:spMkLst>
            <pc:docMk/>
            <pc:sldMk cId="884557597" sldId="262"/>
            <ac:spMk id="10" creationId="{B50AB553-2A96-4A92-96F2-93548E096954}"/>
          </ac:spMkLst>
        </pc:spChg>
        <pc:graphicFrameChg chg="mod ord">
          <ac:chgData name="Luke Lewis" userId="S::luke.lewis@griffithuni.edu.au::5c1c271f-5fdf-402f-a660-489693c3a4c3" providerId="AD" clId="Web-{52DDFBCB-28A7-1355-7B55-930E92A3CA50}" dt="2023-08-22T10:11:01.586" v="1"/>
          <ac:graphicFrameMkLst>
            <pc:docMk/>
            <pc:sldMk cId="884557597" sldId="262"/>
            <ac:graphicFrameMk id="5" creationId="{5C3B5F6A-E465-24A6-5D56-428FE4532D2D}"/>
          </ac:graphicFrameMkLst>
        </pc:graphicFrameChg>
      </pc:sldChg>
      <pc:sldMasterChg chg="add del addSldLayout delSldLayout">
        <pc:chgData name="Luke Lewis" userId="S::luke.lewis@griffithuni.edu.au::5c1c271f-5fdf-402f-a660-489693c3a4c3" providerId="AD" clId="Web-{52DDFBCB-28A7-1355-7B55-930E92A3CA50}" dt="2023-08-22T10:11:01.586" v="1"/>
        <pc:sldMasterMkLst>
          <pc:docMk/>
          <pc:sldMasterMk cId="2460954070" sldId="2147483660"/>
        </pc:sldMasterMkLst>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2385387890" sldId="2147483661"/>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949138452" sldId="2147483662"/>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2591524520" sldId="2147483663"/>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1203092039" sldId="2147483664"/>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3733172339" sldId="2147483665"/>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3210312558" sldId="2147483666"/>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3146388984" sldId="2147483667"/>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3171841454" sldId="2147483668"/>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1718958274" sldId="2147483669"/>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2202905451" sldId="2147483670"/>
          </pc:sldLayoutMkLst>
        </pc:sldLayoutChg>
        <pc:sldLayoutChg chg="add del">
          <pc:chgData name="Luke Lewis" userId="S::luke.lewis@griffithuni.edu.au::5c1c271f-5fdf-402f-a660-489693c3a4c3" providerId="AD" clId="Web-{52DDFBCB-28A7-1355-7B55-930E92A3CA50}" dt="2023-08-22T10:11:01.586" v="1"/>
          <pc:sldLayoutMkLst>
            <pc:docMk/>
            <pc:sldMasterMk cId="2460954070" sldId="2147483660"/>
            <pc:sldLayoutMk cId="3479445657" sldId="2147483671"/>
          </pc:sldLayoutMkLst>
        </pc:sldLayoutChg>
      </pc:sldMasterChg>
      <pc:sldMasterChg chg="add del addSldLayout delSldLayout modSldLayout">
        <pc:chgData name="Luke Lewis" userId="S::luke.lewis@griffithuni.edu.au::5c1c271f-5fdf-402f-a660-489693c3a4c3" providerId="AD" clId="Web-{52DDFBCB-28A7-1355-7B55-930E92A3CA50}" dt="2023-08-22T10:11:01.586" v="1"/>
        <pc:sldMasterMkLst>
          <pc:docMk/>
          <pc:sldMasterMk cId="4011808763" sldId="2147483672"/>
        </pc:sldMasterMkLst>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2236720508" sldId="2147483673"/>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4121618114" sldId="2147483674"/>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829006706" sldId="2147483675"/>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602679330" sldId="2147483676"/>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3852725389" sldId="2147483677"/>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1528863144" sldId="2147483678"/>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1544100379" sldId="2147483679"/>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2850238901" sldId="2147483680"/>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2192799765" sldId="2147483681"/>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3943608496" sldId="2147483682"/>
          </pc:sldLayoutMkLst>
        </pc:sldLayoutChg>
        <pc:sldLayoutChg chg="add del mod replId">
          <pc:chgData name="Luke Lewis" userId="S::luke.lewis@griffithuni.edu.au::5c1c271f-5fdf-402f-a660-489693c3a4c3" providerId="AD" clId="Web-{52DDFBCB-28A7-1355-7B55-930E92A3CA50}" dt="2023-08-22T10:11:01.586" v="1"/>
          <pc:sldLayoutMkLst>
            <pc:docMk/>
            <pc:sldMasterMk cId="4011808763" sldId="2147483672"/>
            <pc:sldLayoutMk cId="33283319" sldId="2147483683"/>
          </pc:sldLayoutMkLst>
        </pc:sldLayoutChg>
      </pc:sldMasterChg>
    </pc:docChg>
  </pc:docChgLst>
  <pc:docChgLst>
    <pc:chgData name="Alexander Buchhorn" userId="f2b5acf4-635d-438e-8d99-72fca0832c79" providerId="ADAL" clId="{7839BBBC-127C-401C-B9E8-B4F0FD47B7EB}"/>
    <pc:docChg chg="undo custSel modSld">
      <pc:chgData name="Alexander Buchhorn" userId="f2b5acf4-635d-438e-8d99-72fca0832c79" providerId="ADAL" clId="{7839BBBC-127C-401C-B9E8-B4F0FD47B7EB}" dt="2023-08-23T02:18:36.632" v="579" actId="20577"/>
      <pc:docMkLst>
        <pc:docMk/>
      </pc:docMkLst>
      <pc:sldChg chg="addSp delSp modSp mod setBg modNotesTx">
        <pc:chgData name="Alexander Buchhorn" userId="f2b5acf4-635d-438e-8d99-72fca0832c79" providerId="ADAL" clId="{7839BBBC-127C-401C-B9E8-B4F0FD47B7EB}" dt="2023-08-23T02:18:36.632" v="579" actId="20577"/>
        <pc:sldMkLst>
          <pc:docMk/>
          <pc:sldMk cId="2025573822" sldId="258"/>
        </pc:sldMkLst>
        <pc:spChg chg="mod">
          <ac:chgData name="Alexander Buchhorn" userId="f2b5acf4-635d-438e-8d99-72fca0832c79" providerId="ADAL" clId="{7839BBBC-127C-401C-B9E8-B4F0FD47B7EB}" dt="2023-08-22T14:16:36.112" v="571" actId="26606"/>
          <ac:spMkLst>
            <pc:docMk/>
            <pc:sldMk cId="2025573822" sldId="258"/>
            <ac:spMk id="2" creationId="{2F8A0C64-8E11-8111-765C-B9D2BB219EEE}"/>
          </ac:spMkLst>
        </pc:spChg>
        <pc:spChg chg="add del mod">
          <ac:chgData name="Alexander Buchhorn" userId="f2b5acf4-635d-438e-8d99-72fca0832c79" providerId="ADAL" clId="{7839BBBC-127C-401C-B9E8-B4F0FD47B7EB}" dt="2023-08-22T14:16:13.288" v="570" actId="26606"/>
          <ac:spMkLst>
            <pc:docMk/>
            <pc:sldMk cId="2025573822" sldId="258"/>
            <ac:spMk id="3" creationId="{150A3289-9DD4-3814-3ABB-1FA01F6E8FDA}"/>
          </ac:spMkLst>
        </pc:spChg>
        <pc:spChg chg="add">
          <ac:chgData name="Alexander Buchhorn" userId="f2b5acf4-635d-438e-8d99-72fca0832c79" providerId="ADAL" clId="{7839BBBC-127C-401C-B9E8-B4F0FD47B7EB}" dt="2023-08-22T14:16:36.112" v="571" actId="26606"/>
          <ac:spMkLst>
            <pc:docMk/>
            <pc:sldMk cId="2025573822" sldId="258"/>
            <ac:spMk id="12" creationId="{BACC6370-2D7E-4714-9D71-7542949D7D5D}"/>
          </ac:spMkLst>
        </pc:spChg>
        <pc:spChg chg="add">
          <ac:chgData name="Alexander Buchhorn" userId="f2b5acf4-635d-438e-8d99-72fca0832c79" providerId="ADAL" clId="{7839BBBC-127C-401C-B9E8-B4F0FD47B7EB}" dt="2023-08-22T14:16:36.112" v="571" actId="26606"/>
          <ac:spMkLst>
            <pc:docMk/>
            <pc:sldMk cId="2025573822" sldId="258"/>
            <ac:spMk id="14" creationId="{F68B3F68-107C-434F-AA38-110D5EA91B85}"/>
          </ac:spMkLst>
        </pc:spChg>
        <pc:spChg chg="add">
          <ac:chgData name="Alexander Buchhorn" userId="f2b5acf4-635d-438e-8d99-72fca0832c79" providerId="ADAL" clId="{7839BBBC-127C-401C-B9E8-B4F0FD47B7EB}" dt="2023-08-22T14:16:36.112" v="571" actId="26606"/>
          <ac:spMkLst>
            <pc:docMk/>
            <pc:sldMk cId="2025573822" sldId="258"/>
            <ac:spMk id="16" creationId="{AAD0DBB9-1A4B-4391-81D4-CB19F9AB918A}"/>
          </ac:spMkLst>
        </pc:spChg>
        <pc:spChg chg="add">
          <ac:chgData name="Alexander Buchhorn" userId="f2b5acf4-635d-438e-8d99-72fca0832c79" providerId="ADAL" clId="{7839BBBC-127C-401C-B9E8-B4F0FD47B7EB}" dt="2023-08-22T14:16:36.112" v="571" actId="26606"/>
          <ac:spMkLst>
            <pc:docMk/>
            <pc:sldMk cId="2025573822" sldId="258"/>
            <ac:spMk id="18" creationId="{063BBA22-50EA-4C4D-BE05-F1CE4E63AA56}"/>
          </ac:spMkLst>
        </pc:spChg>
        <pc:graphicFrameChg chg="add del">
          <ac:chgData name="Alexander Buchhorn" userId="f2b5acf4-635d-438e-8d99-72fca0832c79" providerId="ADAL" clId="{7839BBBC-127C-401C-B9E8-B4F0FD47B7EB}" dt="2023-08-22T14:16:13.261" v="569" actId="26606"/>
          <ac:graphicFrameMkLst>
            <pc:docMk/>
            <pc:sldMk cId="2025573822" sldId="258"/>
            <ac:graphicFrameMk id="5" creationId="{1312DCE1-22CF-7FAD-6361-D00F2F8CAF8C}"/>
          </ac:graphicFrameMkLst>
        </pc:graphicFrameChg>
        <pc:graphicFrameChg chg="add mod modGraphic">
          <ac:chgData name="Alexander Buchhorn" userId="f2b5acf4-635d-438e-8d99-72fca0832c79" providerId="ADAL" clId="{7839BBBC-127C-401C-B9E8-B4F0FD47B7EB}" dt="2023-08-22T14:16:36.112" v="571" actId="26606"/>
          <ac:graphicFrameMkLst>
            <pc:docMk/>
            <pc:sldMk cId="2025573822" sldId="258"/>
            <ac:graphicFrameMk id="7" creationId="{BA2D26B7-39DC-DDDF-3707-215CE47445D4}"/>
          </ac:graphicFrameMkLst>
        </pc:graphicFrameChg>
      </pc:sldChg>
    </pc:docChg>
  </pc:docChgLst>
  <pc:docChgLst>
    <pc:chgData name="Sebastian Focas" userId="S::sebastian.focas@griffithuni.edu.au::f60bea90-07c4-405c-87a0-baeb4fc024da" providerId="AD" clId="Web-{D5ADB08A-896B-3423-CB43-9FEADAA017C0}"/>
    <pc:docChg chg="modSld">
      <pc:chgData name="Sebastian Focas" userId="S::sebastian.focas@griffithuni.edu.au::f60bea90-07c4-405c-87a0-baeb4fc024da" providerId="AD" clId="Web-{D5ADB08A-896B-3423-CB43-9FEADAA017C0}" dt="2023-08-23T04:04:19.057" v="42" actId="20577"/>
      <pc:docMkLst>
        <pc:docMk/>
      </pc:docMkLst>
      <pc:sldChg chg="modSp">
        <pc:chgData name="Sebastian Focas" userId="S::sebastian.focas@griffithuni.edu.au::f60bea90-07c4-405c-87a0-baeb4fc024da" providerId="AD" clId="Web-{D5ADB08A-896B-3423-CB43-9FEADAA017C0}" dt="2023-08-23T04:04:19.057" v="42" actId="20577"/>
        <pc:sldMkLst>
          <pc:docMk/>
          <pc:sldMk cId="4117781799" sldId="264"/>
        </pc:sldMkLst>
        <pc:graphicFrameChg chg="modGraphic">
          <ac:chgData name="Sebastian Focas" userId="S::sebastian.focas@griffithuni.edu.au::f60bea90-07c4-405c-87a0-baeb4fc024da" providerId="AD" clId="Web-{D5ADB08A-896B-3423-CB43-9FEADAA017C0}" dt="2023-08-23T04:04:19.057" v="42" actId="20577"/>
          <ac:graphicFrameMkLst>
            <pc:docMk/>
            <pc:sldMk cId="4117781799" sldId="264"/>
            <ac:graphicFrameMk id="7" creationId="{BA2D26B7-39DC-DDDF-3707-215CE47445D4}"/>
          </ac:graphicFrameMkLst>
        </pc:graphicFrameChg>
      </pc:sldChg>
    </pc:docChg>
  </pc:docChgLst>
  <pc:docChgLst>
    <pc:chgData name="Jonathan Willner" userId="S::jonathan.willner@griffithuni.edu.au::5655ac1a-9d02-4c37-88a4-81801fdf4898" providerId="AD" clId="Web-{CE20378F-C40F-125E-A14B-22C588185E67}"/>
    <pc:docChg chg="modSld">
      <pc:chgData name="Jonathan Willner" userId="S::jonathan.willner@griffithuni.edu.au::5655ac1a-9d02-4c37-88a4-81801fdf4898" providerId="AD" clId="Web-{CE20378F-C40F-125E-A14B-22C588185E67}" dt="2023-08-21T05:50:13.287" v="6" actId="20577"/>
      <pc:docMkLst>
        <pc:docMk/>
      </pc:docMkLst>
      <pc:sldChg chg="modSp">
        <pc:chgData name="Jonathan Willner" userId="S::jonathan.willner@griffithuni.edu.au::5655ac1a-9d02-4c37-88a4-81801fdf4898" providerId="AD" clId="Web-{CE20378F-C40F-125E-A14B-22C588185E67}" dt="2023-08-21T05:50:13.287" v="6" actId="20577"/>
        <pc:sldMkLst>
          <pc:docMk/>
          <pc:sldMk cId="109857222" sldId="256"/>
        </pc:sldMkLst>
        <pc:spChg chg="mod">
          <ac:chgData name="Jonathan Willner" userId="S::jonathan.willner@griffithuni.edu.au::5655ac1a-9d02-4c37-88a4-81801fdf4898" providerId="AD" clId="Web-{CE20378F-C40F-125E-A14B-22C588185E67}" dt="2023-08-21T05:50:13.287" v="6" actId="20577"/>
          <ac:spMkLst>
            <pc:docMk/>
            <pc:sldMk cId="109857222"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1A7B0-3750-4E91-AE5B-55A1CB614BA6}"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E47C296D-445F-452D-A7E3-01964AE7D782}">
      <dgm:prSet/>
      <dgm:spPr/>
      <dgm:t>
        <a:bodyPr/>
        <a:lstStyle/>
        <a:p>
          <a:r>
            <a:rPr lang="en-GB"/>
            <a:t>Against businesses</a:t>
          </a:r>
          <a:endParaRPr lang="en-US"/>
        </a:p>
      </dgm:t>
    </dgm:pt>
    <dgm:pt modelId="{7C3B56E4-6A17-4D1D-82C6-3DF92D3AB7FB}" type="parTrans" cxnId="{41B447A0-0A98-4CEE-8104-F5EDF39D86FC}">
      <dgm:prSet/>
      <dgm:spPr/>
      <dgm:t>
        <a:bodyPr/>
        <a:lstStyle/>
        <a:p>
          <a:endParaRPr lang="en-US"/>
        </a:p>
      </dgm:t>
    </dgm:pt>
    <dgm:pt modelId="{9235456E-8B76-4305-BCAB-8A5B8BD3E420}" type="sibTrans" cxnId="{41B447A0-0A98-4CEE-8104-F5EDF39D86FC}">
      <dgm:prSet/>
      <dgm:spPr/>
      <dgm:t>
        <a:bodyPr/>
        <a:lstStyle/>
        <a:p>
          <a:endParaRPr lang="en-US"/>
        </a:p>
      </dgm:t>
    </dgm:pt>
    <dgm:pt modelId="{731D8ADA-063A-456D-AFE8-3CF072F8B019}">
      <dgm:prSet/>
      <dgm:spPr/>
      <dgm:t>
        <a:bodyPr/>
        <a:lstStyle/>
        <a:p>
          <a:pPr rtl="0"/>
          <a:r>
            <a:rPr lang="en-GB">
              <a:latin typeface="Calibri Light" panose="020F0302020204030204"/>
            </a:rPr>
            <a:t>Caused</a:t>
          </a:r>
          <a:r>
            <a:rPr lang="en-GB"/>
            <a:t> a loss of US$243,000 and US$35,000,000</a:t>
          </a:r>
          <a:r>
            <a:rPr lang="en-GB">
              <a:latin typeface="Calibri Light" panose="020F0302020204030204"/>
            </a:rPr>
            <a:t> </a:t>
          </a:r>
          <a:r>
            <a:rPr lang="en-GB">
              <a:latin typeface="Calibri Light"/>
              <a:cs typeface="Calibri Light"/>
            </a:rPr>
            <a:t>(de Rancourt &amp; Smaili, 2023</a:t>
          </a:r>
          <a:r>
            <a:rPr lang="en-GB">
              <a:latin typeface="Calibri Light" panose="020F0302020204030204"/>
            </a:rPr>
            <a:t>).</a:t>
          </a:r>
          <a:endParaRPr lang="en-US"/>
        </a:p>
      </dgm:t>
    </dgm:pt>
    <dgm:pt modelId="{50C64111-A1FB-4719-BAC8-D7ABE423F7FF}" type="parTrans" cxnId="{419BA1E5-F904-465D-8921-14DF77FEC8FB}">
      <dgm:prSet/>
      <dgm:spPr/>
      <dgm:t>
        <a:bodyPr/>
        <a:lstStyle/>
        <a:p>
          <a:endParaRPr lang="en-US"/>
        </a:p>
      </dgm:t>
    </dgm:pt>
    <dgm:pt modelId="{A3B1D80F-E74F-4805-B2A7-821C7EC44A59}" type="sibTrans" cxnId="{419BA1E5-F904-465D-8921-14DF77FEC8FB}">
      <dgm:prSet/>
      <dgm:spPr/>
      <dgm:t>
        <a:bodyPr/>
        <a:lstStyle/>
        <a:p>
          <a:endParaRPr lang="en-US"/>
        </a:p>
      </dgm:t>
    </dgm:pt>
    <dgm:pt modelId="{49AFCBA7-9818-4C88-893B-177C0477E236}">
      <dgm:prSet/>
      <dgm:spPr/>
      <dgm:t>
        <a:bodyPr/>
        <a:lstStyle/>
        <a:p>
          <a:r>
            <a:rPr lang="en-GB"/>
            <a:t>Against Governments</a:t>
          </a:r>
          <a:endParaRPr lang="en-US"/>
        </a:p>
      </dgm:t>
    </dgm:pt>
    <dgm:pt modelId="{C621D659-38B7-4D33-92BC-CF89B9551848}" type="parTrans" cxnId="{2238D5CA-B075-4143-B542-6A59FA6DDA72}">
      <dgm:prSet/>
      <dgm:spPr/>
      <dgm:t>
        <a:bodyPr/>
        <a:lstStyle/>
        <a:p>
          <a:endParaRPr lang="en-US"/>
        </a:p>
      </dgm:t>
    </dgm:pt>
    <dgm:pt modelId="{A916C20C-A5C0-4A3F-BD1B-CCF613C50F38}" type="sibTrans" cxnId="{2238D5CA-B075-4143-B542-6A59FA6DDA72}">
      <dgm:prSet/>
      <dgm:spPr/>
      <dgm:t>
        <a:bodyPr/>
        <a:lstStyle/>
        <a:p>
          <a:endParaRPr lang="en-US"/>
        </a:p>
      </dgm:t>
    </dgm:pt>
    <dgm:pt modelId="{0895A92F-C094-4523-BE8A-9C3B16E9EE57}">
      <dgm:prSet/>
      <dgm:spPr/>
      <dgm:t>
        <a:bodyPr/>
        <a:lstStyle/>
        <a:p>
          <a:pPr rtl="0"/>
          <a:r>
            <a:rPr lang="en-GB"/>
            <a:t>Caused mistrust in Government</a:t>
          </a:r>
          <a:r>
            <a:rPr lang="en-GB">
              <a:latin typeface="Calibri Light" panose="020F0302020204030204"/>
            </a:rPr>
            <a:t> </a:t>
          </a:r>
          <a:r>
            <a:rPr lang="en-GB">
              <a:latin typeface="Calibri Light"/>
              <a:cs typeface="Calibri Light"/>
            </a:rPr>
            <a:t>(de Rancourt &amp; Smaili, 2023</a:t>
          </a:r>
          <a:r>
            <a:rPr lang="en-GB">
              <a:latin typeface="Calibri Light" panose="020F0302020204030204"/>
            </a:rPr>
            <a:t>).</a:t>
          </a:r>
          <a:endParaRPr lang="en-US"/>
        </a:p>
      </dgm:t>
    </dgm:pt>
    <dgm:pt modelId="{18CAB8B0-7683-4C08-B117-3DDAB96C101D}" type="parTrans" cxnId="{4C248F47-6551-48CE-AAB5-13E19CAC84C2}">
      <dgm:prSet/>
      <dgm:spPr/>
      <dgm:t>
        <a:bodyPr/>
        <a:lstStyle/>
        <a:p>
          <a:endParaRPr lang="en-US"/>
        </a:p>
      </dgm:t>
    </dgm:pt>
    <dgm:pt modelId="{94D610CA-A4CD-49C5-B719-76B2A87171D6}" type="sibTrans" cxnId="{4C248F47-6551-48CE-AAB5-13E19CAC84C2}">
      <dgm:prSet/>
      <dgm:spPr/>
      <dgm:t>
        <a:bodyPr/>
        <a:lstStyle/>
        <a:p>
          <a:endParaRPr lang="en-US"/>
        </a:p>
      </dgm:t>
    </dgm:pt>
    <dgm:pt modelId="{F7A17648-D5DE-46BC-8C49-E8FD91F68A2D}">
      <dgm:prSet/>
      <dgm:spPr/>
      <dgm:t>
        <a:bodyPr/>
        <a:lstStyle/>
        <a:p>
          <a:r>
            <a:rPr lang="en-GB"/>
            <a:t>Against People</a:t>
          </a:r>
          <a:endParaRPr lang="en-US"/>
        </a:p>
      </dgm:t>
    </dgm:pt>
    <dgm:pt modelId="{A1197165-0311-4515-8EDA-1285BF44A218}" type="parTrans" cxnId="{D9F3AE77-F707-4F16-B818-4D05ACA38793}">
      <dgm:prSet/>
      <dgm:spPr/>
      <dgm:t>
        <a:bodyPr/>
        <a:lstStyle/>
        <a:p>
          <a:endParaRPr lang="en-US"/>
        </a:p>
      </dgm:t>
    </dgm:pt>
    <dgm:pt modelId="{3EB14064-C814-486C-84BF-7C39EC6104A4}" type="sibTrans" cxnId="{D9F3AE77-F707-4F16-B818-4D05ACA38793}">
      <dgm:prSet/>
      <dgm:spPr/>
      <dgm:t>
        <a:bodyPr/>
        <a:lstStyle/>
        <a:p>
          <a:endParaRPr lang="en-US"/>
        </a:p>
      </dgm:t>
    </dgm:pt>
    <dgm:pt modelId="{8A242060-C998-4DAB-BD21-DEB9BBAD35DA}">
      <dgm:prSet/>
      <dgm:spPr/>
      <dgm:t>
        <a:bodyPr/>
        <a:lstStyle/>
        <a:p>
          <a:pPr rtl="0"/>
          <a:r>
            <a:rPr lang="en-GB"/>
            <a:t>Has been used to generate pornographic content of individuals without consent</a:t>
          </a:r>
          <a:r>
            <a:rPr lang="en-GB">
              <a:latin typeface="Calibri Light" panose="020F0302020204030204"/>
            </a:rPr>
            <a:t> (Russell, 2019).</a:t>
          </a:r>
          <a:endParaRPr lang="en-US"/>
        </a:p>
      </dgm:t>
    </dgm:pt>
    <dgm:pt modelId="{5BA070AB-8A77-4811-B3EE-C9AF8EAFF17B}" type="parTrans" cxnId="{3A9D8703-6800-4ADF-B730-FEE71DCDAC2F}">
      <dgm:prSet/>
      <dgm:spPr/>
      <dgm:t>
        <a:bodyPr/>
        <a:lstStyle/>
        <a:p>
          <a:endParaRPr lang="en-US"/>
        </a:p>
      </dgm:t>
    </dgm:pt>
    <dgm:pt modelId="{629B830B-8EB4-4C97-99A1-7B2D57B61EC7}" type="sibTrans" cxnId="{3A9D8703-6800-4ADF-B730-FEE71DCDAC2F}">
      <dgm:prSet/>
      <dgm:spPr/>
      <dgm:t>
        <a:bodyPr/>
        <a:lstStyle/>
        <a:p>
          <a:endParaRPr lang="en-US"/>
        </a:p>
      </dgm:t>
    </dgm:pt>
    <dgm:pt modelId="{7108FBED-9DA2-4084-A181-6A6A497ED947}" type="pres">
      <dgm:prSet presAssocID="{0451A7B0-3750-4E91-AE5B-55A1CB614BA6}" presName="Name0" presStyleCnt="0">
        <dgm:presLayoutVars>
          <dgm:dir/>
          <dgm:animLvl val="lvl"/>
          <dgm:resizeHandles val="exact"/>
        </dgm:presLayoutVars>
      </dgm:prSet>
      <dgm:spPr/>
    </dgm:pt>
    <dgm:pt modelId="{BBDD8F1A-DED3-4D31-AADA-905290A0ECAD}" type="pres">
      <dgm:prSet presAssocID="{E47C296D-445F-452D-A7E3-01964AE7D782}" presName="linNode" presStyleCnt="0"/>
      <dgm:spPr/>
    </dgm:pt>
    <dgm:pt modelId="{963203BE-64C2-47D8-86FA-A801A6F55ADE}" type="pres">
      <dgm:prSet presAssocID="{E47C296D-445F-452D-A7E3-01964AE7D782}" presName="parentText" presStyleLbl="node1" presStyleIdx="0" presStyleCnt="3">
        <dgm:presLayoutVars>
          <dgm:chMax val="1"/>
          <dgm:bulletEnabled val="1"/>
        </dgm:presLayoutVars>
      </dgm:prSet>
      <dgm:spPr/>
    </dgm:pt>
    <dgm:pt modelId="{F402F0B7-F041-490B-B8B8-82733F52C1DF}" type="pres">
      <dgm:prSet presAssocID="{E47C296D-445F-452D-A7E3-01964AE7D782}" presName="descendantText" presStyleLbl="alignAccFollowNode1" presStyleIdx="0" presStyleCnt="3">
        <dgm:presLayoutVars>
          <dgm:bulletEnabled val="1"/>
        </dgm:presLayoutVars>
      </dgm:prSet>
      <dgm:spPr/>
    </dgm:pt>
    <dgm:pt modelId="{17760D18-4BB4-45CC-AE57-81685D074F1E}" type="pres">
      <dgm:prSet presAssocID="{9235456E-8B76-4305-BCAB-8A5B8BD3E420}" presName="sp" presStyleCnt="0"/>
      <dgm:spPr/>
    </dgm:pt>
    <dgm:pt modelId="{E6542DF4-E770-497B-9909-B7B2214EBFBB}" type="pres">
      <dgm:prSet presAssocID="{49AFCBA7-9818-4C88-893B-177C0477E236}" presName="linNode" presStyleCnt="0"/>
      <dgm:spPr/>
    </dgm:pt>
    <dgm:pt modelId="{3AE28591-AD85-491B-9844-2BDC09858812}" type="pres">
      <dgm:prSet presAssocID="{49AFCBA7-9818-4C88-893B-177C0477E236}" presName="parentText" presStyleLbl="node1" presStyleIdx="1" presStyleCnt="3">
        <dgm:presLayoutVars>
          <dgm:chMax val="1"/>
          <dgm:bulletEnabled val="1"/>
        </dgm:presLayoutVars>
      </dgm:prSet>
      <dgm:spPr/>
    </dgm:pt>
    <dgm:pt modelId="{79D386CB-794C-4618-902D-43EF5E911035}" type="pres">
      <dgm:prSet presAssocID="{49AFCBA7-9818-4C88-893B-177C0477E236}" presName="descendantText" presStyleLbl="alignAccFollowNode1" presStyleIdx="1" presStyleCnt="3">
        <dgm:presLayoutVars>
          <dgm:bulletEnabled val="1"/>
        </dgm:presLayoutVars>
      </dgm:prSet>
      <dgm:spPr/>
    </dgm:pt>
    <dgm:pt modelId="{3F30B7F0-BECA-4DA1-BFF0-F744B5D2B8AC}" type="pres">
      <dgm:prSet presAssocID="{A916C20C-A5C0-4A3F-BD1B-CCF613C50F38}" presName="sp" presStyleCnt="0"/>
      <dgm:spPr/>
    </dgm:pt>
    <dgm:pt modelId="{CD35077C-68C8-4BC9-83DF-B8697CFF09CA}" type="pres">
      <dgm:prSet presAssocID="{F7A17648-D5DE-46BC-8C49-E8FD91F68A2D}" presName="linNode" presStyleCnt="0"/>
      <dgm:spPr/>
    </dgm:pt>
    <dgm:pt modelId="{D3336937-8DEB-4426-A647-B32D658C1891}" type="pres">
      <dgm:prSet presAssocID="{F7A17648-D5DE-46BC-8C49-E8FD91F68A2D}" presName="parentText" presStyleLbl="node1" presStyleIdx="2" presStyleCnt="3">
        <dgm:presLayoutVars>
          <dgm:chMax val="1"/>
          <dgm:bulletEnabled val="1"/>
        </dgm:presLayoutVars>
      </dgm:prSet>
      <dgm:spPr/>
    </dgm:pt>
    <dgm:pt modelId="{C74C0413-A46F-47E9-98B6-EEAB36E6E402}" type="pres">
      <dgm:prSet presAssocID="{F7A17648-D5DE-46BC-8C49-E8FD91F68A2D}" presName="descendantText" presStyleLbl="alignAccFollowNode1" presStyleIdx="2" presStyleCnt="3">
        <dgm:presLayoutVars>
          <dgm:bulletEnabled val="1"/>
        </dgm:presLayoutVars>
      </dgm:prSet>
      <dgm:spPr/>
    </dgm:pt>
  </dgm:ptLst>
  <dgm:cxnLst>
    <dgm:cxn modelId="{3A9D8703-6800-4ADF-B730-FEE71DCDAC2F}" srcId="{F7A17648-D5DE-46BC-8C49-E8FD91F68A2D}" destId="{8A242060-C998-4DAB-BD21-DEB9BBAD35DA}" srcOrd="0" destOrd="0" parTransId="{5BA070AB-8A77-4811-B3EE-C9AF8EAFF17B}" sibTransId="{629B830B-8EB4-4C97-99A1-7B2D57B61EC7}"/>
    <dgm:cxn modelId="{842F901C-7ACF-43E0-8D16-0DE7D90418C3}" type="presOf" srcId="{49AFCBA7-9818-4C88-893B-177C0477E236}" destId="{3AE28591-AD85-491B-9844-2BDC09858812}" srcOrd="0" destOrd="0" presId="urn:microsoft.com/office/officeart/2005/8/layout/vList5"/>
    <dgm:cxn modelId="{4C248F47-6551-48CE-AAB5-13E19CAC84C2}" srcId="{49AFCBA7-9818-4C88-893B-177C0477E236}" destId="{0895A92F-C094-4523-BE8A-9C3B16E9EE57}" srcOrd="0" destOrd="0" parTransId="{18CAB8B0-7683-4C08-B117-3DDAB96C101D}" sibTransId="{94D610CA-A4CD-49C5-B719-76B2A87171D6}"/>
    <dgm:cxn modelId="{D9F3AE77-F707-4F16-B818-4D05ACA38793}" srcId="{0451A7B0-3750-4E91-AE5B-55A1CB614BA6}" destId="{F7A17648-D5DE-46BC-8C49-E8FD91F68A2D}" srcOrd="2" destOrd="0" parTransId="{A1197165-0311-4515-8EDA-1285BF44A218}" sibTransId="{3EB14064-C814-486C-84BF-7C39EC6104A4}"/>
    <dgm:cxn modelId="{39CD5D7C-C5BA-4E68-B2EF-179C2BAF8076}" type="presOf" srcId="{0451A7B0-3750-4E91-AE5B-55A1CB614BA6}" destId="{7108FBED-9DA2-4084-A181-6A6A497ED947}" srcOrd="0" destOrd="0" presId="urn:microsoft.com/office/officeart/2005/8/layout/vList5"/>
    <dgm:cxn modelId="{FF4BE581-3E47-4C6E-906E-3C8385CFC025}" type="presOf" srcId="{8A242060-C998-4DAB-BD21-DEB9BBAD35DA}" destId="{C74C0413-A46F-47E9-98B6-EEAB36E6E402}" srcOrd="0" destOrd="0" presId="urn:microsoft.com/office/officeart/2005/8/layout/vList5"/>
    <dgm:cxn modelId="{70A65089-C0C3-4B5A-8D36-563C51E7A365}" type="presOf" srcId="{0895A92F-C094-4523-BE8A-9C3B16E9EE57}" destId="{79D386CB-794C-4618-902D-43EF5E911035}" srcOrd="0" destOrd="0" presId="urn:microsoft.com/office/officeart/2005/8/layout/vList5"/>
    <dgm:cxn modelId="{D3E1039D-B978-434D-B3DA-EEA8554D3AB7}" type="presOf" srcId="{E47C296D-445F-452D-A7E3-01964AE7D782}" destId="{963203BE-64C2-47D8-86FA-A801A6F55ADE}" srcOrd="0" destOrd="0" presId="urn:microsoft.com/office/officeart/2005/8/layout/vList5"/>
    <dgm:cxn modelId="{41B447A0-0A98-4CEE-8104-F5EDF39D86FC}" srcId="{0451A7B0-3750-4E91-AE5B-55A1CB614BA6}" destId="{E47C296D-445F-452D-A7E3-01964AE7D782}" srcOrd="0" destOrd="0" parTransId="{7C3B56E4-6A17-4D1D-82C6-3DF92D3AB7FB}" sibTransId="{9235456E-8B76-4305-BCAB-8A5B8BD3E420}"/>
    <dgm:cxn modelId="{2238D5CA-B075-4143-B542-6A59FA6DDA72}" srcId="{0451A7B0-3750-4E91-AE5B-55A1CB614BA6}" destId="{49AFCBA7-9818-4C88-893B-177C0477E236}" srcOrd="1" destOrd="0" parTransId="{C621D659-38B7-4D33-92BC-CF89B9551848}" sibTransId="{A916C20C-A5C0-4A3F-BD1B-CCF613C50F38}"/>
    <dgm:cxn modelId="{37A8ABD5-A4E1-42DB-8A50-F812472B3059}" type="presOf" srcId="{F7A17648-D5DE-46BC-8C49-E8FD91F68A2D}" destId="{D3336937-8DEB-4426-A647-B32D658C1891}" srcOrd="0" destOrd="0" presId="urn:microsoft.com/office/officeart/2005/8/layout/vList5"/>
    <dgm:cxn modelId="{419BA1E5-F904-465D-8921-14DF77FEC8FB}" srcId="{E47C296D-445F-452D-A7E3-01964AE7D782}" destId="{731D8ADA-063A-456D-AFE8-3CF072F8B019}" srcOrd="0" destOrd="0" parTransId="{50C64111-A1FB-4719-BAC8-D7ABE423F7FF}" sibTransId="{A3B1D80F-E74F-4805-B2A7-821C7EC44A59}"/>
    <dgm:cxn modelId="{75761EF8-EEAA-4B13-9483-0C4C42A1DED1}" type="presOf" srcId="{731D8ADA-063A-456D-AFE8-3CF072F8B019}" destId="{F402F0B7-F041-490B-B8B8-82733F52C1DF}" srcOrd="0" destOrd="0" presId="urn:microsoft.com/office/officeart/2005/8/layout/vList5"/>
    <dgm:cxn modelId="{48767B17-305E-4592-A460-36C8B8819EFB}" type="presParOf" srcId="{7108FBED-9DA2-4084-A181-6A6A497ED947}" destId="{BBDD8F1A-DED3-4D31-AADA-905290A0ECAD}" srcOrd="0" destOrd="0" presId="urn:microsoft.com/office/officeart/2005/8/layout/vList5"/>
    <dgm:cxn modelId="{B4ECE060-F35D-4E2E-8ED4-02CE08CD9139}" type="presParOf" srcId="{BBDD8F1A-DED3-4D31-AADA-905290A0ECAD}" destId="{963203BE-64C2-47D8-86FA-A801A6F55ADE}" srcOrd="0" destOrd="0" presId="urn:microsoft.com/office/officeart/2005/8/layout/vList5"/>
    <dgm:cxn modelId="{A4BD4FB5-4B6C-4FFE-8E36-FE3CF619EA01}" type="presParOf" srcId="{BBDD8F1A-DED3-4D31-AADA-905290A0ECAD}" destId="{F402F0B7-F041-490B-B8B8-82733F52C1DF}" srcOrd="1" destOrd="0" presId="urn:microsoft.com/office/officeart/2005/8/layout/vList5"/>
    <dgm:cxn modelId="{DE268ABE-E765-4961-A128-2A655928D1A1}" type="presParOf" srcId="{7108FBED-9DA2-4084-A181-6A6A497ED947}" destId="{17760D18-4BB4-45CC-AE57-81685D074F1E}" srcOrd="1" destOrd="0" presId="urn:microsoft.com/office/officeart/2005/8/layout/vList5"/>
    <dgm:cxn modelId="{60E3F7E0-E658-4BCD-B4B7-C8AB3A55B066}" type="presParOf" srcId="{7108FBED-9DA2-4084-A181-6A6A497ED947}" destId="{E6542DF4-E770-497B-9909-B7B2214EBFBB}" srcOrd="2" destOrd="0" presId="urn:microsoft.com/office/officeart/2005/8/layout/vList5"/>
    <dgm:cxn modelId="{E455C72F-856F-4C87-8E7E-0C09BC1469FA}" type="presParOf" srcId="{E6542DF4-E770-497B-9909-B7B2214EBFBB}" destId="{3AE28591-AD85-491B-9844-2BDC09858812}" srcOrd="0" destOrd="0" presId="urn:microsoft.com/office/officeart/2005/8/layout/vList5"/>
    <dgm:cxn modelId="{713311A3-989B-4BF2-9978-5D769E844014}" type="presParOf" srcId="{E6542DF4-E770-497B-9909-B7B2214EBFBB}" destId="{79D386CB-794C-4618-902D-43EF5E911035}" srcOrd="1" destOrd="0" presId="urn:microsoft.com/office/officeart/2005/8/layout/vList5"/>
    <dgm:cxn modelId="{C8E39D40-37A9-414E-B3E8-B975B51B8D9B}" type="presParOf" srcId="{7108FBED-9DA2-4084-A181-6A6A497ED947}" destId="{3F30B7F0-BECA-4DA1-BFF0-F744B5D2B8AC}" srcOrd="3" destOrd="0" presId="urn:microsoft.com/office/officeart/2005/8/layout/vList5"/>
    <dgm:cxn modelId="{4DD83A5C-7125-411A-AEB0-F77C5C5B8EB0}" type="presParOf" srcId="{7108FBED-9DA2-4084-A181-6A6A497ED947}" destId="{CD35077C-68C8-4BC9-83DF-B8697CFF09CA}" srcOrd="4" destOrd="0" presId="urn:microsoft.com/office/officeart/2005/8/layout/vList5"/>
    <dgm:cxn modelId="{2D5A8F51-B550-45C8-B493-F492F78EB996}" type="presParOf" srcId="{CD35077C-68C8-4BC9-83DF-B8697CFF09CA}" destId="{D3336937-8DEB-4426-A647-B32D658C1891}" srcOrd="0" destOrd="0" presId="urn:microsoft.com/office/officeart/2005/8/layout/vList5"/>
    <dgm:cxn modelId="{892F0B54-60CD-4B7A-8B81-10488EB750A5}" type="presParOf" srcId="{CD35077C-68C8-4BC9-83DF-B8697CFF09CA}" destId="{C74C0413-A46F-47E9-98B6-EEAB36E6E40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2DEC0-F557-4F2C-9CFB-6E6C5FD64FB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BC80AB9A-1D49-4706-8131-1A6AA5601063}">
      <dgm:prSet/>
      <dgm:spPr/>
      <dgm:t>
        <a:bodyPr/>
        <a:lstStyle/>
        <a:p>
          <a:r>
            <a:rPr lang="en-US"/>
            <a:t>Exerting influence and the spread of misinformation</a:t>
          </a:r>
        </a:p>
      </dgm:t>
    </dgm:pt>
    <dgm:pt modelId="{BC032B93-B399-4194-BF05-1BBF8A87DB52}" type="parTrans" cxnId="{CF188C2C-51F9-4452-AA3F-66260164D00A}">
      <dgm:prSet/>
      <dgm:spPr/>
      <dgm:t>
        <a:bodyPr/>
        <a:lstStyle/>
        <a:p>
          <a:endParaRPr lang="en-US"/>
        </a:p>
      </dgm:t>
    </dgm:pt>
    <dgm:pt modelId="{8980A5B9-D46C-47D9-A7A4-86CE7C03456C}" type="sibTrans" cxnId="{CF188C2C-51F9-4452-AA3F-66260164D00A}">
      <dgm:prSet/>
      <dgm:spPr/>
      <dgm:t>
        <a:bodyPr/>
        <a:lstStyle/>
        <a:p>
          <a:endParaRPr lang="en-US"/>
        </a:p>
      </dgm:t>
    </dgm:pt>
    <dgm:pt modelId="{62DAD5B9-3566-4E45-B3B5-CB26B15078C2}">
      <dgm:prSet/>
      <dgm:spPr/>
      <dgm:t>
        <a:bodyPr/>
        <a:lstStyle/>
        <a:p>
          <a:r>
            <a:rPr lang="en-US"/>
            <a:t>Detection technology far behind synthetic media creation</a:t>
          </a:r>
        </a:p>
      </dgm:t>
    </dgm:pt>
    <dgm:pt modelId="{0AE99BCB-25B8-4339-A51B-1C809DC0355E}" type="parTrans" cxnId="{D361AD12-A1D9-4089-9BA8-5976B93D40DA}">
      <dgm:prSet/>
      <dgm:spPr/>
      <dgm:t>
        <a:bodyPr/>
        <a:lstStyle/>
        <a:p>
          <a:endParaRPr lang="en-US"/>
        </a:p>
      </dgm:t>
    </dgm:pt>
    <dgm:pt modelId="{844ED42E-0B85-4B94-AB7B-466187CDDB4D}" type="sibTrans" cxnId="{D361AD12-A1D9-4089-9BA8-5976B93D40DA}">
      <dgm:prSet/>
      <dgm:spPr/>
      <dgm:t>
        <a:bodyPr/>
        <a:lstStyle/>
        <a:p>
          <a:endParaRPr lang="en-US"/>
        </a:p>
      </dgm:t>
    </dgm:pt>
    <dgm:pt modelId="{853E71F5-4110-4F45-9F49-C791B9F60E16}">
      <dgm:prSet/>
      <dgm:spPr/>
      <dgm:t>
        <a:bodyPr/>
        <a:lstStyle/>
        <a:p>
          <a:r>
            <a:rPr lang="en-US"/>
            <a:t>Fighting AI with… AI</a:t>
          </a:r>
        </a:p>
      </dgm:t>
    </dgm:pt>
    <dgm:pt modelId="{8C444022-E13B-4C66-8F89-2041EF55EC95}" type="parTrans" cxnId="{0F9E42F2-6CE7-4FE4-895E-D815B51AD83C}">
      <dgm:prSet/>
      <dgm:spPr/>
      <dgm:t>
        <a:bodyPr/>
        <a:lstStyle/>
        <a:p>
          <a:endParaRPr lang="en-US"/>
        </a:p>
      </dgm:t>
    </dgm:pt>
    <dgm:pt modelId="{96FCC4EB-3295-430B-933B-D72CD3A4C4E7}" type="sibTrans" cxnId="{0F9E42F2-6CE7-4FE4-895E-D815B51AD83C}">
      <dgm:prSet/>
      <dgm:spPr/>
      <dgm:t>
        <a:bodyPr/>
        <a:lstStyle/>
        <a:p>
          <a:endParaRPr lang="en-US"/>
        </a:p>
      </dgm:t>
    </dgm:pt>
    <dgm:pt modelId="{333342B9-F1A5-4119-8B30-93CB20898092}">
      <dgm:prSet/>
      <dgm:spPr/>
      <dgm:t>
        <a:bodyPr/>
        <a:lstStyle/>
        <a:p>
          <a:r>
            <a:rPr lang="en-US"/>
            <a:t>The average person scrolls 30cm every 5 seconds/3.6 meters a minute</a:t>
          </a:r>
        </a:p>
      </dgm:t>
    </dgm:pt>
    <dgm:pt modelId="{80F4E803-AD39-4857-AFCC-99551F44D6EC}" type="parTrans" cxnId="{B6B28C51-FBCF-4E6D-AA2C-85527C7B5125}">
      <dgm:prSet/>
      <dgm:spPr/>
      <dgm:t>
        <a:bodyPr/>
        <a:lstStyle/>
        <a:p>
          <a:endParaRPr lang="en-US"/>
        </a:p>
      </dgm:t>
    </dgm:pt>
    <dgm:pt modelId="{C6EC1AF3-BB5A-465F-A053-0E195AC348A1}" type="sibTrans" cxnId="{B6B28C51-FBCF-4E6D-AA2C-85527C7B5125}">
      <dgm:prSet/>
      <dgm:spPr/>
      <dgm:t>
        <a:bodyPr/>
        <a:lstStyle/>
        <a:p>
          <a:endParaRPr lang="en-US"/>
        </a:p>
      </dgm:t>
    </dgm:pt>
    <dgm:pt modelId="{A22BA9FD-4AB6-4533-9F1A-403518A76E40}">
      <dgm:prSet/>
      <dgm:spPr/>
      <dgm:t>
        <a:bodyPr/>
        <a:lstStyle/>
        <a:p>
          <a:r>
            <a:rPr lang="en-US"/>
            <a:t>Technology that can keep up with content  consumption </a:t>
          </a:r>
        </a:p>
      </dgm:t>
    </dgm:pt>
    <dgm:pt modelId="{8E5EEFD8-C22C-4A57-BC09-F878DF08A0C1}" type="parTrans" cxnId="{FB88FEC8-8FB8-47FD-B71F-103999E9761C}">
      <dgm:prSet/>
      <dgm:spPr/>
      <dgm:t>
        <a:bodyPr/>
        <a:lstStyle/>
        <a:p>
          <a:endParaRPr lang="en-US"/>
        </a:p>
      </dgm:t>
    </dgm:pt>
    <dgm:pt modelId="{AC6804B6-4E1B-4D62-9613-8E959A42D7D7}" type="sibTrans" cxnId="{FB88FEC8-8FB8-47FD-B71F-103999E9761C}">
      <dgm:prSet/>
      <dgm:spPr/>
      <dgm:t>
        <a:bodyPr/>
        <a:lstStyle/>
        <a:p>
          <a:endParaRPr lang="en-US"/>
        </a:p>
      </dgm:t>
    </dgm:pt>
    <dgm:pt modelId="{F78221B4-4A07-4B2B-B523-7706C9228133}">
      <dgm:prSet/>
      <dgm:spPr/>
      <dgm:t>
        <a:bodyPr/>
        <a:lstStyle/>
        <a:p>
          <a:r>
            <a:rPr lang="en-US"/>
            <a:t>Identifying and alerting users of deep faked content </a:t>
          </a:r>
        </a:p>
      </dgm:t>
    </dgm:pt>
    <dgm:pt modelId="{B2F240D3-023A-43BA-8231-BA1EA345C3CE}" type="parTrans" cxnId="{4AF9C0D3-EA19-4C89-96CE-3AAAECE315A5}">
      <dgm:prSet/>
      <dgm:spPr/>
      <dgm:t>
        <a:bodyPr/>
        <a:lstStyle/>
        <a:p>
          <a:endParaRPr lang="en-US"/>
        </a:p>
      </dgm:t>
    </dgm:pt>
    <dgm:pt modelId="{C6F778CB-E5AD-44A0-A5AF-021310ADCCA8}" type="sibTrans" cxnId="{4AF9C0D3-EA19-4C89-96CE-3AAAECE315A5}">
      <dgm:prSet/>
      <dgm:spPr/>
      <dgm:t>
        <a:bodyPr/>
        <a:lstStyle/>
        <a:p>
          <a:endParaRPr lang="en-US"/>
        </a:p>
      </dgm:t>
    </dgm:pt>
    <dgm:pt modelId="{FF8E1A6B-6596-48D7-B8A6-69F49830F84E}" type="pres">
      <dgm:prSet presAssocID="{0832DEC0-F557-4F2C-9CFB-6E6C5FD64FBC}" presName="Name0" presStyleCnt="0">
        <dgm:presLayoutVars>
          <dgm:dir/>
          <dgm:resizeHandles val="exact"/>
        </dgm:presLayoutVars>
      </dgm:prSet>
      <dgm:spPr/>
    </dgm:pt>
    <dgm:pt modelId="{7F0AFC18-A96A-4091-A465-47B3B6CDC6CB}" type="pres">
      <dgm:prSet presAssocID="{BC80AB9A-1D49-4706-8131-1A6AA5601063}" presName="node" presStyleLbl="node1" presStyleIdx="0" presStyleCnt="6">
        <dgm:presLayoutVars>
          <dgm:bulletEnabled val="1"/>
        </dgm:presLayoutVars>
      </dgm:prSet>
      <dgm:spPr/>
    </dgm:pt>
    <dgm:pt modelId="{82500D48-0061-4DB4-90D1-3024D8B9ECEC}" type="pres">
      <dgm:prSet presAssocID="{8980A5B9-D46C-47D9-A7A4-86CE7C03456C}" presName="sibTrans" presStyleLbl="sibTrans1D1" presStyleIdx="0" presStyleCnt="5"/>
      <dgm:spPr/>
    </dgm:pt>
    <dgm:pt modelId="{EDE8BD47-E5EA-47A9-936E-18F021057511}" type="pres">
      <dgm:prSet presAssocID="{8980A5B9-D46C-47D9-A7A4-86CE7C03456C}" presName="connectorText" presStyleLbl="sibTrans1D1" presStyleIdx="0" presStyleCnt="5"/>
      <dgm:spPr/>
    </dgm:pt>
    <dgm:pt modelId="{4443929B-81AD-46AF-8B12-1229FCA195D5}" type="pres">
      <dgm:prSet presAssocID="{62DAD5B9-3566-4E45-B3B5-CB26B15078C2}" presName="node" presStyleLbl="node1" presStyleIdx="1" presStyleCnt="6">
        <dgm:presLayoutVars>
          <dgm:bulletEnabled val="1"/>
        </dgm:presLayoutVars>
      </dgm:prSet>
      <dgm:spPr/>
    </dgm:pt>
    <dgm:pt modelId="{891438FA-EE9B-4275-9D17-A2BE521738C4}" type="pres">
      <dgm:prSet presAssocID="{844ED42E-0B85-4B94-AB7B-466187CDDB4D}" presName="sibTrans" presStyleLbl="sibTrans1D1" presStyleIdx="1" presStyleCnt="5"/>
      <dgm:spPr/>
    </dgm:pt>
    <dgm:pt modelId="{CBBF6192-4554-4315-9B7D-8BA645F47A76}" type="pres">
      <dgm:prSet presAssocID="{844ED42E-0B85-4B94-AB7B-466187CDDB4D}" presName="connectorText" presStyleLbl="sibTrans1D1" presStyleIdx="1" presStyleCnt="5"/>
      <dgm:spPr/>
    </dgm:pt>
    <dgm:pt modelId="{80EA3AB0-56AC-4C22-8815-6C3A4E25B03E}" type="pres">
      <dgm:prSet presAssocID="{853E71F5-4110-4F45-9F49-C791B9F60E16}" presName="node" presStyleLbl="node1" presStyleIdx="2" presStyleCnt="6">
        <dgm:presLayoutVars>
          <dgm:bulletEnabled val="1"/>
        </dgm:presLayoutVars>
      </dgm:prSet>
      <dgm:spPr/>
    </dgm:pt>
    <dgm:pt modelId="{8DD20834-2ED4-4926-BA3B-17966E0FF8E7}" type="pres">
      <dgm:prSet presAssocID="{96FCC4EB-3295-430B-933B-D72CD3A4C4E7}" presName="sibTrans" presStyleLbl="sibTrans1D1" presStyleIdx="2" presStyleCnt="5"/>
      <dgm:spPr/>
    </dgm:pt>
    <dgm:pt modelId="{D5A16C59-C00F-4749-A921-20183374B28D}" type="pres">
      <dgm:prSet presAssocID="{96FCC4EB-3295-430B-933B-D72CD3A4C4E7}" presName="connectorText" presStyleLbl="sibTrans1D1" presStyleIdx="2" presStyleCnt="5"/>
      <dgm:spPr/>
    </dgm:pt>
    <dgm:pt modelId="{1E93627C-3EDF-40C4-A7FE-A8F1463B3F5E}" type="pres">
      <dgm:prSet presAssocID="{333342B9-F1A5-4119-8B30-93CB20898092}" presName="node" presStyleLbl="node1" presStyleIdx="3" presStyleCnt="6">
        <dgm:presLayoutVars>
          <dgm:bulletEnabled val="1"/>
        </dgm:presLayoutVars>
      </dgm:prSet>
      <dgm:spPr/>
    </dgm:pt>
    <dgm:pt modelId="{AF597C77-303C-4831-AFA5-415B0529010E}" type="pres">
      <dgm:prSet presAssocID="{C6EC1AF3-BB5A-465F-A053-0E195AC348A1}" presName="sibTrans" presStyleLbl="sibTrans1D1" presStyleIdx="3" presStyleCnt="5"/>
      <dgm:spPr/>
    </dgm:pt>
    <dgm:pt modelId="{F50AAAB9-A575-4193-9717-5701E99371B1}" type="pres">
      <dgm:prSet presAssocID="{C6EC1AF3-BB5A-465F-A053-0E195AC348A1}" presName="connectorText" presStyleLbl="sibTrans1D1" presStyleIdx="3" presStyleCnt="5"/>
      <dgm:spPr/>
    </dgm:pt>
    <dgm:pt modelId="{12E71C7D-A293-4786-8972-873EE348FEE5}" type="pres">
      <dgm:prSet presAssocID="{A22BA9FD-4AB6-4533-9F1A-403518A76E40}" presName="node" presStyleLbl="node1" presStyleIdx="4" presStyleCnt="6">
        <dgm:presLayoutVars>
          <dgm:bulletEnabled val="1"/>
        </dgm:presLayoutVars>
      </dgm:prSet>
      <dgm:spPr/>
    </dgm:pt>
    <dgm:pt modelId="{58CCB428-7F83-48DA-B247-5F6703CD2C61}" type="pres">
      <dgm:prSet presAssocID="{AC6804B6-4E1B-4D62-9613-8E959A42D7D7}" presName="sibTrans" presStyleLbl="sibTrans1D1" presStyleIdx="4" presStyleCnt="5"/>
      <dgm:spPr/>
    </dgm:pt>
    <dgm:pt modelId="{C589FB82-CC9F-496C-A60C-37C9FF6D5821}" type="pres">
      <dgm:prSet presAssocID="{AC6804B6-4E1B-4D62-9613-8E959A42D7D7}" presName="connectorText" presStyleLbl="sibTrans1D1" presStyleIdx="4" presStyleCnt="5"/>
      <dgm:spPr/>
    </dgm:pt>
    <dgm:pt modelId="{E042500D-A5AC-4EE1-AECB-AA3D5223D241}" type="pres">
      <dgm:prSet presAssocID="{F78221B4-4A07-4B2B-B523-7706C9228133}" presName="node" presStyleLbl="node1" presStyleIdx="5" presStyleCnt="6">
        <dgm:presLayoutVars>
          <dgm:bulletEnabled val="1"/>
        </dgm:presLayoutVars>
      </dgm:prSet>
      <dgm:spPr/>
    </dgm:pt>
  </dgm:ptLst>
  <dgm:cxnLst>
    <dgm:cxn modelId="{D361AD12-A1D9-4089-9BA8-5976B93D40DA}" srcId="{0832DEC0-F557-4F2C-9CFB-6E6C5FD64FBC}" destId="{62DAD5B9-3566-4E45-B3B5-CB26B15078C2}" srcOrd="1" destOrd="0" parTransId="{0AE99BCB-25B8-4339-A51B-1C809DC0355E}" sibTransId="{844ED42E-0B85-4B94-AB7B-466187CDDB4D}"/>
    <dgm:cxn modelId="{5DB8C213-DCB9-4C63-BFD4-F7733424F5FF}" type="presOf" srcId="{8980A5B9-D46C-47D9-A7A4-86CE7C03456C}" destId="{82500D48-0061-4DB4-90D1-3024D8B9ECEC}" srcOrd="0" destOrd="0" presId="urn:microsoft.com/office/officeart/2016/7/layout/RepeatingBendingProcessNew"/>
    <dgm:cxn modelId="{EED90B14-F057-4372-B77C-A688979E899E}" type="presOf" srcId="{96FCC4EB-3295-430B-933B-D72CD3A4C4E7}" destId="{D5A16C59-C00F-4749-A921-20183374B28D}" srcOrd="1" destOrd="0" presId="urn:microsoft.com/office/officeart/2016/7/layout/RepeatingBendingProcessNew"/>
    <dgm:cxn modelId="{8B518B1D-4EE1-49CB-84BB-E5B9189E0D7A}" type="presOf" srcId="{AC6804B6-4E1B-4D62-9613-8E959A42D7D7}" destId="{C589FB82-CC9F-496C-A60C-37C9FF6D5821}" srcOrd="1" destOrd="0" presId="urn:microsoft.com/office/officeart/2016/7/layout/RepeatingBendingProcessNew"/>
    <dgm:cxn modelId="{CF188C2C-51F9-4452-AA3F-66260164D00A}" srcId="{0832DEC0-F557-4F2C-9CFB-6E6C5FD64FBC}" destId="{BC80AB9A-1D49-4706-8131-1A6AA5601063}" srcOrd="0" destOrd="0" parTransId="{BC032B93-B399-4194-BF05-1BBF8A87DB52}" sibTransId="{8980A5B9-D46C-47D9-A7A4-86CE7C03456C}"/>
    <dgm:cxn modelId="{7EC2BE2F-6C95-4779-8C78-73765CF3BCAF}" type="presOf" srcId="{844ED42E-0B85-4B94-AB7B-466187CDDB4D}" destId="{CBBF6192-4554-4315-9B7D-8BA645F47A76}" srcOrd="1" destOrd="0" presId="urn:microsoft.com/office/officeart/2016/7/layout/RepeatingBendingProcessNew"/>
    <dgm:cxn modelId="{6074735D-1724-42C0-B3F1-019F432242CD}" type="presOf" srcId="{BC80AB9A-1D49-4706-8131-1A6AA5601063}" destId="{7F0AFC18-A96A-4091-A465-47B3B6CDC6CB}" srcOrd="0" destOrd="0" presId="urn:microsoft.com/office/officeart/2016/7/layout/RepeatingBendingProcessNew"/>
    <dgm:cxn modelId="{71223963-1DF4-4B95-9EBB-7A8D4C7B05EB}" type="presOf" srcId="{A22BA9FD-4AB6-4533-9F1A-403518A76E40}" destId="{12E71C7D-A293-4786-8972-873EE348FEE5}" srcOrd="0" destOrd="0" presId="urn:microsoft.com/office/officeart/2016/7/layout/RepeatingBendingProcessNew"/>
    <dgm:cxn modelId="{91143048-819B-487D-A609-1973CF699B44}" type="presOf" srcId="{AC6804B6-4E1B-4D62-9613-8E959A42D7D7}" destId="{58CCB428-7F83-48DA-B247-5F6703CD2C61}" srcOrd="0" destOrd="0" presId="urn:microsoft.com/office/officeart/2016/7/layout/RepeatingBendingProcessNew"/>
    <dgm:cxn modelId="{32806B68-7359-462D-B992-F8358B08039A}" type="presOf" srcId="{844ED42E-0B85-4B94-AB7B-466187CDDB4D}" destId="{891438FA-EE9B-4275-9D17-A2BE521738C4}" srcOrd="0" destOrd="0" presId="urn:microsoft.com/office/officeart/2016/7/layout/RepeatingBendingProcessNew"/>
    <dgm:cxn modelId="{064CBF68-B920-4AE7-859F-0DE85E539D4A}" type="presOf" srcId="{C6EC1AF3-BB5A-465F-A053-0E195AC348A1}" destId="{AF597C77-303C-4831-AFA5-415B0529010E}" srcOrd="0" destOrd="0" presId="urn:microsoft.com/office/officeart/2016/7/layout/RepeatingBendingProcessNew"/>
    <dgm:cxn modelId="{3E7E726E-FEA0-4B97-99A6-779BE224F171}" type="presOf" srcId="{C6EC1AF3-BB5A-465F-A053-0E195AC348A1}" destId="{F50AAAB9-A575-4193-9717-5701E99371B1}" srcOrd="1" destOrd="0" presId="urn:microsoft.com/office/officeart/2016/7/layout/RepeatingBendingProcessNew"/>
    <dgm:cxn modelId="{B6B28C51-FBCF-4E6D-AA2C-85527C7B5125}" srcId="{0832DEC0-F557-4F2C-9CFB-6E6C5FD64FBC}" destId="{333342B9-F1A5-4119-8B30-93CB20898092}" srcOrd="3" destOrd="0" parTransId="{80F4E803-AD39-4857-AFCC-99551F44D6EC}" sibTransId="{C6EC1AF3-BB5A-465F-A053-0E195AC348A1}"/>
    <dgm:cxn modelId="{2AF9077D-9883-443C-A2F4-D08401B6D7F1}" type="presOf" srcId="{62DAD5B9-3566-4E45-B3B5-CB26B15078C2}" destId="{4443929B-81AD-46AF-8B12-1229FCA195D5}" srcOrd="0" destOrd="0" presId="urn:microsoft.com/office/officeart/2016/7/layout/RepeatingBendingProcessNew"/>
    <dgm:cxn modelId="{80DA217F-F181-4C55-9FEB-AEDACAC6C335}" type="presOf" srcId="{96FCC4EB-3295-430B-933B-D72CD3A4C4E7}" destId="{8DD20834-2ED4-4926-BA3B-17966E0FF8E7}" srcOrd="0" destOrd="0" presId="urn:microsoft.com/office/officeart/2016/7/layout/RepeatingBendingProcessNew"/>
    <dgm:cxn modelId="{18FECC8A-9212-4DA0-884E-A313D04649CA}" type="presOf" srcId="{853E71F5-4110-4F45-9F49-C791B9F60E16}" destId="{80EA3AB0-56AC-4C22-8815-6C3A4E25B03E}" srcOrd="0" destOrd="0" presId="urn:microsoft.com/office/officeart/2016/7/layout/RepeatingBendingProcessNew"/>
    <dgm:cxn modelId="{2035A4A7-A288-4C5D-9D04-B460E8E93C23}" type="presOf" srcId="{8980A5B9-D46C-47D9-A7A4-86CE7C03456C}" destId="{EDE8BD47-E5EA-47A9-936E-18F021057511}" srcOrd="1" destOrd="0" presId="urn:microsoft.com/office/officeart/2016/7/layout/RepeatingBendingProcessNew"/>
    <dgm:cxn modelId="{FB88FEC8-8FB8-47FD-B71F-103999E9761C}" srcId="{0832DEC0-F557-4F2C-9CFB-6E6C5FD64FBC}" destId="{A22BA9FD-4AB6-4533-9F1A-403518A76E40}" srcOrd="4" destOrd="0" parTransId="{8E5EEFD8-C22C-4A57-BC09-F878DF08A0C1}" sibTransId="{AC6804B6-4E1B-4D62-9613-8E959A42D7D7}"/>
    <dgm:cxn modelId="{4AF9C0D3-EA19-4C89-96CE-3AAAECE315A5}" srcId="{0832DEC0-F557-4F2C-9CFB-6E6C5FD64FBC}" destId="{F78221B4-4A07-4B2B-B523-7706C9228133}" srcOrd="5" destOrd="0" parTransId="{B2F240D3-023A-43BA-8231-BA1EA345C3CE}" sibTransId="{C6F778CB-E5AD-44A0-A5AF-021310ADCCA8}"/>
    <dgm:cxn modelId="{978504DD-D009-4B06-93E6-78F54E5439F4}" type="presOf" srcId="{F78221B4-4A07-4B2B-B523-7706C9228133}" destId="{E042500D-A5AC-4EE1-AECB-AA3D5223D241}" srcOrd="0" destOrd="0" presId="urn:microsoft.com/office/officeart/2016/7/layout/RepeatingBendingProcessNew"/>
    <dgm:cxn modelId="{0DBF41EE-C02A-4DDC-B590-1A07D6DD495C}" type="presOf" srcId="{333342B9-F1A5-4119-8B30-93CB20898092}" destId="{1E93627C-3EDF-40C4-A7FE-A8F1463B3F5E}" srcOrd="0" destOrd="0" presId="urn:microsoft.com/office/officeart/2016/7/layout/RepeatingBendingProcessNew"/>
    <dgm:cxn modelId="{0F9E42F2-6CE7-4FE4-895E-D815B51AD83C}" srcId="{0832DEC0-F557-4F2C-9CFB-6E6C5FD64FBC}" destId="{853E71F5-4110-4F45-9F49-C791B9F60E16}" srcOrd="2" destOrd="0" parTransId="{8C444022-E13B-4C66-8F89-2041EF55EC95}" sibTransId="{96FCC4EB-3295-430B-933B-D72CD3A4C4E7}"/>
    <dgm:cxn modelId="{383165FA-2639-4691-BF5C-60E4D43E93D8}" type="presOf" srcId="{0832DEC0-F557-4F2C-9CFB-6E6C5FD64FBC}" destId="{FF8E1A6B-6596-48D7-B8A6-69F49830F84E}" srcOrd="0" destOrd="0" presId="urn:microsoft.com/office/officeart/2016/7/layout/RepeatingBendingProcessNew"/>
    <dgm:cxn modelId="{96853009-4E38-40C8-BE03-4E66BDB7EF0F}" type="presParOf" srcId="{FF8E1A6B-6596-48D7-B8A6-69F49830F84E}" destId="{7F0AFC18-A96A-4091-A465-47B3B6CDC6CB}" srcOrd="0" destOrd="0" presId="urn:microsoft.com/office/officeart/2016/7/layout/RepeatingBendingProcessNew"/>
    <dgm:cxn modelId="{76BF7B9F-FDDA-4805-B9AE-F40890D74FFC}" type="presParOf" srcId="{FF8E1A6B-6596-48D7-B8A6-69F49830F84E}" destId="{82500D48-0061-4DB4-90D1-3024D8B9ECEC}" srcOrd="1" destOrd="0" presId="urn:microsoft.com/office/officeart/2016/7/layout/RepeatingBendingProcessNew"/>
    <dgm:cxn modelId="{A074E42B-CA1C-46BD-9FA3-A9841B935994}" type="presParOf" srcId="{82500D48-0061-4DB4-90D1-3024D8B9ECEC}" destId="{EDE8BD47-E5EA-47A9-936E-18F021057511}" srcOrd="0" destOrd="0" presId="urn:microsoft.com/office/officeart/2016/7/layout/RepeatingBendingProcessNew"/>
    <dgm:cxn modelId="{1E4CFFE4-D403-4FEF-867C-FC727A5307B1}" type="presParOf" srcId="{FF8E1A6B-6596-48D7-B8A6-69F49830F84E}" destId="{4443929B-81AD-46AF-8B12-1229FCA195D5}" srcOrd="2" destOrd="0" presId="urn:microsoft.com/office/officeart/2016/7/layout/RepeatingBendingProcessNew"/>
    <dgm:cxn modelId="{055CC7BE-B980-4CCE-AB32-EA18CCB7C0A3}" type="presParOf" srcId="{FF8E1A6B-6596-48D7-B8A6-69F49830F84E}" destId="{891438FA-EE9B-4275-9D17-A2BE521738C4}" srcOrd="3" destOrd="0" presId="urn:microsoft.com/office/officeart/2016/7/layout/RepeatingBendingProcessNew"/>
    <dgm:cxn modelId="{FA6B9872-1106-4481-8183-3130241DF806}" type="presParOf" srcId="{891438FA-EE9B-4275-9D17-A2BE521738C4}" destId="{CBBF6192-4554-4315-9B7D-8BA645F47A76}" srcOrd="0" destOrd="0" presId="urn:microsoft.com/office/officeart/2016/7/layout/RepeatingBendingProcessNew"/>
    <dgm:cxn modelId="{9BA79458-A6A9-4C4D-9DA1-27A6C81AE909}" type="presParOf" srcId="{FF8E1A6B-6596-48D7-B8A6-69F49830F84E}" destId="{80EA3AB0-56AC-4C22-8815-6C3A4E25B03E}" srcOrd="4" destOrd="0" presId="urn:microsoft.com/office/officeart/2016/7/layout/RepeatingBendingProcessNew"/>
    <dgm:cxn modelId="{6F8A6B71-5DE5-44F0-AD17-038C6FC432D0}" type="presParOf" srcId="{FF8E1A6B-6596-48D7-B8A6-69F49830F84E}" destId="{8DD20834-2ED4-4926-BA3B-17966E0FF8E7}" srcOrd="5" destOrd="0" presId="urn:microsoft.com/office/officeart/2016/7/layout/RepeatingBendingProcessNew"/>
    <dgm:cxn modelId="{D15DEE62-C001-43B6-8668-0F4778FF397C}" type="presParOf" srcId="{8DD20834-2ED4-4926-BA3B-17966E0FF8E7}" destId="{D5A16C59-C00F-4749-A921-20183374B28D}" srcOrd="0" destOrd="0" presId="urn:microsoft.com/office/officeart/2016/7/layout/RepeatingBendingProcessNew"/>
    <dgm:cxn modelId="{304F911D-84F7-42D0-AF66-641ED0CFBCFA}" type="presParOf" srcId="{FF8E1A6B-6596-48D7-B8A6-69F49830F84E}" destId="{1E93627C-3EDF-40C4-A7FE-A8F1463B3F5E}" srcOrd="6" destOrd="0" presId="urn:microsoft.com/office/officeart/2016/7/layout/RepeatingBendingProcessNew"/>
    <dgm:cxn modelId="{FBD5A8C7-DF3A-4483-9143-43FFABA7C67E}" type="presParOf" srcId="{FF8E1A6B-6596-48D7-B8A6-69F49830F84E}" destId="{AF597C77-303C-4831-AFA5-415B0529010E}" srcOrd="7" destOrd="0" presId="urn:microsoft.com/office/officeart/2016/7/layout/RepeatingBendingProcessNew"/>
    <dgm:cxn modelId="{2D36EA22-B2E6-4C5B-9765-B89D14B3D577}" type="presParOf" srcId="{AF597C77-303C-4831-AFA5-415B0529010E}" destId="{F50AAAB9-A575-4193-9717-5701E99371B1}" srcOrd="0" destOrd="0" presId="urn:microsoft.com/office/officeart/2016/7/layout/RepeatingBendingProcessNew"/>
    <dgm:cxn modelId="{D1E1F97F-68D4-418F-A7BC-EA3FAE6FF6F6}" type="presParOf" srcId="{FF8E1A6B-6596-48D7-B8A6-69F49830F84E}" destId="{12E71C7D-A293-4786-8972-873EE348FEE5}" srcOrd="8" destOrd="0" presId="urn:microsoft.com/office/officeart/2016/7/layout/RepeatingBendingProcessNew"/>
    <dgm:cxn modelId="{3D770AE5-6B3A-452A-87C5-28F94FFD4A8F}" type="presParOf" srcId="{FF8E1A6B-6596-48D7-B8A6-69F49830F84E}" destId="{58CCB428-7F83-48DA-B247-5F6703CD2C61}" srcOrd="9" destOrd="0" presId="urn:microsoft.com/office/officeart/2016/7/layout/RepeatingBendingProcessNew"/>
    <dgm:cxn modelId="{A6093346-BDC1-438C-80FF-83DB2239E658}" type="presParOf" srcId="{58CCB428-7F83-48DA-B247-5F6703CD2C61}" destId="{C589FB82-CC9F-496C-A60C-37C9FF6D5821}" srcOrd="0" destOrd="0" presId="urn:microsoft.com/office/officeart/2016/7/layout/RepeatingBendingProcessNew"/>
    <dgm:cxn modelId="{7D94509C-FA38-4CAA-A971-3B46CD621B68}" type="presParOf" srcId="{FF8E1A6B-6596-48D7-B8A6-69F49830F84E}" destId="{E042500D-A5AC-4EE1-AECB-AA3D5223D241}"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51A7B0-3750-4E91-AE5B-55A1CB614BA6}"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9AFCBA7-9818-4C88-893B-177C0477E236}">
      <dgm:prSet/>
      <dgm:spPr/>
      <dgm:t>
        <a:bodyPr/>
        <a:lstStyle/>
        <a:p>
          <a:pPr rtl="0"/>
          <a:r>
            <a:rPr lang="en-GB">
              <a:latin typeface="Calibri Light" panose="020F0302020204030204"/>
            </a:rPr>
            <a:t>Primary Function</a:t>
          </a:r>
          <a:endParaRPr lang="en-US"/>
        </a:p>
      </dgm:t>
    </dgm:pt>
    <dgm:pt modelId="{C621D659-38B7-4D33-92BC-CF89B9551848}" type="parTrans" cxnId="{2238D5CA-B075-4143-B542-6A59FA6DDA72}">
      <dgm:prSet/>
      <dgm:spPr/>
      <dgm:t>
        <a:bodyPr/>
        <a:lstStyle/>
        <a:p>
          <a:endParaRPr lang="en-US"/>
        </a:p>
      </dgm:t>
    </dgm:pt>
    <dgm:pt modelId="{A916C20C-A5C0-4A3F-BD1B-CCF613C50F38}" type="sibTrans" cxnId="{2238D5CA-B075-4143-B542-6A59FA6DDA72}">
      <dgm:prSet/>
      <dgm:spPr/>
      <dgm:t>
        <a:bodyPr/>
        <a:lstStyle/>
        <a:p>
          <a:endParaRPr lang="en-US"/>
        </a:p>
      </dgm:t>
    </dgm:pt>
    <dgm:pt modelId="{0895A92F-C094-4523-BE8A-9C3B16E9EE57}">
      <dgm:prSet/>
      <dgm:spPr/>
      <dgm:t>
        <a:bodyPr/>
        <a:lstStyle/>
        <a:p>
          <a:pPr rtl="0"/>
          <a:r>
            <a:rPr lang="en-GB" b="0">
              <a:solidFill>
                <a:srgbClr val="000000"/>
              </a:solidFill>
              <a:latin typeface="Calibri Light"/>
              <a:cs typeface="Calibri Light"/>
            </a:rPr>
            <a:t>Authentication tool for deepfake images and videos</a:t>
          </a:r>
          <a:endParaRPr lang="en-GB" b="0">
            <a:latin typeface="Calibri Light"/>
            <a:cs typeface="Calibri Light"/>
          </a:endParaRPr>
        </a:p>
      </dgm:t>
    </dgm:pt>
    <dgm:pt modelId="{18CAB8B0-7683-4C08-B117-3DDAB96C101D}" type="parTrans" cxnId="{4C248F47-6551-48CE-AAB5-13E19CAC84C2}">
      <dgm:prSet/>
      <dgm:spPr/>
      <dgm:t>
        <a:bodyPr/>
        <a:lstStyle/>
        <a:p>
          <a:endParaRPr lang="en-US"/>
        </a:p>
      </dgm:t>
    </dgm:pt>
    <dgm:pt modelId="{94D610CA-A4CD-49C5-B719-76B2A87171D6}" type="sibTrans" cxnId="{4C248F47-6551-48CE-AAB5-13E19CAC84C2}">
      <dgm:prSet/>
      <dgm:spPr/>
      <dgm:t>
        <a:bodyPr/>
        <a:lstStyle/>
        <a:p>
          <a:endParaRPr lang="en-US"/>
        </a:p>
      </dgm:t>
    </dgm:pt>
    <dgm:pt modelId="{F7A17648-D5DE-46BC-8C49-E8FD91F68A2D}">
      <dgm:prSet/>
      <dgm:spPr/>
      <dgm:t>
        <a:bodyPr/>
        <a:lstStyle/>
        <a:p>
          <a:pPr rtl="0"/>
          <a:r>
            <a:rPr lang="en-GB">
              <a:latin typeface="Calibri Light" panose="020F0302020204030204"/>
            </a:rPr>
            <a:t>Web Browser Extension</a:t>
          </a:r>
          <a:endParaRPr lang="en-US"/>
        </a:p>
      </dgm:t>
    </dgm:pt>
    <dgm:pt modelId="{A1197165-0311-4515-8EDA-1285BF44A218}" type="parTrans" cxnId="{D9F3AE77-F707-4F16-B818-4D05ACA38793}">
      <dgm:prSet/>
      <dgm:spPr/>
      <dgm:t>
        <a:bodyPr/>
        <a:lstStyle/>
        <a:p>
          <a:endParaRPr lang="en-US"/>
        </a:p>
      </dgm:t>
    </dgm:pt>
    <dgm:pt modelId="{3EB14064-C814-486C-84BF-7C39EC6104A4}" type="sibTrans" cxnId="{D9F3AE77-F707-4F16-B818-4D05ACA38793}">
      <dgm:prSet/>
      <dgm:spPr/>
      <dgm:t>
        <a:bodyPr/>
        <a:lstStyle/>
        <a:p>
          <a:endParaRPr lang="en-US"/>
        </a:p>
      </dgm:t>
    </dgm:pt>
    <dgm:pt modelId="{8A242060-C998-4DAB-BD21-DEB9BBAD35DA}">
      <dgm:prSet phldr="0"/>
      <dgm:spPr/>
      <dgm:t>
        <a:bodyPr/>
        <a:lstStyle/>
        <a:p>
          <a:pPr rtl="0"/>
          <a:r>
            <a:rPr lang="en-GB">
              <a:latin typeface="Calibri Light" panose="020F0302020204030204"/>
            </a:rPr>
            <a:t>Performs automatic background scans of all detected media sources on a given webpage</a:t>
          </a:r>
          <a:endParaRPr lang="en-GB"/>
        </a:p>
      </dgm:t>
    </dgm:pt>
    <dgm:pt modelId="{5BA070AB-8A77-4811-B3EE-C9AF8EAFF17B}" type="parTrans" cxnId="{3A9D8703-6800-4ADF-B730-FEE71DCDAC2F}">
      <dgm:prSet/>
      <dgm:spPr/>
      <dgm:t>
        <a:bodyPr/>
        <a:lstStyle/>
        <a:p>
          <a:endParaRPr lang="en-US"/>
        </a:p>
      </dgm:t>
    </dgm:pt>
    <dgm:pt modelId="{629B830B-8EB4-4C97-99A1-7B2D57B61EC7}" type="sibTrans" cxnId="{3A9D8703-6800-4ADF-B730-FEE71DCDAC2F}">
      <dgm:prSet/>
      <dgm:spPr/>
      <dgm:t>
        <a:bodyPr/>
        <a:lstStyle/>
        <a:p>
          <a:endParaRPr lang="en-US"/>
        </a:p>
      </dgm:t>
    </dgm:pt>
    <dgm:pt modelId="{D9ECB47D-EE79-4A39-B679-0355CC71E4D3}">
      <dgm:prSet phldr="0"/>
      <dgm:spPr/>
      <dgm:t>
        <a:bodyPr/>
        <a:lstStyle/>
        <a:p>
          <a:pPr rtl="0"/>
          <a:r>
            <a:rPr lang="en-GB">
              <a:latin typeface="Calibri Light" panose="020F0302020204030204"/>
            </a:rPr>
            <a:t>Will alert the user with a popup if a potential deepfake has been detected</a:t>
          </a:r>
        </a:p>
      </dgm:t>
    </dgm:pt>
    <dgm:pt modelId="{AB301F57-063F-4D7E-8475-DF47EFE47547}" type="parTrans" cxnId="{B6A72580-E066-41D9-875A-8CDC73765F12}">
      <dgm:prSet/>
      <dgm:spPr/>
    </dgm:pt>
    <dgm:pt modelId="{C662D433-8B97-492E-8407-A354DF847F79}" type="sibTrans" cxnId="{B6A72580-E066-41D9-875A-8CDC73765F12}">
      <dgm:prSet/>
      <dgm:spPr/>
    </dgm:pt>
    <dgm:pt modelId="{AE0E1E93-8623-4B67-82F8-C528C5B78664}">
      <dgm:prSet phldr="0"/>
      <dgm:spPr/>
      <dgm:t>
        <a:bodyPr/>
        <a:lstStyle/>
        <a:p>
          <a:pPr rtl="0"/>
          <a:r>
            <a:rPr lang="en-GB">
              <a:latin typeface="Calibri Light"/>
              <a:cs typeface="Calibri"/>
            </a:rPr>
            <a:t>Mobile Application</a:t>
          </a:r>
        </a:p>
      </dgm:t>
    </dgm:pt>
    <dgm:pt modelId="{6C7F03C6-54B0-4FA2-BCB9-C7145CA4D682}" type="parTrans" cxnId="{BEF5D1C6-BC4A-43BD-BC58-41469D245951}">
      <dgm:prSet/>
      <dgm:spPr/>
    </dgm:pt>
    <dgm:pt modelId="{DFA72D80-A498-454F-B51F-97FC2BCE7B2E}" type="sibTrans" cxnId="{BEF5D1C6-BC4A-43BD-BC58-41469D245951}">
      <dgm:prSet/>
      <dgm:spPr/>
    </dgm:pt>
    <dgm:pt modelId="{8D341F39-11A4-41A8-AE6F-AC79422FE092}">
      <dgm:prSet phldr="0"/>
      <dgm:spPr/>
      <dgm:t>
        <a:bodyPr/>
        <a:lstStyle/>
        <a:p>
          <a:pPr rtl="0"/>
          <a:r>
            <a:rPr lang="en-GB">
              <a:solidFill>
                <a:srgbClr val="000000"/>
              </a:solidFill>
              <a:latin typeface="Calibri Light"/>
              <a:cs typeface="Arial"/>
            </a:rPr>
            <a:t>Opens a given link shared from a social media app or web browser</a:t>
          </a:r>
        </a:p>
      </dgm:t>
    </dgm:pt>
    <dgm:pt modelId="{815FABA8-E7EF-4074-9924-050868909179}" type="parTrans" cxnId="{93BDEBFE-83C6-4835-88F4-25455693E558}">
      <dgm:prSet/>
      <dgm:spPr/>
    </dgm:pt>
    <dgm:pt modelId="{7D74CB5F-196C-4624-8FC0-D7C97F1213E2}" type="sibTrans" cxnId="{93BDEBFE-83C6-4835-88F4-25455693E558}">
      <dgm:prSet/>
      <dgm:spPr/>
    </dgm:pt>
    <dgm:pt modelId="{1F31BEED-7F95-426D-8F06-396DCBD2C748}">
      <dgm:prSet phldr="0"/>
      <dgm:spPr/>
      <dgm:t>
        <a:bodyPr/>
        <a:lstStyle/>
        <a:p>
          <a:pPr rtl="0"/>
          <a:r>
            <a:rPr lang="en-GB">
              <a:latin typeface="Calibri Light"/>
              <a:cs typeface="Arial"/>
            </a:rPr>
            <a:t>From that link, the application then performs a manual scan of the detected media sources</a:t>
          </a:r>
        </a:p>
      </dgm:t>
    </dgm:pt>
    <dgm:pt modelId="{3B6A9A01-4504-4ADD-BD2B-DE1D5A948248}" type="parTrans" cxnId="{DC807F8B-2CD1-4A25-95CB-B8E63E61CC3C}">
      <dgm:prSet/>
      <dgm:spPr/>
    </dgm:pt>
    <dgm:pt modelId="{99452C71-69A1-473B-8CE2-8B9119577E46}" type="sibTrans" cxnId="{DC807F8B-2CD1-4A25-95CB-B8E63E61CC3C}">
      <dgm:prSet/>
      <dgm:spPr/>
    </dgm:pt>
    <dgm:pt modelId="{A7784508-F896-4084-9F07-770FB30FD093}">
      <dgm:prSet phldr="0"/>
      <dgm:spPr/>
      <dgm:t>
        <a:bodyPr/>
        <a:lstStyle/>
        <a:p>
          <a:pPr rtl="0"/>
          <a:r>
            <a:rPr lang="en-GB">
              <a:latin typeface="Calibri Light" panose="020F0302020204030204"/>
            </a:rPr>
            <a:t>2 Prototypes catering for two different systems; desktops and mobile devices</a:t>
          </a:r>
        </a:p>
      </dgm:t>
    </dgm:pt>
    <dgm:pt modelId="{F473273C-F60B-4AD9-AE71-299011BB030C}" type="parTrans" cxnId="{1BF20542-CAB6-47AB-A727-29CC5D037F71}">
      <dgm:prSet/>
      <dgm:spPr/>
    </dgm:pt>
    <dgm:pt modelId="{725BC1F1-A74B-49AA-B718-D837F68B008D}" type="sibTrans" cxnId="{1BF20542-CAB6-47AB-A727-29CC5D037F71}">
      <dgm:prSet/>
      <dgm:spPr/>
    </dgm:pt>
    <dgm:pt modelId="{7108FBED-9DA2-4084-A181-6A6A497ED947}" type="pres">
      <dgm:prSet presAssocID="{0451A7B0-3750-4E91-AE5B-55A1CB614BA6}" presName="Name0" presStyleCnt="0">
        <dgm:presLayoutVars>
          <dgm:dir/>
          <dgm:animLvl val="lvl"/>
          <dgm:resizeHandles val="exact"/>
        </dgm:presLayoutVars>
      </dgm:prSet>
      <dgm:spPr/>
    </dgm:pt>
    <dgm:pt modelId="{E6542DF4-E770-497B-9909-B7B2214EBFBB}" type="pres">
      <dgm:prSet presAssocID="{49AFCBA7-9818-4C88-893B-177C0477E236}" presName="linNode" presStyleCnt="0"/>
      <dgm:spPr/>
    </dgm:pt>
    <dgm:pt modelId="{3AE28591-AD85-491B-9844-2BDC09858812}" type="pres">
      <dgm:prSet presAssocID="{49AFCBA7-9818-4C88-893B-177C0477E236}" presName="parentText" presStyleLbl="node1" presStyleIdx="0" presStyleCnt="3">
        <dgm:presLayoutVars>
          <dgm:chMax val="1"/>
          <dgm:bulletEnabled val="1"/>
        </dgm:presLayoutVars>
      </dgm:prSet>
      <dgm:spPr/>
    </dgm:pt>
    <dgm:pt modelId="{79D386CB-794C-4618-902D-43EF5E911035}" type="pres">
      <dgm:prSet presAssocID="{49AFCBA7-9818-4C88-893B-177C0477E236}" presName="descendantText" presStyleLbl="alignAccFollowNode1" presStyleIdx="0" presStyleCnt="3">
        <dgm:presLayoutVars>
          <dgm:bulletEnabled val="1"/>
        </dgm:presLayoutVars>
      </dgm:prSet>
      <dgm:spPr/>
    </dgm:pt>
    <dgm:pt modelId="{3F30B7F0-BECA-4DA1-BFF0-F744B5D2B8AC}" type="pres">
      <dgm:prSet presAssocID="{A916C20C-A5C0-4A3F-BD1B-CCF613C50F38}" presName="sp" presStyleCnt="0"/>
      <dgm:spPr/>
    </dgm:pt>
    <dgm:pt modelId="{CD35077C-68C8-4BC9-83DF-B8697CFF09CA}" type="pres">
      <dgm:prSet presAssocID="{F7A17648-D5DE-46BC-8C49-E8FD91F68A2D}" presName="linNode" presStyleCnt="0"/>
      <dgm:spPr/>
    </dgm:pt>
    <dgm:pt modelId="{D3336937-8DEB-4426-A647-B32D658C1891}" type="pres">
      <dgm:prSet presAssocID="{F7A17648-D5DE-46BC-8C49-E8FD91F68A2D}" presName="parentText" presStyleLbl="node1" presStyleIdx="1" presStyleCnt="3">
        <dgm:presLayoutVars>
          <dgm:chMax val="1"/>
          <dgm:bulletEnabled val="1"/>
        </dgm:presLayoutVars>
      </dgm:prSet>
      <dgm:spPr/>
    </dgm:pt>
    <dgm:pt modelId="{C74C0413-A46F-47E9-98B6-EEAB36E6E402}" type="pres">
      <dgm:prSet presAssocID="{F7A17648-D5DE-46BC-8C49-E8FD91F68A2D}" presName="descendantText" presStyleLbl="alignAccFollowNode1" presStyleIdx="1" presStyleCnt="3">
        <dgm:presLayoutVars>
          <dgm:bulletEnabled val="1"/>
        </dgm:presLayoutVars>
      </dgm:prSet>
      <dgm:spPr/>
    </dgm:pt>
    <dgm:pt modelId="{78AB0791-3619-49A0-A667-2DB6351C473D}" type="pres">
      <dgm:prSet presAssocID="{3EB14064-C814-486C-84BF-7C39EC6104A4}" presName="sp" presStyleCnt="0"/>
      <dgm:spPr/>
    </dgm:pt>
    <dgm:pt modelId="{5D6C62D1-FB2D-4A7D-BE60-7813398F137B}" type="pres">
      <dgm:prSet presAssocID="{AE0E1E93-8623-4B67-82F8-C528C5B78664}" presName="linNode" presStyleCnt="0"/>
      <dgm:spPr/>
    </dgm:pt>
    <dgm:pt modelId="{6D5111A9-C9B9-485E-B5E0-28D0FC49062D}" type="pres">
      <dgm:prSet presAssocID="{AE0E1E93-8623-4B67-82F8-C528C5B78664}" presName="parentText" presStyleLbl="node1" presStyleIdx="2" presStyleCnt="3">
        <dgm:presLayoutVars>
          <dgm:chMax val="1"/>
          <dgm:bulletEnabled val="1"/>
        </dgm:presLayoutVars>
      </dgm:prSet>
      <dgm:spPr/>
    </dgm:pt>
    <dgm:pt modelId="{F3229276-032C-4F23-B1EB-4C20FF4DB498}" type="pres">
      <dgm:prSet presAssocID="{AE0E1E93-8623-4B67-82F8-C528C5B78664}" presName="descendantText" presStyleLbl="alignAccFollowNode1" presStyleIdx="2" presStyleCnt="3">
        <dgm:presLayoutVars>
          <dgm:bulletEnabled val="1"/>
        </dgm:presLayoutVars>
      </dgm:prSet>
      <dgm:spPr/>
    </dgm:pt>
  </dgm:ptLst>
  <dgm:cxnLst>
    <dgm:cxn modelId="{3A9D8703-6800-4ADF-B730-FEE71DCDAC2F}" srcId="{F7A17648-D5DE-46BC-8C49-E8FD91F68A2D}" destId="{8A242060-C998-4DAB-BD21-DEB9BBAD35DA}" srcOrd="0" destOrd="0" parTransId="{5BA070AB-8A77-4811-B3EE-C9AF8EAFF17B}" sibTransId="{629B830B-8EB4-4C97-99A1-7B2D57B61EC7}"/>
    <dgm:cxn modelId="{83D22817-BEC4-4175-B46B-7778A918B3EE}" type="presOf" srcId="{0895A92F-C094-4523-BE8A-9C3B16E9EE57}" destId="{79D386CB-794C-4618-902D-43EF5E911035}" srcOrd="0" destOrd="0" presId="urn:microsoft.com/office/officeart/2005/8/layout/vList5"/>
    <dgm:cxn modelId="{57F43621-9F8A-48AB-BEF8-9081A3ED2AF1}" type="presOf" srcId="{D9ECB47D-EE79-4A39-B679-0355CC71E4D3}" destId="{C74C0413-A46F-47E9-98B6-EEAB36E6E402}" srcOrd="0" destOrd="1" presId="urn:microsoft.com/office/officeart/2005/8/layout/vList5"/>
    <dgm:cxn modelId="{756C732B-D83A-40BE-AA11-E416593E1C88}" type="presOf" srcId="{AE0E1E93-8623-4B67-82F8-C528C5B78664}" destId="{6D5111A9-C9B9-485E-B5E0-28D0FC49062D}" srcOrd="0" destOrd="0" presId="urn:microsoft.com/office/officeart/2005/8/layout/vList5"/>
    <dgm:cxn modelId="{1BF20542-CAB6-47AB-A727-29CC5D037F71}" srcId="{49AFCBA7-9818-4C88-893B-177C0477E236}" destId="{A7784508-F896-4084-9F07-770FB30FD093}" srcOrd="1" destOrd="0" parTransId="{F473273C-F60B-4AD9-AE71-299011BB030C}" sibTransId="{725BC1F1-A74B-49AA-B718-D837F68B008D}"/>
    <dgm:cxn modelId="{4C248F47-6551-48CE-AAB5-13E19CAC84C2}" srcId="{49AFCBA7-9818-4C88-893B-177C0477E236}" destId="{0895A92F-C094-4523-BE8A-9C3B16E9EE57}" srcOrd="0" destOrd="0" parTransId="{18CAB8B0-7683-4C08-B117-3DDAB96C101D}" sibTransId="{94D610CA-A4CD-49C5-B719-76B2A87171D6}"/>
    <dgm:cxn modelId="{D9F3AE77-F707-4F16-B818-4D05ACA38793}" srcId="{0451A7B0-3750-4E91-AE5B-55A1CB614BA6}" destId="{F7A17648-D5DE-46BC-8C49-E8FD91F68A2D}" srcOrd="1" destOrd="0" parTransId="{A1197165-0311-4515-8EDA-1285BF44A218}" sibTransId="{3EB14064-C814-486C-84BF-7C39EC6104A4}"/>
    <dgm:cxn modelId="{39CD5D7C-C5BA-4E68-B2EF-179C2BAF8076}" type="presOf" srcId="{0451A7B0-3750-4E91-AE5B-55A1CB614BA6}" destId="{7108FBED-9DA2-4084-A181-6A6A497ED947}" srcOrd="0" destOrd="0" presId="urn:microsoft.com/office/officeart/2005/8/layout/vList5"/>
    <dgm:cxn modelId="{B6A72580-E066-41D9-875A-8CDC73765F12}" srcId="{F7A17648-D5DE-46BC-8C49-E8FD91F68A2D}" destId="{D9ECB47D-EE79-4A39-B679-0355CC71E4D3}" srcOrd="1" destOrd="0" parTransId="{AB301F57-063F-4D7E-8475-DF47EFE47547}" sibTransId="{C662D433-8B97-492E-8407-A354DF847F79}"/>
    <dgm:cxn modelId="{00BFB682-9950-41D6-AD85-C40196EE1AB0}" type="presOf" srcId="{49AFCBA7-9818-4C88-893B-177C0477E236}" destId="{3AE28591-AD85-491B-9844-2BDC09858812}" srcOrd="0" destOrd="0" presId="urn:microsoft.com/office/officeart/2005/8/layout/vList5"/>
    <dgm:cxn modelId="{DC807F8B-2CD1-4A25-95CB-B8E63E61CC3C}" srcId="{AE0E1E93-8623-4B67-82F8-C528C5B78664}" destId="{1F31BEED-7F95-426D-8F06-396DCBD2C748}" srcOrd="1" destOrd="0" parTransId="{3B6A9A01-4504-4ADD-BD2B-DE1D5A948248}" sibTransId="{99452C71-69A1-473B-8CE2-8B9119577E46}"/>
    <dgm:cxn modelId="{61EAD996-1E82-4171-BE55-B746FB3AD464}" type="presOf" srcId="{8A242060-C998-4DAB-BD21-DEB9BBAD35DA}" destId="{C74C0413-A46F-47E9-98B6-EEAB36E6E402}" srcOrd="0" destOrd="0" presId="urn:microsoft.com/office/officeart/2005/8/layout/vList5"/>
    <dgm:cxn modelId="{BEF5D1C6-BC4A-43BD-BC58-41469D245951}" srcId="{0451A7B0-3750-4E91-AE5B-55A1CB614BA6}" destId="{AE0E1E93-8623-4B67-82F8-C528C5B78664}" srcOrd="2" destOrd="0" parTransId="{6C7F03C6-54B0-4FA2-BCB9-C7145CA4D682}" sibTransId="{DFA72D80-A498-454F-B51F-97FC2BCE7B2E}"/>
    <dgm:cxn modelId="{127D47CA-E27A-4796-9ED2-F8F19C355795}" type="presOf" srcId="{F7A17648-D5DE-46BC-8C49-E8FD91F68A2D}" destId="{D3336937-8DEB-4426-A647-B32D658C1891}" srcOrd="0" destOrd="0" presId="urn:microsoft.com/office/officeart/2005/8/layout/vList5"/>
    <dgm:cxn modelId="{2238D5CA-B075-4143-B542-6A59FA6DDA72}" srcId="{0451A7B0-3750-4E91-AE5B-55A1CB614BA6}" destId="{49AFCBA7-9818-4C88-893B-177C0477E236}" srcOrd="0" destOrd="0" parTransId="{C621D659-38B7-4D33-92BC-CF89B9551848}" sibTransId="{A916C20C-A5C0-4A3F-BD1B-CCF613C50F38}"/>
    <dgm:cxn modelId="{745740F6-C0E2-443D-9A73-DC8F3CDA1CAF}" type="presOf" srcId="{A7784508-F896-4084-9F07-770FB30FD093}" destId="{79D386CB-794C-4618-902D-43EF5E911035}" srcOrd="0" destOrd="1" presId="urn:microsoft.com/office/officeart/2005/8/layout/vList5"/>
    <dgm:cxn modelId="{C06E92FB-97F2-4A62-BA45-3D1CF0917416}" type="presOf" srcId="{1F31BEED-7F95-426D-8F06-396DCBD2C748}" destId="{F3229276-032C-4F23-B1EB-4C20FF4DB498}" srcOrd="0" destOrd="1" presId="urn:microsoft.com/office/officeart/2005/8/layout/vList5"/>
    <dgm:cxn modelId="{4DF713FC-0957-44D8-A0D8-3A37D725ECAA}" type="presOf" srcId="{8D341F39-11A4-41A8-AE6F-AC79422FE092}" destId="{F3229276-032C-4F23-B1EB-4C20FF4DB498}" srcOrd="0" destOrd="0" presId="urn:microsoft.com/office/officeart/2005/8/layout/vList5"/>
    <dgm:cxn modelId="{93BDEBFE-83C6-4835-88F4-25455693E558}" srcId="{AE0E1E93-8623-4B67-82F8-C528C5B78664}" destId="{8D341F39-11A4-41A8-AE6F-AC79422FE092}" srcOrd="0" destOrd="0" parTransId="{815FABA8-E7EF-4074-9924-050868909179}" sibTransId="{7D74CB5F-196C-4624-8FC0-D7C97F1213E2}"/>
    <dgm:cxn modelId="{2FF6E271-C1A9-4507-93FE-BF5825BFC61F}" type="presParOf" srcId="{7108FBED-9DA2-4084-A181-6A6A497ED947}" destId="{E6542DF4-E770-497B-9909-B7B2214EBFBB}" srcOrd="0" destOrd="0" presId="urn:microsoft.com/office/officeart/2005/8/layout/vList5"/>
    <dgm:cxn modelId="{4B380083-6C94-43EE-BC90-2459584A498F}" type="presParOf" srcId="{E6542DF4-E770-497B-9909-B7B2214EBFBB}" destId="{3AE28591-AD85-491B-9844-2BDC09858812}" srcOrd="0" destOrd="0" presId="urn:microsoft.com/office/officeart/2005/8/layout/vList5"/>
    <dgm:cxn modelId="{9FFEE398-8079-4D56-8CA6-290B435EA8CE}" type="presParOf" srcId="{E6542DF4-E770-497B-9909-B7B2214EBFBB}" destId="{79D386CB-794C-4618-902D-43EF5E911035}" srcOrd="1" destOrd="0" presId="urn:microsoft.com/office/officeart/2005/8/layout/vList5"/>
    <dgm:cxn modelId="{E81A3176-6C7D-462B-9C24-33D72CAEB4C3}" type="presParOf" srcId="{7108FBED-9DA2-4084-A181-6A6A497ED947}" destId="{3F30B7F0-BECA-4DA1-BFF0-F744B5D2B8AC}" srcOrd="1" destOrd="0" presId="urn:microsoft.com/office/officeart/2005/8/layout/vList5"/>
    <dgm:cxn modelId="{CA35F17F-7AE4-4538-9D1E-B898996FC5EF}" type="presParOf" srcId="{7108FBED-9DA2-4084-A181-6A6A497ED947}" destId="{CD35077C-68C8-4BC9-83DF-B8697CFF09CA}" srcOrd="2" destOrd="0" presId="urn:microsoft.com/office/officeart/2005/8/layout/vList5"/>
    <dgm:cxn modelId="{D463092A-4777-4662-8CE4-79CC6D253B25}" type="presParOf" srcId="{CD35077C-68C8-4BC9-83DF-B8697CFF09CA}" destId="{D3336937-8DEB-4426-A647-B32D658C1891}" srcOrd="0" destOrd="0" presId="urn:microsoft.com/office/officeart/2005/8/layout/vList5"/>
    <dgm:cxn modelId="{7F9CB15C-2203-4A27-A9F3-7F4AF4DCCC1B}" type="presParOf" srcId="{CD35077C-68C8-4BC9-83DF-B8697CFF09CA}" destId="{C74C0413-A46F-47E9-98B6-EEAB36E6E402}" srcOrd="1" destOrd="0" presId="urn:microsoft.com/office/officeart/2005/8/layout/vList5"/>
    <dgm:cxn modelId="{F09BB740-70F9-4755-9E4D-14BD115B54BD}" type="presParOf" srcId="{7108FBED-9DA2-4084-A181-6A6A497ED947}" destId="{78AB0791-3619-49A0-A667-2DB6351C473D}" srcOrd="3" destOrd="0" presId="urn:microsoft.com/office/officeart/2005/8/layout/vList5"/>
    <dgm:cxn modelId="{2F7E7D3E-DE8E-4B2A-8CAD-E5E7628A37B0}" type="presParOf" srcId="{7108FBED-9DA2-4084-A181-6A6A497ED947}" destId="{5D6C62D1-FB2D-4A7D-BE60-7813398F137B}" srcOrd="4" destOrd="0" presId="urn:microsoft.com/office/officeart/2005/8/layout/vList5"/>
    <dgm:cxn modelId="{4A3F5F47-9D30-4856-8A46-9A7AF8850724}" type="presParOf" srcId="{5D6C62D1-FB2D-4A7D-BE60-7813398F137B}" destId="{6D5111A9-C9B9-485E-B5E0-28D0FC49062D}" srcOrd="0" destOrd="0" presId="urn:microsoft.com/office/officeart/2005/8/layout/vList5"/>
    <dgm:cxn modelId="{28F8C34C-6CB4-4565-BCD0-51918029F1B0}" type="presParOf" srcId="{5D6C62D1-FB2D-4A7D-BE60-7813398F137B}" destId="{F3229276-032C-4F23-B1EB-4C20FF4DB49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32DEC0-F557-4F2C-9CFB-6E6C5FD64FB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BC80AB9A-1D49-4706-8131-1A6AA5601063}">
      <dgm:prSet/>
      <dgm:spPr/>
      <dgm:t>
        <a:bodyPr/>
        <a:lstStyle/>
        <a:p>
          <a:pPr rtl="0"/>
          <a:r>
            <a:rPr lang="en-US" dirty="0">
              <a:latin typeface="Calibri Light" panose="020F0302020204030204"/>
            </a:rPr>
            <a:t>Block Framework</a:t>
          </a:r>
          <a:endParaRPr lang="en-US" dirty="0"/>
        </a:p>
      </dgm:t>
    </dgm:pt>
    <dgm:pt modelId="{BC032B93-B399-4194-BF05-1BBF8A87DB52}" type="parTrans" cxnId="{CF188C2C-51F9-4452-AA3F-66260164D00A}">
      <dgm:prSet/>
      <dgm:spPr/>
      <dgm:t>
        <a:bodyPr/>
        <a:lstStyle/>
        <a:p>
          <a:endParaRPr lang="en-US"/>
        </a:p>
      </dgm:t>
    </dgm:pt>
    <dgm:pt modelId="{8980A5B9-D46C-47D9-A7A4-86CE7C03456C}" type="sibTrans" cxnId="{CF188C2C-51F9-4452-AA3F-66260164D00A}">
      <dgm:prSet/>
      <dgm:spPr/>
      <dgm:t>
        <a:bodyPr/>
        <a:lstStyle/>
        <a:p>
          <a:endParaRPr lang="en-US"/>
        </a:p>
      </dgm:t>
    </dgm:pt>
    <dgm:pt modelId="{62DAD5B9-3566-4E45-B3B5-CB26B15078C2}">
      <dgm:prSet phldr="0"/>
      <dgm:spPr/>
      <dgm:t>
        <a:bodyPr/>
        <a:lstStyle/>
        <a:p>
          <a:pPr rtl="0"/>
          <a:r>
            <a:rPr lang="en-US" dirty="0">
              <a:latin typeface="Calibri Light" panose="020F0302020204030204"/>
            </a:rPr>
            <a:t>UI Elements</a:t>
          </a:r>
          <a:endParaRPr lang="en-US" dirty="0"/>
        </a:p>
      </dgm:t>
    </dgm:pt>
    <dgm:pt modelId="{0AE99BCB-25B8-4339-A51B-1C809DC0355E}" type="parTrans" cxnId="{D361AD12-A1D9-4089-9BA8-5976B93D40DA}">
      <dgm:prSet/>
      <dgm:spPr/>
      <dgm:t>
        <a:bodyPr/>
        <a:lstStyle/>
        <a:p>
          <a:endParaRPr lang="en-US"/>
        </a:p>
      </dgm:t>
    </dgm:pt>
    <dgm:pt modelId="{844ED42E-0B85-4B94-AB7B-466187CDDB4D}" type="sibTrans" cxnId="{D361AD12-A1D9-4089-9BA8-5976B93D40DA}">
      <dgm:prSet/>
      <dgm:spPr/>
      <dgm:t>
        <a:bodyPr/>
        <a:lstStyle/>
        <a:p>
          <a:endParaRPr lang="en-US"/>
        </a:p>
      </dgm:t>
    </dgm:pt>
    <dgm:pt modelId="{F78221B4-4A07-4B2B-B523-7706C9228133}">
      <dgm:prSet phldr="0"/>
      <dgm:spPr/>
      <dgm:t>
        <a:bodyPr/>
        <a:lstStyle/>
        <a:p>
          <a:pPr rtl="0"/>
          <a:r>
            <a:rPr lang="en-US" dirty="0">
              <a:latin typeface="Calibri Light" panose="020F0302020204030204"/>
            </a:rPr>
            <a:t>Testing Phase</a:t>
          </a:r>
          <a:endParaRPr lang="en-US" dirty="0"/>
        </a:p>
      </dgm:t>
    </dgm:pt>
    <dgm:pt modelId="{B2F240D3-023A-43BA-8231-BA1EA345C3CE}" type="parTrans" cxnId="{4AF9C0D3-EA19-4C89-96CE-3AAAECE315A5}">
      <dgm:prSet/>
      <dgm:spPr/>
      <dgm:t>
        <a:bodyPr/>
        <a:lstStyle/>
        <a:p>
          <a:endParaRPr lang="en-US"/>
        </a:p>
      </dgm:t>
    </dgm:pt>
    <dgm:pt modelId="{C6F778CB-E5AD-44A0-A5AF-021310ADCCA8}" type="sibTrans" cxnId="{4AF9C0D3-EA19-4C89-96CE-3AAAECE315A5}">
      <dgm:prSet/>
      <dgm:spPr/>
      <dgm:t>
        <a:bodyPr/>
        <a:lstStyle/>
        <a:p>
          <a:endParaRPr lang="en-US"/>
        </a:p>
      </dgm:t>
    </dgm:pt>
    <dgm:pt modelId="{35798B19-B970-4838-8F8D-20B68586955F}">
      <dgm:prSet phldr="0"/>
      <dgm:spPr/>
      <dgm:t>
        <a:bodyPr/>
        <a:lstStyle/>
        <a:p>
          <a:pPr rtl="0"/>
          <a:r>
            <a:rPr lang="en-US" dirty="0">
              <a:latin typeface="Calibri Light" panose="020F0302020204030204"/>
            </a:rPr>
            <a:t>App Mockup</a:t>
          </a:r>
        </a:p>
      </dgm:t>
    </dgm:pt>
    <dgm:pt modelId="{50C3D10E-E601-4CBE-B791-EDAD4D73D3A5}" type="parTrans" cxnId="{A1923B0E-BA37-4B02-8CBF-222EC1DA9A18}">
      <dgm:prSet/>
      <dgm:spPr/>
    </dgm:pt>
    <dgm:pt modelId="{273B9826-52FD-47EC-AE93-66DE88F66FFC}" type="sibTrans" cxnId="{A1923B0E-BA37-4B02-8CBF-222EC1DA9A18}">
      <dgm:prSet/>
      <dgm:spPr/>
      <dgm:t>
        <a:bodyPr/>
        <a:lstStyle/>
        <a:p>
          <a:endParaRPr lang="en-US"/>
        </a:p>
      </dgm:t>
    </dgm:pt>
    <dgm:pt modelId="{8FADA58C-4E3B-4682-8716-2D602419646C}">
      <dgm:prSet phldr="0"/>
      <dgm:spPr/>
      <dgm:t>
        <a:bodyPr/>
        <a:lstStyle/>
        <a:p>
          <a:r>
            <a:rPr lang="en-US" dirty="0">
              <a:latin typeface="Calibri Light" panose="020F0302020204030204"/>
            </a:rPr>
            <a:t>Web Browser Mockup</a:t>
          </a:r>
          <a:endParaRPr lang="en-US" dirty="0"/>
        </a:p>
      </dgm:t>
    </dgm:pt>
    <dgm:pt modelId="{BF3EAF9D-49F7-4EA2-A3EE-DF75E6F6CACF}" type="parTrans" cxnId="{C007A44F-AD64-482D-B6E9-C6C2E92E3DEB}">
      <dgm:prSet/>
      <dgm:spPr/>
    </dgm:pt>
    <dgm:pt modelId="{F9A5813D-AFC3-4A5D-8ACF-7B701CA53DFB}" type="sibTrans" cxnId="{C007A44F-AD64-482D-B6E9-C6C2E92E3DEB}">
      <dgm:prSet/>
      <dgm:spPr/>
      <dgm:t>
        <a:bodyPr/>
        <a:lstStyle/>
        <a:p>
          <a:endParaRPr lang="en-US"/>
        </a:p>
      </dgm:t>
    </dgm:pt>
    <dgm:pt modelId="{43E1C86F-0E94-4813-9E80-3498876A3066}">
      <dgm:prSet phldr="0"/>
      <dgm:spPr/>
      <dgm:t>
        <a:bodyPr/>
        <a:lstStyle/>
        <a:p>
          <a:r>
            <a:rPr lang="en-US" dirty="0">
              <a:latin typeface="Calibri Light" panose="020F0302020204030204"/>
            </a:rPr>
            <a:t>Wireframes</a:t>
          </a:r>
        </a:p>
      </dgm:t>
    </dgm:pt>
    <dgm:pt modelId="{E943A3FB-88DC-4A94-95E6-0A2527EEFF52}" type="parTrans" cxnId="{C2411744-4D73-415D-8B98-3B679054471B}">
      <dgm:prSet/>
      <dgm:spPr/>
    </dgm:pt>
    <dgm:pt modelId="{C2BC7BFC-210F-4BBA-92CF-4CDFE73128C8}" type="sibTrans" cxnId="{C2411744-4D73-415D-8B98-3B679054471B}">
      <dgm:prSet/>
      <dgm:spPr/>
      <dgm:t>
        <a:bodyPr/>
        <a:lstStyle/>
        <a:p>
          <a:endParaRPr lang="en-US"/>
        </a:p>
      </dgm:t>
    </dgm:pt>
    <dgm:pt modelId="{D7DB1587-6600-4B72-938F-868CFBB447C7}">
      <dgm:prSet phldr="0"/>
      <dgm:spPr/>
      <dgm:t>
        <a:bodyPr/>
        <a:lstStyle/>
        <a:p>
          <a:pPr rtl="0"/>
          <a:r>
            <a:rPr lang="en-US" dirty="0">
              <a:latin typeface="Calibri Light" panose="020F0302020204030204"/>
            </a:rPr>
            <a:t>Final Adjustments</a:t>
          </a:r>
        </a:p>
      </dgm:t>
    </dgm:pt>
    <dgm:pt modelId="{CBD42C03-7281-4EDB-8EA0-B53A26A58081}" type="parTrans" cxnId="{E840EECA-D74A-49AA-A298-4D292415AA27}">
      <dgm:prSet/>
      <dgm:spPr/>
    </dgm:pt>
    <dgm:pt modelId="{A2947575-012C-4DCF-93D2-B9ACEA06856A}" type="sibTrans" cxnId="{E840EECA-D74A-49AA-A298-4D292415AA27}">
      <dgm:prSet/>
      <dgm:spPr/>
      <dgm:t>
        <a:bodyPr/>
        <a:lstStyle/>
        <a:p>
          <a:endParaRPr lang="en-US"/>
        </a:p>
      </dgm:t>
    </dgm:pt>
    <dgm:pt modelId="{1F672FEA-25F6-4328-8AFF-93D3BBFB7367}">
      <dgm:prSet phldr="0"/>
      <dgm:spPr/>
      <dgm:t>
        <a:bodyPr/>
        <a:lstStyle/>
        <a:p>
          <a:pPr rtl="0"/>
          <a:r>
            <a:rPr lang="en-US" dirty="0">
              <a:latin typeface="Calibri Light" panose="020F0302020204030204"/>
            </a:rPr>
            <a:t>Presentation of Final Product</a:t>
          </a:r>
        </a:p>
      </dgm:t>
    </dgm:pt>
    <dgm:pt modelId="{01543AE4-2901-4B68-BF82-55A22C822F29}" type="parTrans" cxnId="{4FBA5805-34A8-436C-B4B3-44DC14C89F49}">
      <dgm:prSet/>
      <dgm:spPr/>
    </dgm:pt>
    <dgm:pt modelId="{7C178149-9E3A-4864-BBED-845651B14A5F}" type="sibTrans" cxnId="{4FBA5805-34A8-436C-B4B3-44DC14C89F49}">
      <dgm:prSet/>
      <dgm:spPr/>
    </dgm:pt>
    <dgm:pt modelId="{FF8E1A6B-6596-48D7-B8A6-69F49830F84E}" type="pres">
      <dgm:prSet presAssocID="{0832DEC0-F557-4F2C-9CFB-6E6C5FD64FBC}" presName="Name0" presStyleCnt="0">
        <dgm:presLayoutVars>
          <dgm:dir/>
          <dgm:resizeHandles val="exact"/>
        </dgm:presLayoutVars>
      </dgm:prSet>
      <dgm:spPr/>
    </dgm:pt>
    <dgm:pt modelId="{7F0AFC18-A96A-4091-A465-47B3B6CDC6CB}" type="pres">
      <dgm:prSet presAssocID="{BC80AB9A-1D49-4706-8131-1A6AA5601063}" presName="node" presStyleLbl="node1" presStyleIdx="0" presStyleCnt="6">
        <dgm:presLayoutVars>
          <dgm:bulletEnabled val="1"/>
        </dgm:presLayoutVars>
      </dgm:prSet>
      <dgm:spPr/>
    </dgm:pt>
    <dgm:pt modelId="{82500D48-0061-4DB4-90D1-3024D8B9ECEC}" type="pres">
      <dgm:prSet presAssocID="{8980A5B9-D46C-47D9-A7A4-86CE7C03456C}" presName="sibTrans" presStyleLbl="sibTrans1D1" presStyleIdx="0" presStyleCnt="5"/>
      <dgm:spPr/>
    </dgm:pt>
    <dgm:pt modelId="{EDE8BD47-E5EA-47A9-936E-18F021057511}" type="pres">
      <dgm:prSet presAssocID="{8980A5B9-D46C-47D9-A7A4-86CE7C03456C}" presName="connectorText" presStyleLbl="sibTrans1D1" presStyleIdx="0" presStyleCnt="5"/>
      <dgm:spPr/>
    </dgm:pt>
    <dgm:pt modelId="{4443929B-81AD-46AF-8B12-1229FCA195D5}" type="pres">
      <dgm:prSet presAssocID="{62DAD5B9-3566-4E45-B3B5-CB26B15078C2}" presName="node" presStyleLbl="node1" presStyleIdx="1" presStyleCnt="6">
        <dgm:presLayoutVars>
          <dgm:bulletEnabled val="1"/>
        </dgm:presLayoutVars>
      </dgm:prSet>
      <dgm:spPr/>
    </dgm:pt>
    <dgm:pt modelId="{891438FA-EE9B-4275-9D17-A2BE521738C4}" type="pres">
      <dgm:prSet presAssocID="{844ED42E-0B85-4B94-AB7B-466187CDDB4D}" presName="sibTrans" presStyleLbl="sibTrans1D1" presStyleIdx="1" presStyleCnt="5"/>
      <dgm:spPr/>
    </dgm:pt>
    <dgm:pt modelId="{CBBF6192-4554-4315-9B7D-8BA645F47A76}" type="pres">
      <dgm:prSet presAssocID="{844ED42E-0B85-4B94-AB7B-466187CDDB4D}" presName="connectorText" presStyleLbl="sibTrans1D1" presStyleIdx="1" presStyleCnt="5"/>
      <dgm:spPr/>
    </dgm:pt>
    <dgm:pt modelId="{5BAD7C36-EA40-4134-9BAD-D51C67065AD7}" type="pres">
      <dgm:prSet presAssocID="{43E1C86F-0E94-4813-9E80-3498876A3066}" presName="node" presStyleLbl="node1" presStyleIdx="2" presStyleCnt="6">
        <dgm:presLayoutVars>
          <dgm:bulletEnabled val="1"/>
        </dgm:presLayoutVars>
      </dgm:prSet>
      <dgm:spPr/>
    </dgm:pt>
    <dgm:pt modelId="{0E91BAA5-74FC-4E13-9803-8D74937B124D}" type="pres">
      <dgm:prSet presAssocID="{C2BC7BFC-210F-4BBA-92CF-4CDFE73128C8}" presName="sibTrans" presStyleLbl="sibTrans1D1" presStyleIdx="2" presStyleCnt="5"/>
      <dgm:spPr/>
    </dgm:pt>
    <dgm:pt modelId="{70C79134-5105-48DB-B006-DDBC099D2A42}" type="pres">
      <dgm:prSet presAssocID="{C2BC7BFC-210F-4BBA-92CF-4CDFE73128C8}" presName="connectorText" presStyleLbl="sibTrans1D1" presStyleIdx="2" presStyleCnt="5"/>
      <dgm:spPr/>
    </dgm:pt>
    <dgm:pt modelId="{E042500D-A5AC-4EE1-AECB-AA3D5223D241}" type="pres">
      <dgm:prSet presAssocID="{F78221B4-4A07-4B2B-B523-7706C9228133}" presName="node" presStyleLbl="node1" presStyleIdx="3" presStyleCnt="6">
        <dgm:presLayoutVars>
          <dgm:bulletEnabled val="1"/>
        </dgm:presLayoutVars>
      </dgm:prSet>
      <dgm:spPr/>
    </dgm:pt>
    <dgm:pt modelId="{8AFF58CE-BB53-4804-8EB8-FD2DE9744F05}" type="pres">
      <dgm:prSet presAssocID="{C6F778CB-E5AD-44A0-A5AF-021310ADCCA8}" presName="sibTrans" presStyleLbl="sibTrans1D1" presStyleIdx="3" presStyleCnt="5"/>
      <dgm:spPr/>
    </dgm:pt>
    <dgm:pt modelId="{8DAF590A-0B27-49AC-8192-E2A84DD89A38}" type="pres">
      <dgm:prSet presAssocID="{C6F778CB-E5AD-44A0-A5AF-021310ADCCA8}" presName="connectorText" presStyleLbl="sibTrans1D1" presStyleIdx="3" presStyleCnt="5"/>
      <dgm:spPr/>
    </dgm:pt>
    <dgm:pt modelId="{9337106F-4831-4C19-B5A4-7983BB93D1BF}" type="pres">
      <dgm:prSet presAssocID="{D7DB1587-6600-4B72-938F-868CFBB447C7}" presName="node" presStyleLbl="node1" presStyleIdx="4" presStyleCnt="6">
        <dgm:presLayoutVars>
          <dgm:bulletEnabled val="1"/>
        </dgm:presLayoutVars>
      </dgm:prSet>
      <dgm:spPr/>
    </dgm:pt>
    <dgm:pt modelId="{A46D7DAE-589A-4D69-8905-01E694E6EDB8}" type="pres">
      <dgm:prSet presAssocID="{A2947575-012C-4DCF-93D2-B9ACEA06856A}" presName="sibTrans" presStyleLbl="sibTrans1D1" presStyleIdx="4" presStyleCnt="5"/>
      <dgm:spPr/>
    </dgm:pt>
    <dgm:pt modelId="{1392D075-5EA5-474E-B900-222FC1C05334}" type="pres">
      <dgm:prSet presAssocID="{A2947575-012C-4DCF-93D2-B9ACEA06856A}" presName="connectorText" presStyleLbl="sibTrans1D1" presStyleIdx="4" presStyleCnt="5"/>
      <dgm:spPr/>
    </dgm:pt>
    <dgm:pt modelId="{60D05905-37EF-4B55-9809-9609D7A6520B}" type="pres">
      <dgm:prSet presAssocID="{1F672FEA-25F6-4328-8AFF-93D3BBFB7367}" presName="node" presStyleLbl="node1" presStyleIdx="5" presStyleCnt="6">
        <dgm:presLayoutVars>
          <dgm:bulletEnabled val="1"/>
        </dgm:presLayoutVars>
      </dgm:prSet>
      <dgm:spPr/>
    </dgm:pt>
  </dgm:ptLst>
  <dgm:cxnLst>
    <dgm:cxn modelId="{4FBA5805-34A8-436C-B4B3-44DC14C89F49}" srcId="{0832DEC0-F557-4F2C-9CFB-6E6C5FD64FBC}" destId="{1F672FEA-25F6-4328-8AFF-93D3BBFB7367}" srcOrd="5" destOrd="0" parTransId="{01543AE4-2901-4B68-BF82-55A22C822F29}" sibTransId="{7C178149-9E3A-4864-BBED-845651B14A5F}"/>
    <dgm:cxn modelId="{A1923B0E-BA37-4B02-8CBF-222EC1DA9A18}" srcId="{43E1C86F-0E94-4813-9E80-3498876A3066}" destId="{35798B19-B970-4838-8F8D-20B68586955F}" srcOrd="0" destOrd="0" parTransId="{50C3D10E-E601-4CBE-B791-EDAD4D73D3A5}" sibTransId="{273B9826-52FD-47EC-AE93-66DE88F66FFC}"/>
    <dgm:cxn modelId="{5677BC0E-85A3-4DA9-B9CC-FFFF2E96DBF7}" type="presOf" srcId="{A2947575-012C-4DCF-93D2-B9ACEA06856A}" destId="{A46D7DAE-589A-4D69-8905-01E694E6EDB8}" srcOrd="0" destOrd="0" presId="urn:microsoft.com/office/officeart/2016/7/layout/RepeatingBendingProcessNew"/>
    <dgm:cxn modelId="{D361AD12-A1D9-4089-9BA8-5976B93D40DA}" srcId="{0832DEC0-F557-4F2C-9CFB-6E6C5FD64FBC}" destId="{62DAD5B9-3566-4E45-B3B5-CB26B15078C2}" srcOrd="1" destOrd="0" parTransId="{0AE99BCB-25B8-4339-A51B-1C809DC0355E}" sibTransId="{844ED42E-0B85-4B94-AB7B-466187CDDB4D}"/>
    <dgm:cxn modelId="{76CD1B1A-7538-4F30-9166-8B853B306B63}" type="presOf" srcId="{C2BC7BFC-210F-4BBA-92CF-4CDFE73128C8}" destId="{0E91BAA5-74FC-4E13-9803-8D74937B124D}" srcOrd="0" destOrd="0" presId="urn:microsoft.com/office/officeart/2016/7/layout/RepeatingBendingProcessNew"/>
    <dgm:cxn modelId="{72257723-F19A-43F4-A493-7B8E966400EE}" type="presOf" srcId="{C6F778CB-E5AD-44A0-A5AF-021310ADCCA8}" destId="{8DAF590A-0B27-49AC-8192-E2A84DD89A38}" srcOrd="1" destOrd="0" presId="urn:microsoft.com/office/officeart/2016/7/layout/RepeatingBendingProcessNew"/>
    <dgm:cxn modelId="{CF188C2C-51F9-4452-AA3F-66260164D00A}" srcId="{0832DEC0-F557-4F2C-9CFB-6E6C5FD64FBC}" destId="{BC80AB9A-1D49-4706-8131-1A6AA5601063}" srcOrd="0" destOrd="0" parTransId="{BC032B93-B399-4194-BF05-1BBF8A87DB52}" sibTransId="{8980A5B9-D46C-47D9-A7A4-86CE7C03456C}"/>
    <dgm:cxn modelId="{635A972F-DCEA-49A5-8958-39F427ABD896}" type="presOf" srcId="{BC80AB9A-1D49-4706-8131-1A6AA5601063}" destId="{7F0AFC18-A96A-4091-A465-47B3B6CDC6CB}" srcOrd="0" destOrd="0" presId="urn:microsoft.com/office/officeart/2016/7/layout/RepeatingBendingProcessNew"/>
    <dgm:cxn modelId="{CCCF9C5B-5C60-44B6-99A4-BAB3E9E82B37}" type="presOf" srcId="{8980A5B9-D46C-47D9-A7A4-86CE7C03456C}" destId="{EDE8BD47-E5EA-47A9-936E-18F021057511}" srcOrd="1" destOrd="0" presId="urn:microsoft.com/office/officeart/2016/7/layout/RepeatingBendingProcessNew"/>
    <dgm:cxn modelId="{27D3225D-7056-48C2-B213-1EC95C9F7762}" type="presOf" srcId="{844ED42E-0B85-4B94-AB7B-466187CDDB4D}" destId="{891438FA-EE9B-4275-9D17-A2BE521738C4}" srcOrd="0" destOrd="0" presId="urn:microsoft.com/office/officeart/2016/7/layout/RepeatingBendingProcessNew"/>
    <dgm:cxn modelId="{C2411744-4D73-415D-8B98-3B679054471B}" srcId="{0832DEC0-F557-4F2C-9CFB-6E6C5FD64FBC}" destId="{43E1C86F-0E94-4813-9E80-3498876A3066}" srcOrd="2" destOrd="0" parTransId="{E943A3FB-88DC-4A94-95E6-0A2527EEFF52}" sibTransId="{C2BC7BFC-210F-4BBA-92CF-4CDFE73128C8}"/>
    <dgm:cxn modelId="{C007A44F-AD64-482D-B6E9-C6C2E92E3DEB}" srcId="{43E1C86F-0E94-4813-9E80-3498876A3066}" destId="{8FADA58C-4E3B-4682-8716-2D602419646C}" srcOrd="1" destOrd="0" parTransId="{BF3EAF9D-49F7-4EA2-A3EE-DF75E6F6CACF}" sibTransId="{F9A5813D-AFC3-4A5D-8ACF-7B701CA53DFB}"/>
    <dgm:cxn modelId="{40AC717E-F2BE-496C-BC84-EE69C52F1E8C}" type="presOf" srcId="{A2947575-012C-4DCF-93D2-B9ACEA06856A}" destId="{1392D075-5EA5-474E-B900-222FC1C05334}" srcOrd="1" destOrd="0" presId="urn:microsoft.com/office/officeart/2016/7/layout/RepeatingBendingProcessNew"/>
    <dgm:cxn modelId="{9D626D85-1388-4E57-B297-968B04E198B7}" type="presOf" srcId="{C2BC7BFC-210F-4BBA-92CF-4CDFE73128C8}" destId="{70C79134-5105-48DB-B006-DDBC099D2A42}" srcOrd="1" destOrd="0" presId="urn:microsoft.com/office/officeart/2016/7/layout/RepeatingBendingProcessNew"/>
    <dgm:cxn modelId="{C378A887-A087-48D0-ACDB-5CD6DFAE8196}" type="presOf" srcId="{D7DB1587-6600-4B72-938F-868CFBB447C7}" destId="{9337106F-4831-4C19-B5A4-7983BB93D1BF}" srcOrd="0" destOrd="0" presId="urn:microsoft.com/office/officeart/2016/7/layout/RepeatingBendingProcessNew"/>
    <dgm:cxn modelId="{84D9D392-A591-4856-AC3A-64632D94490B}" type="presOf" srcId="{1F672FEA-25F6-4328-8AFF-93D3BBFB7367}" destId="{60D05905-37EF-4B55-9809-9609D7A6520B}" srcOrd="0" destOrd="0" presId="urn:microsoft.com/office/officeart/2016/7/layout/RepeatingBendingProcessNew"/>
    <dgm:cxn modelId="{62C4649E-DD82-48C7-A9DC-D47BAAB367E2}" type="presOf" srcId="{43E1C86F-0E94-4813-9E80-3498876A3066}" destId="{5BAD7C36-EA40-4134-9BAD-D51C67065AD7}" srcOrd="0" destOrd="0" presId="urn:microsoft.com/office/officeart/2016/7/layout/RepeatingBendingProcessNew"/>
    <dgm:cxn modelId="{FA86CEC4-2A51-43A6-81E3-970BDED6F6E6}" type="presOf" srcId="{35798B19-B970-4838-8F8D-20B68586955F}" destId="{5BAD7C36-EA40-4134-9BAD-D51C67065AD7}" srcOrd="0" destOrd="1" presId="urn:microsoft.com/office/officeart/2016/7/layout/RepeatingBendingProcessNew"/>
    <dgm:cxn modelId="{0A2B8FC7-64D2-4670-A719-3D20AE8C37B5}" type="presOf" srcId="{8980A5B9-D46C-47D9-A7A4-86CE7C03456C}" destId="{82500D48-0061-4DB4-90D1-3024D8B9ECEC}" srcOrd="0" destOrd="0" presId="urn:microsoft.com/office/officeart/2016/7/layout/RepeatingBendingProcessNew"/>
    <dgm:cxn modelId="{E840EECA-D74A-49AA-A298-4D292415AA27}" srcId="{0832DEC0-F557-4F2C-9CFB-6E6C5FD64FBC}" destId="{D7DB1587-6600-4B72-938F-868CFBB447C7}" srcOrd="4" destOrd="0" parTransId="{CBD42C03-7281-4EDB-8EA0-B53A26A58081}" sibTransId="{A2947575-012C-4DCF-93D2-B9ACEA06856A}"/>
    <dgm:cxn modelId="{4AF9C0D3-EA19-4C89-96CE-3AAAECE315A5}" srcId="{0832DEC0-F557-4F2C-9CFB-6E6C5FD64FBC}" destId="{F78221B4-4A07-4B2B-B523-7706C9228133}" srcOrd="3" destOrd="0" parTransId="{B2F240D3-023A-43BA-8231-BA1EA345C3CE}" sibTransId="{C6F778CB-E5AD-44A0-A5AF-021310ADCCA8}"/>
    <dgm:cxn modelId="{02A839D4-A8B5-4F23-B51D-77692C75461F}" type="presOf" srcId="{F78221B4-4A07-4B2B-B523-7706C9228133}" destId="{E042500D-A5AC-4EE1-AECB-AA3D5223D241}" srcOrd="0" destOrd="0" presId="urn:microsoft.com/office/officeart/2016/7/layout/RepeatingBendingProcessNew"/>
    <dgm:cxn modelId="{7D8A10F2-177F-4075-8B49-FA3E76654EC8}" type="presOf" srcId="{8FADA58C-4E3B-4682-8716-2D602419646C}" destId="{5BAD7C36-EA40-4134-9BAD-D51C67065AD7}" srcOrd="0" destOrd="2" presId="urn:microsoft.com/office/officeart/2016/7/layout/RepeatingBendingProcessNew"/>
    <dgm:cxn modelId="{0ECF4EF3-CA34-4075-B96C-00C214229117}" type="presOf" srcId="{C6F778CB-E5AD-44A0-A5AF-021310ADCCA8}" destId="{8AFF58CE-BB53-4804-8EB8-FD2DE9744F05}" srcOrd="0" destOrd="0" presId="urn:microsoft.com/office/officeart/2016/7/layout/RepeatingBendingProcessNew"/>
    <dgm:cxn modelId="{564917F6-3B29-44EF-BC87-790B4EE7C9CA}" type="presOf" srcId="{62DAD5B9-3566-4E45-B3B5-CB26B15078C2}" destId="{4443929B-81AD-46AF-8B12-1229FCA195D5}" srcOrd="0" destOrd="0" presId="urn:microsoft.com/office/officeart/2016/7/layout/RepeatingBendingProcessNew"/>
    <dgm:cxn modelId="{CBFFC1F6-009C-4861-B9A8-7E11E92075B7}" type="presOf" srcId="{844ED42E-0B85-4B94-AB7B-466187CDDB4D}" destId="{CBBF6192-4554-4315-9B7D-8BA645F47A76}" srcOrd="1" destOrd="0" presId="urn:microsoft.com/office/officeart/2016/7/layout/RepeatingBendingProcessNew"/>
    <dgm:cxn modelId="{383165FA-2639-4691-BF5C-60E4D43E93D8}" type="presOf" srcId="{0832DEC0-F557-4F2C-9CFB-6E6C5FD64FBC}" destId="{FF8E1A6B-6596-48D7-B8A6-69F49830F84E}" srcOrd="0" destOrd="0" presId="urn:microsoft.com/office/officeart/2016/7/layout/RepeatingBendingProcessNew"/>
    <dgm:cxn modelId="{802B52D3-72F0-4D3C-95E4-2A1B83275D6D}" type="presParOf" srcId="{FF8E1A6B-6596-48D7-B8A6-69F49830F84E}" destId="{7F0AFC18-A96A-4091-A465-47B3B6CDC6CB}" srcOrd="0" destOrd="0" presId="urn:microsoft.com/office/officeart/2016/7/layout/RepeatingBendingProcessNew"/>
    <dgm:cxn modelId="{D104E30A-BFD5-4EA1-B389-3CC38DDE3AAD}" type="presParOf" srcId="{FF8E1A6B-6596-48D7-B8A6-69F49830F84E}" destId="{82500D48-0061-4DB4-90D1-3024D8B9ECEC}" srcOrd="1" destOrd="0" presId="urn:microsoft.com/office/officeart/2016/7/layout/RepeatingBendingProcessNew"/>
    <dgm:cxn modelId="{2CFE1B4A-1D5C-4CA3-B780-39BFA9247F98}" type="presParOf" srcId="{82500D48-0061-4DB4-90D1-3024D8B9ECEC}" destId="{EDE8BD47-E5EA-47A9-936E-18F021057511}" srcOrd="0" destOrd="0" presId="urn:microsoft.com/office/officeart/2016/7/layout/RepeatingBendingProcessNew"/>
    <dgm:cxn modelId="{30768648-A10A-4B62-B90E-58F59B528731}" type="presParOf" srcId="{FF8E1A6B-6596-48D7-B8A6-69F49830F84E}" destId="{4443929B-81AD-46AF-8B12-1229FCA195D5}" srcOrd="2" destOrd="0" presId="urn:microsoft.com/office/officeart/2016/7/layout/RepeatingBendingProcessNew"/>
    <dgm:cxn modelId="{5847E7EB-61CB-4FCE-9C7A-0BFE8022434A}" type="presParOf" srcId="{FF8E1A6B-6596-48D7-B8A6-69F49830F84E}" destId="{891438FA-EE9B-4275-9D17-A2BE521738C4}" srcOrd="3" destOrd="0" presId="urn:microsoft.com/office/officeart/2016/7/layout/RepeatingBendingProcessNew"/>
    <dgm:cxn modelId="{751DD168-D43B-4E54-8AF6-1E8C532B5049}" type="presParOf" srcId="{891438FA-EE9B-4275-9D17-A2BE521738C4}" destId="{CBBF6192-4554-4315-9B7D-8BA645F47A76}" srcOrd="0" destOrd="0" presId="urn:microsoft.com/office/officeart/2016/7/layout/RepeatingBendingProcessNew"/>
    <dgm:cxn modelId="{6465579A-6F95-4E0B-9F6E-157FB1CD32FC}" type="presParOf" srcId="{FF8E1A6B-6596-48D7-B8A6-69F49830F84E}" destId="{5BAD7C36-EA40-4134-9BAD-D51C67065AD7}" srcOrd="4" destOrd="0" presId="urn:microsoft.com/office/officeart/2016/7/layout/RepeatingBendingProcessNew"/>
    <dgm:cxn modelId="{D2CB1DE4-D109-461B-ABBE-CB63DFA6EF48}" type="presParOf" srcId="{FF8E1A6B-6596-48D7-B8A6-69F49830F84E}" destId="{0E91BAA5-74FC-4E13-9803-8D74937B124D}" srcOrd="5" destOrd="0" presId="urn:microsoft.com/office/officeart/2016/7/layout/RepeatingBendingProcessNew"/>
    <dgm:cxn modelId="{289A8A8E-9A6D-47BF-A1A5-8EA0EB0AB625}" type="presParOf" srcId="{0E91BAA5-74FC-4E13-9803-8D74937B124D}" destId="{70C79134-5105-48DB-B006-DDBC099D2A42}" srcOrd="0" destOrd="0" presId="urn:microsoft.com/office/officeart/2016/7/layout/RepeatingBendingProcessNew"/>
    <dgm:cxn modelId="{72F3614E-9370-48D3-8473-8C141823C904}" type="presParOf" srcId="{FF8E1A6B-6596-48D7-B8A6-69F49830F84E}" destId="{E042500D-A5AC-4EE1-AECB-AA3D5223D241}" srcOrd="6" destOrd="0" presId="urn:microsoft.com/office/officeart/2016/7/layout/RepeatingBendingProcessNew"/>
    <dgm:cxn modelId="{74CF27F3-FEE0-4CEF-A9E8-AAE567C85454}" type="presParOf" srcId="{FF8E1A6B-6596-48D7-B8A6-69F49830F84E}" destId="{8AFF58CE-BB53-4804-8EB8-FD2DE9744F05}" srcOrd="7" destOrd="0" presId="urn:microsoft.com/office/officeart/2016/7/layout/RepeatingBendingProcessNew"/>
    <dgm:cxn modelId="{6D4143CA-EA8B-486B-870D-AF985DFF9E81}" type="presParOf" srcId="{8AFF58CE-BB53-4804-8EB8-FD2DE9744F05}" destId="{8DAF590A-0B27-49AC-8192-E2A84DD89A38}" srcOrd="0" destOrd="0" presId="urn:microsoft.com/office/officeart/2016/7/layout/RepeatingBendingProcessNew"/>
    <dgm:cxn modelId="{8EB36D72-7127-4624-9F67-26C5D9744B36}" type="presParOf" srcId="{FF8E1A6B-6596-48D7-B8A6-69F49830F84E}" destId="{9337106F-4831-4C19-B5A4-7983BB93D1BF}" srcOrd="8" destOrd="0" presId="urn:microsoft.com/office/officeart/2016/7/layout/RepeatingBendingProcessNew"/>
    <dgm:cxn modelId="{6862C2AD-4906-4E09-9BA2-C92E96D512C3}" type="presParOf" srcId="{FF8E1A6B-6596-48D7-B8A6-69F49830F84E}" destId="{A46D7DAE-589A-4D69-8905-01E694E6EDB8}" srcOrd="9" destOrd="0" presId="urn:microsoft.com/office/officeart/2016/7/layout/RepeatingBendingProcessNew"/>
    <dgm:cxn modelId="{CC4F5F7A-0BFA-450B-A3BF-16981246F3EE}" type="presParOf" srcId="{A46D7DAE-589A-4D69-8905-01E694E6EDB8}" destId="{1392D075-5EA5-474E-B900-222FC1C05334}" srcOrd="0" destOrd="0" presId="urn:microsoft.com/office/officeart/2016/7/layout/RepeatingBendingProcessNew"/>
    <dgm:cxn modelId="{F51EEC89-7130-48E7-BE82-EA7A5A6D3A8F}" type="presParOf" srcId="{FF8E1A6B-6596-48D7-B8A6-69F49830F84E}" destId="{60D05905-37EF-4B55-9809-9609D7A6520B}"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51A7B0-3750-4E91-AE5B-55A1CB614BA6}"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F3E7EED-9A65-4D93-B3DF-1BA1FB67805D}">
      <dgm:prSet phldr="0"/>
      <dgm:spPr/>
      <dgm:t>
        <a:bodyPr/>
        <a:lstStyle/>
        <a:p>
          <a:pPr rtl="0"/>
          <a:r>
            <a:rPr lang="en-GB">
              <a:latin typeface="Calibri Light" panose="020F0302020204030204"/>
            </a:rPr>
            <a:t>Project Development Team</a:t>
          </a:r>
          <a:endParaRPr lang="en-US">
            <a:latin typeface="Calibri Light" panose="020F0302020204030204"/>
          </a:endParaRPr>
        </a:p>
      </dgm:t>
    </dgm:pt>
    <dgm:pt modelId="{73385BBC-F6C9-4EB3-BD2D-81B268D54907}" type="parTrans" cxnId="{B220DC7C-3FA2-4F03-BFB0-E10B1CD08A3C}">
      <dgm:prSet/>
      <dgm:spPr/>
    </dgm:pt>
    <dgm:pt modelId="{06288C71-E670-4A47-AC4D-104B3299A495}" type="sibTrans" cxnId="{B220DC7C-3FA2-4F03-BFB0-E10B1CD08A3C}">
      <dgm:prSet/>
      <dgm:spPr/>
      <dgm:t>
        <a:bodyPr/>
        <a:lstStyle/>
        <a:p>
          <a:endParaRPr lang="en-GB"/>
        </a:p>
      </dgm:t>
    </dgm:pt>
    <dgm:pt modelId="{A8A07C47-7E88-42A3-9E9C-36F86142248A}">
      <dgm:prSet phldr="0"/>
      <dgm:spPr/>
      <dgm:t>
        <a:bodyPr/>
        <a:lstStyle/>
        <a:p>
          <a:pPr rtl="0"/>
          <a:r>
            <a:rPr lang="en-GB">
              <a:latin typeface="Calibri Light" panose="020F0302020204030204"/>
            </a:rPr>
            <a:t>Developers</a:t>
          </a:r>
          <a:endParaRPr lang="en-US">
            <a:latin typeface="Calibri Light" panose="020F0302020204030204"/>
          </a:endParaRPr>
        </a:p>
      </dgm:t>
    </dgm:pt>
    <dgm:pt modelId="{9BD73276-B57D-4AF0-B77C-3C15FF1A034A}" type="parTrans" cxnId="{6AFD2AA3-D4CA-4372-8044-AD1517FF4600}">
      <dgm:prSet/>
      <dgm:spPr/>
    </dgm:pt>
    <dgm:pt modelId="{854F99CB-6DFA-4151-8344-F122BE5B3ED5}" type="sibTrans" cxnId="{6AFD2AA3-D4CA-4372-8044-AD1517FF4600}">
      <dgm:prSet/>
      <dgm:spPr/>
      <dgm:t>
        <a:bodyPr/>
        <a:lstStyle/>
        <a:p>
          <a:endParaRPr lang="en-GB"/>
        </a:p>
      </dgm:t>
    </dgm:pt>
    <dgm:pt modelId="{0B29913C-2761-4923-B5CA-C68FA76AD729}">
      <dgm:prSet phldr="0"/>
      <dgm:spPr/>
      <dgm:t>
        <a:bodyPr/>
        <a:lstStyle/>
        <a:p>
          <a:pPr rtl="0"/>
          <a:r>
            <a:rPr lang="en-GB">
              <a:latin typeface="Calibri Light" panose="020F0302020204030204"/>
            </a:rPr>
            <a:t>End Users/Individuals</a:t>
          </a:r>
          <a:endParaRPr lang="en-US">
            <a:latin typeface="Calibri Light" panose="020F0302020204030204"/>
          </a:endParaRPr>
        </a:p>
      </dgm:t>
    </dgm:pt>
    <dgm:pt modelId="{0B74A2CF-5E65-4E78-8078-79BE9E13EA71}" type="parTrans" cxnId="{85818FB5-9DB1-45C1-A36D-85D288F3DE9D}">
      <dgm:prSet/>
      <dgm:spPr/>
    </dgm:pt>
    <dgm:pt modelId="{B07AEAD1-2A76-4DD9-ABC4-031615C67932}" type="sibTrans" cxnId="{85818FB5-9DB1-45C1-A36D-85D288F3DE9D}">
      <dgm:prSet/>
      <dgm:spPr/>
      <dgm:t>
        <a:bodyPr/>
        <a:lstStyle/>
        <a:p>
          <a:endParaRPr lang="en-GB"/>
        </a:p>
      </dgm:t>
    </dgm:pt>
    <dgm:pt modelId="{9E11ACCF-105A-4E33-8876-4BE0A2776455}">
      <dgm:prSet phldr="0"/>
      <dgm:spPr/>
      <dgm:t>
        <a:bodyPr/>
        <a:lstStyle/>
        <a:p>
          <a:pPr rtl="0"/>
          <a:r>
            <a:rPr lang="en-US">
              <a:latin typeface="Calibri Light" panose="020F0302020204030204"/>
            </a:rPr>
            <a:t>Open-Access to general public</a:t>
          </a:r>
        </a:p>
      </dgm:t>
    </dgm:pt>
    <dgm:pt modelId="{08BF800A-E1BB-47F9-821E-576FE412E958}" type="parTrans" cxnId="{36DAABEE-81E9-4FF0-ACE9-D9B8251347A4}">
      <dgm:prSet/>
      <dgm:spPr/>
    </dgm:pt>
    <dgm:pt modelId="{6392C389-8398-4B58-A648-E31E12338B2E}" type="sibTrans" cxnId="{36DAABEE-81E9-4FF0-ACE9-D9B8251347A4}">
      <dgm:prSet/>
      <dgm:spPr/>
      <dgm:t>
        <a:bodyPr/>
        <a:lstStyle/>
        <a:p>
          <a:endParaRPr lang="en-GB"/>
        </a:p>
      </dgm:t>
    </dgm:pt>
    <dgm:pt modelId="{03C8369F-BEBF-49AC-B83C-20200FB69869}">
      <dgm:prSet phldr="0"/>
      <dgm:spPr/>
      <dgm:t>
        <a:bodyPr/>
        <a:lstStyle/>
        <a:p>
          <a:pPr rtl="0"/>
          <a:r>
            <a:rPr lang="en-GB">
              <a:latin typeface="Calibri Light" panose="020F0302020204030204"/>
            </a:rPr>
            <a:t>UX/UI Designers</a:t>
          </a:r>
        </a:p>
      </dgm:t>
    </dgm:pt>
    <dgm:pt modelId="{DA121964-E40F-46CA-A8D3-3A00A7B25029}" type="parTrans" cxnId="{4497FC2D-809B-489C-BD26-988EDAB4041D}">
      <dgm:prSet/>
      <dgm:spPr/>
    </dgm:pt>
    <dgm:pt modelId="{7D6C6DC6-FA77-498B-B916-41BB9800BBCC}" type="sibTrans" cxnId="{4497FC2D-809B-489C-BD26-988EDAB4041D}">
      <dgm:prSet/>
      <dgm:spPr/>
      <dgm:t>
        <a:bodyPr/>
        <a:lstStyle/>
        <a:p>
          <a:endParaRPr lang="en-GB"/>
        </a:p>
      </dgm:t>
    </dgm:pt>
    <dgm:pt modelId="{9F314D69-63D4-4591-879E-2102204DF436}">
      <dgm:prSet phldr="0"/>
      <dgm:spPr/>
      <dgm:t>
        <a:bodyPr/>
        <a:lstStyle/>
        <a:p>
          <a:pPr rtl="0"/>
          <a:r>
            <a:rPr lang="en-GB">
              <a:latin typeface="Calibri Light" panose="020F0302020204030204"/>
            </a:rPr>
            <a:t>Project Management</a:t>
          </a:r>
        </a:p>
      </dgm:t>
    </dgm:pt>
    <dgm:pt modelId="{31C7945D-7CF7-4444-8807-C63AB5EA7771}" type="parTrans" cxnId="{2800AF3A-2EA4-4859-BB9C-25459ED25D1A}">
      <dgm:prSet/>
      <dgm:spPr/>
    </dgm:pt>
    <dgm:pt modelId="{DB7633AC-1EAB-4FEA-BE1D-F3D261304A6C}" type="sibTrans" cxnId="{2800AF3A-2EA4-4859-BB9C-25459ED25D1A}">
      <dgm:prSet/>
      <dgm:spPr/>
      <dgm:t>
        <a:bodyPr/>
        <a:lstStyle/>
        <a:p>
          <a:endParaRPr lang="en-GB"/>
        </a:p>
      </dgm:t>
    </dgm:pt>
    <dgm:pt modelId="{E685FFA7-BFF0-48C5-A4D1-3F635D1994BB}">
      <dgm:prSet phldr="0"/>
      <dgm:spPr/>
      <dgm:t>
        <a:bodyPr/>
        <a:lstStyle/>
        <a:p>
          <a:pPr rtl="0"/>
          <a:r>
            <a:rPr lang="en-GB">
              <a:latin typeface="Calibri Light" panose="020F0302020204030204"/>
            </a:rPr>
            <a:t>QA Testing</a:t>
          </a:r>
        </a:p>
      </dgm:t>
    </dgm:pt>
    <dgm:pt modelId="{D49182FB-EF3A-4B8B-AD2F-BC6C277C0B7D}" type="parTrans" cxnId="{2149F4F2-B81F-4ADD-A5E4-8F50F30D3DF5}">
      <dgm:prSet/>
      <dgm:spPr/>
    </dgm:pt>
    <dgm:pt modelId="{A6A5E67C-BFB6-47AE-9AC3-2F1B78D9744F}" type="sibTrans" cxnId="{2149F4F2-B81F-4ADD-A5E4-8F50F30D3DF5}">
      <dgm:prSet/>
      <dgm:spPr/>
      <dgm:t>
        <a:bodyPr/>
        <a:lstStyle/>
        <a:p>
          <a:endParaRPr lang="en-GB"/>
        </a:p>
      </dgm:t>
    </dgm:pt>
    <dgm:pt modelId="{5879A8B1-3A68-427A-A779-4EE9CA9439E7}">
      <dgm:prSet phldr="0"/>
      <dgm:spPr/>
      <dgm:t>
        <a:bodyPr/>
        <a:lstStyle/>
        <a:p>
          <a:r>
            <a:rPr lang="en-US">
              <a:latin typeface="Calibri Light" panose="020F0302020204030204"/>
            </a:rPr>
            <a:t>Researchers</a:t>
          </a:r>
        </a:p>
      </dgm:t>
    </dgm:pt>
    <dgm:pt modelId="{C089AC7D-1F27-4CF3-9634-D50D8172D701}" type="parTrans" cxnId="{D2903CDA-5E4E-4844-9D36-C919C14776BF}">
      <dgm:prSet/>
      <dgm:spPr/>
    </dgm:pt>
    <dgm:pt modelId="{D573531F-15F2-4E73-BFAA-E4D0205BDAED}" type="sibTrans" cxnId="{D2903CDA-5E4E-4844-9D36-C919C14776BF}">
      <dgm:prSet/>
      <dgm:spPr/>
      <dgm:t>
        <a:bodyPr/>
        <a:lstStyle/>
        <a:p>
          <a:endParaRPr lang="en-GB"/>
        </a:p>
      </dgm:t>
    </dgm:pt>
    <dgm:pt modelId="{20BC141F-D7C4-4FB9-B5CC-0202DACC9B85}">
      <dgm:prSet phldr="0"/>
      <dgm:spPr/>
      <dgm:t>
        <a:bodyPr/>
        <a:lstStyle/>
        <a:p>
          <a:r>
            <a:rPr lang="en-US">
              <a:latin typeface="Calibri Light" panose="020F0302020204030204"/>
            </a:rPr>
            <a:t>Politicians</a:t>
          </a:r>
        </a:p>
      </dgm:t>
    </dgm:pt>
    <dgm:pt modelId="{8FB5464C-54D9-4563-811E-10BB1FA0F4C2}" type="parTrans" cxnId="{3E939ACD-6321-4651-B6BA-42A4E98B6791}">
      <dgm:prSet/>
      <dgm:spPr/>
    </dgm:pt>
    <dgm:pt modelId="{E27678C2-3541-45F6-8A26-B89DA2B69394}" type="sibTrans" cxnId="{3E939ACD-6321-4651-B6BA-42A4E98B6791}">
      <dgm:prSet/>
      <dgm:spPr/>
      <dgm:t>
        <a:bodyPr/>
        <a:lstStyle/>
        <a:p>
          <a:endParaRPr lang="en-GB"/>
        </a:p>
      </dgm:t>
    </dgm:pt>
    <dgm:pt modelId="{2BE08B55-ABA8-46F9-8BAA-A59D7D716490}">
      <dgm:prSet phldr="0"/>
      <dgm:spPr/>
      <dgm:t>
        <a:bodyPr/>
        <a:lstStyle/>
        <a:p>
          <a:r>
            <a:rPr lang="en-US">
              <a:latin typeface="Calibri Light" panose="020F0302020204030204"/>
            </a:rPr>
            <a:t>Celebrities</a:t>
          </a:r>
        </a:p>
      </dgm:t>
    </dgm:pt>
    <dgm:pt modelId="{CB60F0D3-A8F4-4F4B-AC37-458D24D114B0}" type="parTrans" cxnId="{ED6C629F-4598-49E1-9425-1FD70663D22E}">
      <dgm:prSet/>
      <dgm:spPr/>
    </dgm:pt>
    <dgm:pt modelId="{52F07B23-BD75-48B2-9BBD-82E91598F608}" type="sibTrans" cxnId="{ED6C629F-4598-49E1-9425-1FD70663D22E}">
      <dgm:prSet/>
      <dgm:spPr/>
      <dgm:t>
        <a:bodyPr/>
        <a:lstStyle/>
        <a:p>
          <a:endParaRPr lang="en-GB"/>
        </a:p>
      </dgm:t>
    </dgm:pt>
    <dgm:pt modelId="{7108FBED-9DA2-4084-A181-6A6A497ED947}" type="pres">
      <dgm:prSet presAssocID="{0451A7B0-3750-4E91-AE5B-55A1CB614BA6}" presName="Name0" presStyleCnt="0">
        <dgm:presLayoutVars>
          <dgm:dir/>
          <dgm:animLvl val="lvl"/>
          <dgm:resizeHandles val="exact"/>
        </dgm:presLayoutVars>
      </dgm:prSet>
      <dgm:spPr/>
    </dgm:pt>
    <dgm:pt modelId="{E7901A52-29BA-417F-918C-62736260FC7C}" type="pres">
      <dgm:prSet presAssocID="{3F3E7EED-9A65-4D93-B3DF-1BA1FB67805D}" presName="linNode" presStyleCnt="0"/>
      <dgm:spPr/>
    </dgm:pt>
    <dgm:pt modelId="{6E0CDF20-CE89-498C-B7E7-2AA29A1803EA}" type="pres">
      <dgm:prSet presAssocID="{3F3E7EED-9A65-4D93-B3DF-1BA1FB67805D}" presName="parentText" presStyleLbl="node1" presStyleIdx="0" presStyleCnt="2">
        <dgm:presLayoutVars>
          <dgm:chMax val="1"/>
          <dgm:bulletEnabled val="1"/>
        </dgm:presLayoutVars>
      </dgm:prSet>
      <dgm:spPr/>
    </dgm:pt>
    <dgm:pt modelId="{65FBD084-60D8-42B5-864A-6203DA8E79FF}" type="pres">
      <dgm:prSet presAssocID="{3F3E7EED-9A65-4D93-B3DF-1BA1FB67805D}" presName="descendantText" presStyleLbl="alignAccFollowNode1" presStyleIdx="0" presStyleCnt="2">
        <dgm:presLayoutVars>
          <dgm:bulletEnabled val="1"/>
        </dgm:presLayoutVars>
      </dgm:prSet>
      <dgm:spPr/>
    </dgm:pt>
    <dgm:pt modelId="{B0F1E39D-DD87-4CB2-9A2D-FCB6B78C6FB7}" type="pres">
      <dgm:prSet presAssocID="{06288C71-E670-4A47-AC4D-104B3299A495}" presName="sp" presStyleCnt="0"/>
      <dgm:spPr/>
    </dgm:pt>
    <dgm:pt modelId="{4FAD0FEB-08DC-48A1-877F-112ECBDB905F}" type="pres">
      <dgm:prSet presAssocID="{0B29913C-2761-4923-B5CA-C68FA76AD729}" presName="linNode" presStyleCnt="0"/>
      <dgm:spPr/>
    </dgm:pt>
    <dgm:pt modelId="{E05567AF-3F5E-4C07-9C79-BFFF69E708E8}" type="pres">
      <dgm:prSet presAssocID="{0B29913C-2761-4923-B5CA-C68FA76AD729}" presName="parentText" presStyleLbl="node1" presStyleIdx="1" presStyleCnt="2">
        <dgm:presLayoutVars>
          <dgm:chMax val="1"/>
          <dgm:bulletEnabled val="1"/>
        </dgm:presLayoutVars>
      </dgm:prSet>
      <dgm:spPr/>
    </dgm:pt>
    <dgm:pt modelId="{2E722816-8912-46ED-B8FF-907168F8E230}" type="pres">
      <dgm:prSet presAssocID="{0B29913C-2761-4923-B5CA-C68FA76AD729}" presName="descendantText" presStyleLbl="alignAccFollowNode1" presStyleIdx="1" presStyleCnt="2">
        <dgm:presLayoutVars>
          <dgm:bulletEnabled val="1"/>
        </dgm:presLayoutVars>
      </dgm:prSet>
      <dgm:spPr/>
    </dgm:pt>
  </dgm:ptLst>
  <dgm:cxnLst>
    <dgm:cxn modelId="{623A6016-D880-455B-874A-525036A4E6CC}" type="presOf" srcId="{5879A8B1-3A68-427A-A779-4EE9CA9439E7}" destId="{2E722816-8912-46ED-B8FF-907168F8E230}" srcOrd="0" destOrd="1" presId="urn:microsoft.com/office/officeart/2005/8/layout/vList5"/>
    <dgm:cxn modelId="{4497FC2D-809B-489C-BD26-988EDAB4041D}" srcId="{3F3E7EED-9A65-4D93-B3DF-1BA1FB67805D}" destId="{03C8369F-BEBF-49AC-B83C-20200FB69869}" srcOrd="1" destOrd="0" parTransId="{DA121964-E40F-46CA-A8D3-3A00A7B25029}" sibTransId="{7D6C6DC6-FA77-498B-B916-41BB9800BBCC}"/>
    <dgm:cxn modelId="{BE764A33-A720-4E24-8EAD-F33580DD0988}" type="presOf" srcId="{20BC141F-D7C4-4FB9-B5CC-0202DACC9B85}" destId="{2E722816-8912-46ED-B8FF-907168F8E230}" srcOrd="0" destOrd="2" presId="urn:microsoft.com/office/officeart/2005/8/layout/vList5"/>
    <dgm:cxn modelId="{2800AF3A-2EA4-4859-BB9C-25459ED25D1A}" srcId="{3F3E7EED-9A65-4D93-B3DF-1BA1FB67805D}" destId="{9F314D69-63D4-4591-879E-2102204DF436}" srcOrd="2" destOrd="0" parTransId="{31C7945D-7CF7-4444-8807-C63AB5EA7771}" sibTransId="{DB7633AC-1EAB-4FEA-BE1D-F3D261304A6C}"/>
    <dgm:cxn modelId="{E18CC650-F114-44C5-9D5E-4F89165CCCE9}" type="presOf" srcId="{9F314D69-63D4-4591-879E-2102204DF436}" destId="{65FBD084-60D8-42B5-864A-6203DA8E79FF}" srcOrd="0" destOrd="2" presId="urn:microsoft.com/office/officeart/2005/8/layout/vList5"/>
    <dgm:cxn modelId="{ACDABB56-C790-420D-BBE3-2226F9AA4280}" type="presOf" srcId="{9E11ACCF-105A-4E33-8876-4BE0A2776455}" destId="{2E722816-8912-46ED-B8FF-907168F8E230}" srcOrd="0" destOrd="0" presId="urn:microsoft.com/office/officeart/2005/8/layout/vList5"/>
    <dgm:cxn modelId="{B220DC7C-3FA2-4F03-BFB0-E10B1CD08A3C}" srcId="{0451A7B0-3750-4E91-AE5B-55A1CB614BA6}" destId="{3F3E7EED-9A65-4D93-B3DF-1BA1FB67805D}" srcOrd="0" destOrd="0" parTransId="{73385BBC-F6C9-4EB3-BD2D-81B268D54907}" sibTransId="{06288C71-E670-4A47-AC4D-104B3299A495}"/>
    <dgm:cxn modelId="{3DF27293-CDD3-4729-BC9A-9ED1CD09733F}" type="presOf" srcId="{3F3E7EED-9A65-4D93-B3DF-1BA1FB67805D}" destId="{6E0CDF20-CE89-498C-B7E7-2AA29A1803EA}" srcOrd="0" destOrd="0" presId="urn:microsoft.com/office/officeart/2005/8/layout/vList5"/>
    <dgm:cxn modelId="{ED6C629F-4598-49E1-9425-1FD70663D22E}" srcId="{0B29913C-2761-4923-B5CA-C68FA76AD729}" destId="{2BE08B55-ABA8-46F9-8BAA-A59D7D716490}" srcOrd="3" destOrd="0" parTransId="{CB60F0D3-A8F4-4F4B-AC37-458D24D114B0}" sibTransId="{52F07B23-BD75-48B2-9BBD-82E91598F608}"/>
    <dgm:cxn modelId="{974096A2-BDB1-4DD8-948B-EF2CF9646FDF}" type="presOf" srcId="{0B29913C-2761-4923-B5CA-C68FA76AD729}" destId="{E05567AF-3F5E-4C07-9C79-BFFF69E708E8}" srcOrd="0" destOrd="0" presId="urn:microsoft.com/office/officeart/2005/8/layout/vList5"/>
    <dgm:cxn modelId="{6AFD2AA3-D4CA-4372-8044-AD1517FF4600}" srcId="{3F3E7EED-9A65-4D93-B3DF-1BA1FB67805D}" destId="{A8A07C47-7E88-42A3-9E9C-36F86142248A}" srcOrd="0" destOrd="0" parTransId="{9BD73276-B57D-4AF0-B77C-3C15FF1A034A}" sibTransId="{854F99CB-6DFA-4151-8344-F122BE5B3ED5}"/>
    <dgm:cxn modelId="{320371B5-F46C-4F8F-A839-AF0BF584AB1E}" type="presOf" srcId="{E685FFA7-BFF0-48C5-A4D1-3F635D1994BB}" destId="{65FBD084-60D8-42B5-864A-6203DA8E79FF}" srcOrd="0" destOrd="3" presId="urn:microsoft.com/office/officeart/2005/8/layout/vList5"/>
    <dgm:cxn modelId="{85818FB5-9DB1-45C1-A36D-85D288F3DE9D}" srcId="{0451A7B0-3750-4E91-AE5B-55A1CB614BA6}" destId="{0B29913C-2761-4923-B5CA-C68FA76AD729}" srcOrd="1" destOrd="0" parTransId="{0B74A2CF-5E65-4E78-8078-79BE9E13EA71}" sibTransId="{B07AEAD1-2A76-4DD9-ABC4-031615C67932}"/>
    <dgm:cxn modelId="{0ACF73C3-F8ED-4298-BF77-259C65D7623A}" type="presOf" srcId="{2BE08B55-ABA8-46F9-8BAA-A59D7D716490}" destId="{2E722816-8912-46ED-B8FF-907168F8E230}" srcOrd="0" destOrd="3" presId="urn:microsoft.com/office/officeart/2005/8/layout/vList5"/>
    <dgm:cxn modelId="{3E939ACD-6321-4651-B6BA-42A4E98B6791}" srcId="{0B29913C-2761-4923-B5CA-C68FA76AD729}" destId="{20BC141F-D7C4-4FB9-B5CC-0202DACC9B85}" srcOrd="2" destOrd="0" parTransId="{8FB5464C-54D9-4563-811E-10BB1FA0F4C2}" sibTransId="{E27678C2-3541-45F6-8A26-B89DA2B69394}"/>
    <dgm:cxn modelId="{680FDED0-44E3-4B1A-BC0B-88FF4E7FFB12}" type="presOf" srcId="{0451A7B0-3750-4E91-AE5B-55A1CB614BA6}" destId="{7108FBED-9DA2-4084-A181-6A6A497ED947}" srcOrd="0" destOrd="0" presId="urn:microsoft.com/office/officeart/2005/8/layout/vList5"/>
    <dgm:cxn modelId="{266DFED1-3B7A-433C-A4CB-A1A0BB51ACA4}" type="presOf" srcId="{03C8369F-BEBF-49AC-B83C-20200FB69869}" destId="{65FBD084-60D8-42B5-864A-6203DA8E79FF}" srcOrd="0" destOrd="1" presId="urn:microsoft.com/office/officeart/2005/8/layout/vList5"/>
    <dgm:cxn modelId="{D2903CDA-5E4E-4844-9D36-C919C14776BF}" srcId="{0B29913C-2761-4923-B5CA-C68FA76AD729}" destId="{5879A8B1-3A68-427A-A779-4EE9CA9439E7}" srcOrd="1" destOrd="0" parTransId="{C089AC7D-1F27-4CF3-9634-D50D8172D701}" sibTransId="{D573531F-15F2-4E73-BFAA-E4D0205BDAED}"/>
    <dgm:cxn modelId="{36DAABEE-81E9-4FF0-ACE9-D9B8251347A4}" srcId="{0B29913C-2761-4923-B5CA-C68FA76AD729}" destId="{9E11ACCF-105A-4E33-8876-4BE0A2776455}" srcOrd="0" destOrd="0" parTransId="{08BF800A-E1BB-47F9-821E-576FE412E958}" sibTransId="{6392C389-8398-4B58-A648-E31E12338B2E}"/>
    <dgm:cxn modelId="{6554BEEF-DB13-4670-A30D-77E8BD566E86}" type="presOf" srcId="{A8A07C47-7E88-42A3-9E9C-36F86142248A}" destId="{65FBD084-60D8-42B5-864A-6203DA8E79FF}" srcOrd="0" destOrd="0" presId="urn:microsoft.com/office/officeart/2005/8/layout/vList5"/>
    <dgm:cxn modelId="{2149F4F2-B81F-4ADD-A5E4-8F50F30D3DF5}" srcId="{3F3E7EED-9A65-4D93-B3DF-1BA1FB67805D}" destId="{E685FFA7-BFF0-48C5-A4D1-3F635D1994BB}" srcOrd="3" destOrd="0" parTransId="{D49182FB-EF3A-4B8B-AD2F-BC6C277C0B7D}" sibTransId="{A6A5E67C-BFB6-47AE-9AC3-2F1B78D9744F}"/>
    <dgm:cxn modelId="{1C599894-4297-4B40-BF63-1032531E316E}" type="presParOf" srcId="{7108FBED-9DA2-4084-A181-6A6A497ED947}" destId="{E7901A52-29BA-417F-918C-62736260FC7C}" srcOrd="0" destOrd="0" presId="urn:microsoft.com/office/officeart/2005/8/layout/vList5"/>
    <dgm:cxn modelId="{1FBED2E5-27DC-4F42-BABF-ADD12D89C8B0}" type="presParOf" srcId="{E7901A52-29BA-417F-918C-62736260FC7C}" destId="{6E0CDF20-CE89-498C-B7E7-2AA29A1803EA}" srcOrd="0" destOrd="0" presId="urn:microsoft.com/office/officeart/2005/8/layout/vList5"/>
    <dgm:cxn modelId="{83AE57F4-88E0-4C07-AFBC-785B06995AC3}" type="presParOf" srcId="{E7901A52-29BA-417F-918C-62736260FC7C}" destId="{65FBD084-60D8-42B5-864A-6203DA8E79FF}" srcOrd="1" destOrd="0" presId="urn:microsoft.com/office/officeart/2005/8/layout/vList5"/>
    <dgm:cxn modelId="{9C35F499-3724-40FE-95ED-6F24C59C3DE3}" type="presParOf" srcId="{7108FBED-9DA2-4084-A181-6A6A497ED947}" destId="{B0F1E39D-DD87-4CB2-9A2D-FCB6B78C6FB7}" srcOrd="1" destOrd="0" presId="urn:microsoft.com/office/officeart/2005/8/layout/vList5"/>
    <dgm:cxn modelId="{106A1B62-CA93-48D8-A366-59D708B2BC2E}" type="presParOf" srcId="{7108FBED-9DA2-4084-A181-6A6A497ED947}" destId="{4FAD0FEB-08DC-48A1-877F-112ECBDB905F}" srcOrd="2" destOrd="0" presId="urn:microsoft.com/office/officeart/2005/8/layout/vList5"/>
    <dgm:cxn modelId="{65EC9441-1630-471F-B404-1D868F1B8B6A}" type="presParOf" srcId="{4FAD0FEB-08DC-48A1-877F-112ECBDB905F}" destId="{E05567AF-3F5E-4C07-9C79-BFFF69E708E8}" srcOrd="0" destOrd="0" presId="urn:microsoft.com/office/officeart/2005/8/layout/vList5"/>
    <dgm:cxn modelId="{FFBE5EF2-0112-4F46-8ADB-8EBE3E10C627}" type="presParOf" srcId="{4FAD0FEB-08DC-48A1-877F-112ECBDB905F}" destId="{2E722816-8912-46ED-B8FF-907168F8E2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16A90E-629B-41A9-8118-34B9F8BEB8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AA5722D-AC70-4B24-9E07-59DF73CFC6D8}">
      <dgm:prSet phldrT="[Text]" phldr="0"/>
      <dgm:spPr/>
      <dgm:t>
        <a:bodyPr/>
        <a:lstStyle/>
        <a:p>
          <a:pPr rtl="0"/>
          <a:r>
            <a:rPr lang="en-US">
              <a:latin typeface="Calibri Light" panose="020F0302020204030204"/>
            </a:rPr>
            <a:t>Communication Plan</a:t>
          </a:r>
          <a:endParaRPr lang="en-US"/>
        </a:p>
      </dgm:t>
    </dgm:pt>
    <dgm:pt modelId="{10DA0048-EB0D-46FE-8A62-50483989970B}" type="parTrans" cxnId="{77A0F0ED-C0F9-4DBD-BF9B-DADA97DC6CFE}">
      <dgm:prSet/>
      <dgm:spPr/>
      <dgm:t>
        <a:bodyPr/>
        <a:lstStyle/>
        <a:p>
          <a:endParaRPr lang="en-US"/>
        </a:p>
      </dgm:t>
    </dgm:pt>
    <dgm:pt modelId="{9841061A-1FDD-4945-A35D-0804AD8E2BCA}" type="sibTrans" cxnId="{77A0F0ED-C0F9-4DBD-BF9B-DADA97DC6CFE}">
      <dgm:prSet/>
      <dgm:spPr/>
      <dgm:t>
        <a:bodyPr/>
        <a:lstStyle/>
        <a:p>
          <a:endParaRPr lang="en-US"/>
        </a:p>
      </dgm:t>
    </dgm:pt>
    <dgm:pt modelId="{492BB726-53EA-4E4F-9292-083BF7E3C1DF}">
      <dgm:prSet phldrT="[Text]" phldr="0"/>
      <dgm:spPr/>
      <dgm:t>
        <a:bodyPr/>
        <a:lstStyle/>
        <a:p>
          <a:pPr rtl="0"/>
          <a:r>
            <a:rPr lang="en-US">
              <a:latin typeface="Calibri Light" panose="020F0302020204030204"/>
            </a:rPr>
            <a:t>Timeline</a:t>
          </a:r>
          <a:endParaRPr lang="en-US"/>
        </a:p>
      </dgm:t>
    </dgm:pt>
    <dgm:pt modelId="{7760E3F1-2ECC-4F8E-8514-93FB71059F66}" type="parTrans" cxnId="{0E6FCAFE-7F1C-47BA-BE1C-A9745ED7BF3F}">
      <dgm:prSet/>
      <dgm:spPr/>
      <dgm:t>
        <a:bodyPr/>
        <a:lstStyle/>
        <a:p>
          <a:endParaRPr lang="en-US"/>
        </a:p>
      </dgm:t>
    </dgm:pt>
    <dgm:pt modelId="{18893CAD-68E3-47DA-8027-20D9C2982D35}" type="sibTrans" cxnId="{0E6FCAFE-7F1C-47BA-BE1C-A9745ED7BF3F}">
      <dgm:prSet/>
      <dgm:spPr/>
      <dgm:t>
        <a:bodyPr/>
        <a:lstStyle/>
        <a:p>
          <a:endParaRPr lang="en-US"/>
        </a:p>
      </dgm:t>
    </dgm:pt>
    <dgm:pt modelId="{5E751025-837E-4BAF-9E5B-75F0EFE3C8E4}">
      <dgm:prSet phldrT="[Text]" phldr="0"/>
      <dgm:spPr/>
      <dgm:t>
        <a:bodyPr/>
        <a:lstStyle/>
        <a:p>
          <a:pPr rtl="0"/>
          <a:r>
            <a:rPr lang="en-US">
              <a:latin typeface="Calibri Light" panose="020F0302020204030204"/>
            </a:rPr>
            <a:t>Identified risks</a:t>
          </a:r>
          <a:endParaRPr lang="en-US"/>
        </a:p>
      </dgm:t>
    </dgm:pt>
    <dgm:pt modelId="{E343CF9D-B9CB-453D-91E6-24BC30AD47DC}" type="parTrans" cxnId="{663763BE-4ACD-4D50-9231-E0AD2509F143}">
      <dgm:prSet/>
      <dgm:spPr/>
      <dgm:t>
        <a:bodyPr/>
        <a:lstStyle/>
        <a:p>
          <a:endParaRPr lang="en-US"/>
        </a:p>
      </dgm:t>
    </dgm:pt>
    <dgm:pt modelId="{70587B44-495B-4187-8872-8AE500D503E5}" type="sibTrans" cxnId="{663763BE-4ACD-4D50-9231-E0AD2509F143}">
      <dgm:prSet/>
      <dgm:spPr/>
      <dgm:t>
        <a:bodyPr/>
        <a:lstStyle/>
        <a:p>
          <a:endParaRPr lang="en-US"/>
        </a:p>
      </dgm:t>
    </dgm:pt>
    <dgm:pt modelId="{6ED2A0B2-F485-4885-B76F-8E830913991D}" type="pres">
      <dgm:prSet presAssocID="{4816A90E-629B-41A9-8118-34B9F8BEB83D}" presName="diagram" presStyleCnt="0">
        <dgm:presLayoutVars>
          <dgm:dir/>
          <dgm:resizeHandles val="exact"/>
        </dgm:presLayoutVars>
      </dgm:prSet>
      <dgm:spPr/>
    </dgm:pt>
    <dgm:pt modelId="{3173398D-121C-4A20-B079-48462F644887}" type="pres">
      <dgm:prSet presAssocID="{FAA5722D-AC70-4B24-9E07-59DF73CFC6D8}" presName="node" presStyleLbl="node1" presStyleIdx="0" presStyleCnt="3">
        <dgm:presLayoutVars>
          <dgm:bulletEnabled val="1"/>
        </dgm:presLayoutVars>
      </dgm:prSet>
      <dgm:spPr/>
    </dgm:pt>
    <dgm:pt modelId="{16C04E58-1B1D-430D-B5DF-6C9F31990BB5}" type="pres">
      <dgm:prSet presAssocID="{9841061A-1FDD-4945-A35D-0804AD8E2BCA}" presName="sibTrans" presStyleCnt="0"/>
      <dgm:spPr/>
    </dgm:pt>
    <dgm:pt modelId="{BA933C5B-013E-4C08-A7B4-00E0E57E08C4}" type="pres">
      <dgm:prSet presAssocID="{492BB726-53EA-4E4F-9292-083BF7E3C1DF}" presName="node" presStyleLbl="node1" presStyleIdx="1" presStyleCnt="3">
        <dgm:presLayoutVars>
          <dgm:bulletEnabled val="1"/>
        </dgm:presLayoutVars>
      </dgm:prSet>
      <dgm:spPr/>
    </dgm:pt>
    <dgm:pt modelId="{576BE9E3-8886-4CE2-95CC-645E7AB88944}" type="pres">
      <dgm:prSet presAssocID="{18893CAD-68E3-47DA-8027-20D9C2982D35}" presName="sibTrans" presStyleCnt="0"/>
      <dgm:spPr/>
    </dgm:pt>
    <dgm:pt modelId="{81792775-A762-4985-B365-019A7FDFFC30}" type="pres">
      <dgm:prSet presAssocID="{5E751025-837E-4BAF-9E5B-75F0EFE3C8E4}" presName="node" presStyleLbl="node1" presStyleIdx="2" presStyleCnt="3">
        <dgm:presLayoutVars>
          <dgm:bulletEnabled val="1"/>
        </dgm:presLayoutVars>
      </dgm:prSet>
      <dgm:spPr/>
    </dgm:pt>
  </dgm:ptLst>
  <dgm:cxnLst>
    <dgm:cxn modelId="{C442672D-0BDA-46C3-85DF-FAE63541135F}" type="presOf" srcId="{FAA5722D-AC70-4B24-9E07-59DF73CFC6D8}" destId="{3173398D-121C-4A20-B079-48462F644887}" srcOrd="0" destOrd="0" presId="urn:microsoft.com/office/officeart/2005/8/layout/default"/>
    <dgm:cxn modelId="{5C15DD37-2B9F-495D-BC32-15E51AE7494F}" type="presOf" srcId="{4816A90E-629B-41A9-8118-34B9F8BEB83D}" destId="{6ED2A0B2-F485-4885-B76F-8E830913991D}" srcOrd="0" destOrd="0" presId="urn:microsoft.com/office/officeart/2005/8/layout/default"/>
    <dgm:cxn modelId="{73D21165-9B79-4259-A425-F03B7AFEB4DD}" type="presOf" srcId="{492BB726-53EA-4E4F-9292-083BF7E3C1DF}" destId="{BA933C5B-013E-4C08-A7B4-00E0E57E08C4}" srcOrd="0" destOrd="0" presId="urn:microsoft.com/office/officeart/2005/8/layout/default"/>
    <dgm:cxn modelId="{663763BE-4ACD-4D50-9231-E0AD2509F143}" srcId="{4816A90E-629B-41A9-8118-34B9F8BEB83D}" destId="{5E751025-837E-4BAF-9E5B-75F0EFE3C8E4}" srcOrd="2" destOrd="0" parTransId="{E343CF9D-B9CB-453D-91E6-24BC30AD47DC}" sibTransId="{70587B44-495B-4187-8872-8AE500D503E5}"/>
    <dgm:cxn modelId="{FC7E06BF-5F7F-4499-8A0B-2833726C4384}" type="presOf" srcId="{5E751025-837E-4BAF-9E5B-75F0EFE3C8E4}" destId="{81792775-A762-4985-B365-019A7FDFFC30}" srcOrd="0" destOrd="0" presId="urn:microsoft.com/office/officeart/2005/8/layout/default"/>
    <dgm:cxn modelId="{77A0F0ED-C0F9-4DBD-BF9B-DADA97DC6CFE}" srcId="{4816A90E-629B-41A9-8118-34B9F8BEB83D}" destId="{FAA5722D-AC70-4B24-9E07-59DF73CFC6D8}" srcOrd="0" destOrd="0" parTransId="{10DA0048-EB0D-46FE-8A62-50483989970B}" sibTransId="{9841061A-1FDD-4945-A35D-0804AD8E2BCA}"/>
    <dgm:cxn modelId="{0E6FCAFE-7F1C-47BA-BE1C-A9745ED7BF3F}" srcId="{4816A90E-629B-41A9-8118-34B9F8BEB83D}" destId="{492BB726-53EA-4E4F-9292-083BF7E3C1DF}" srcOrd="1" destOrd="0" parTransId="{7760E3F1-2ECC-4F8E-8514-93FB71059F66}" sibTransId="{18893CAD-68E3-47DA-8027-20D9C2982D35}"/>
    <dgm:cxn modelId="{E342A581-7155-4925-92FB-C62ACEC3B410}" type="presParOf" srcId="{6ED2A0B2-F485-4885-B76F-8E830913991D}" destId="{3173398D-121C-4A20-B079-48462F644887}" srcOrd="0" destOrd="0" presId="urn:microsoft.com/office/officeart/2005/8/layout/default"/>
    <dgm:cxn modelId="{EB1CBCBF-ED79-4A54-B379-17C9946F1221}" type="presParOf" srcId="{6ED2A0B2-F485-4885-B76F-8E830913991D}" destId="{16C04E58-1B1D-430D-B5DF-6C9F31990BB5}" srcOrd="1" destOrd="0" presId="urn:microsoft.com/office/officeart/2005/8/layout/default"/>
    <dgm:cxn modelId="{9493A404-2E17-4894-AA2C-67DA87058493}" type="presParOf" srcId="{6ED2A0B2-F485-4885-B76F-8E830913991D}" destId="{BA933C5B-013E-4C08-A7B4-00E0E57E08C4}" srcOrd="2" destOrd="0" presId="urn:microsoft.com/office/officeart/2005/8/layout/default"/>
    <dgm:cxn modelId="{3F525C9E-F2D4-421C-AC04-354A0C6CC3AC}" type="presParOf" srcId="{6ED2A0B2-F485-4885-B76F-8E830913991D}" destId="{576BE9E3-8886-4CE2-95CC-645E7AB88944}" srcOrd="3" destOrd="0" presId="urn:microsoft.com/office/officeart/2005/8/layout/default"/>
    <dgm:cxn modelId="{660A6273-6031-4C7C-8282-3A230CBA792B}" type="presParOf" srcId="{6ED2A0B2-F485-4885-B76F-8E830913991D}" destId="{81792775-A762-4985-B365-019A7FDFFC3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2F0B7-F041-490B-B8B8-82733F52C1DF}">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a:latin typeface="Calibri Light" panose="020F0302020204030204"/>
            </a:rPr>
            <a:t>Caused</a:t>
          </a:r>
          <a:r>
            <a:rPr lang="en-GB" sz="2400" kern="1200"/>
            <a:t> a loss of US$243,000 and US$35,000,000</a:t>
          </a:r>
          <a:r>
            <a:rPr lang="en-GB" sz="2400" kern="1200">
              <a:latin typeface="Calibri Light" panose="020F0302020204030204"/>
            </a:rPr>
            <a:t> </a:t>
          </a:r>
          <a:r>
            <a:rPr lang="en-GB" sz="2400" kern="1200">
              <a:latin typeface="Calibri Light"/>
              <a:cs typeface="Calibri Light"/>
            </a:rPr>
            <a:t>(de Rancourt &amp; Smaili, 2023</a:t>
          </a:r>
          <a:r>
            <a:rPr lang="en-GB" sz="2400" kern="1200">
              <a:latin typeface="Calibri Light" panose="020F0302020204030204"/>
            </a:rPr>
            <a:t>).</a:t>
          </a:r>
          <a:endParaRPr lang="en-US" sz="2400" kern="1200"/>
        </a:p>
      </dsp:txBody>
      <dsp:txXfrm rot="-5400000">
        <a:off x="3785616" y="197117"/>
        <a:ext cx="6675221" cy="1012303"/>
      </dsp:txXfrm>
    </dsp:sp>
    <dsp:sp modelId="{963203BE-64C2-47D8-86FA-A801A6F55ADE}">
      <dsp:nvSpPr>
        <dsp:cNvPr id="0" name=""/>
        <dsp:cNvSpPr/>
      </dsp:nvSpPr>
      <dsp:spPr>
        <a:xfrm>
          <a:off x="0" y="2124"/>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GB" sz="3900" kern="1200"/>
            <a:t>Against businesses</a:t>
          </a:r>
          <a:endParaRPr lang="en-US" sz="3900" kern="1200"/>
        </a:p>
      </dsp:txBody>
      <dsp:txXfrm>
        <a:off x="68454" y="70578"/>
        <a:ext cx="3648708" cy="1265378"/>
      </dsp:txXfrm>
    </dsp:sp>
    <dsp:sp modelId="{79D386CB-794C-4618-902D-43EF5E911035}">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a:t>Caused mistrust in Government</a:t>
          </a:r>
          <a:r>
            <a:rPr lang="en-GB" sz="2400" kern="1200">
              <a:latin typeface="Calibri Light" panose="020F0302020204030204"/>
            </a:rPr>
            <a:t> </a:t>
          </a:r>
          <a:r>
            <a:rPr lang="en-GB" sz="2400" kern="1200">
              <a:latin typeface="Calibri Light"/>
              <a:cs typeface="Calibri Light"/>
            </a:rPr>
            <a:t>(de Rancourt &amp; Smaili, 2023</a:t>
          </a:r>
          <a:r>
            <a:rPr lang="en-GB" sz="2400" kern="1200">
              <a:latin typeface="Calibri Light" panose="020F0302020204030204"/>
            </a:rPr>
            <a:t>).</a:t>
          </a:r>
          <a:endParaRPr lang="en-US" sz="2400" kern="1200"/>
        </a:p>
      </dsp:txBody>
      <dsp:txXfrm rot="-5400000">
        <a:off x="3785616" y="1669517"/>
        <a:ext cx="6675221" cy="1012303"/>
      </dsp:txXfrm>
    </dsp:sp>
    <dsp:sp modelId="{3AE28591-AD85-491B-9844-2BDC09858812}">
      <dsp:nvSpPr>
        <dsp:cNvPr id="0" name=""/>
        <dsp:cNvSpPr/>
      </dsp:nvSpPr>
      <dsp:spPr>
        <a:xfrm>
          <a:off x="0" y="1474525"/>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GB" sz="3900" kern="1200"/>
            <a:t>Against Governments</a:t>
          </a:r>
          <a:endParaRPr lang="en-US" sz="3900" kern="1200"/>
        </a:p>
      </dsp:txBody>
      <dsp:txXfrm>
        <a:off x="68454" y="1542979"/>
        <a:ext cx="3648708" cy="1265378"/>
      </dsp:txXfrm>
    </dsp:sp>
    <dsp:sp modelId="{C74C0413-A46F-47E9-98B6-EEAB36E6E402}">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a:t>Has been used to generate pornographic content of individuals without consent</a:t>
          </a:r>
          <a:r>
            <a:rPr lang="en-GB" sz="2400" kern="1200">
              <a:latin typeface="Calibri Light" panose="020F0302020204030204"/>
            </a:rPr>
            <a:t> (Russell, 2019).</a:t>
          </a:r>
          <a:endParaRPr lang="en-US" sz="2400" kern="1200"/>
        </a:p>
      </dsp:txBody>
      <dsp:txXfrm rot="-5400000">
        <a:off x="3785616" y="3141918"/>
        <a:ext cx="6675221" cy="1012303"/>
      </dsp:txXfrm>
    </dsp:sp>
    <dsp:sp modelId="{D3336937-8DEB-4426-A647-B32D658C1891}">
      <dsp:nvSpPr>
        <dsp:cNvPr id="0" name=""/>
        <dsp:cNvSpPr/>
      </dsp:nvSpPr>
      <dsp:spPr>
        <a:xfrm>
          <a:off x="0" y="2946926"/>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GB" sz="3900" kern="1200"/>
            <a:t>Against People</a:t>
          </a:r>
          <a:endParaRPr lang="en-US" sz="3900" kern="1200"/>
        </a:p>
      </dsp:txBody>
      <dsp:txXfrm>
        <a:off x="68454"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00D48-0061-4DB4-90D1-3024D8B9ECEC}">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7F0AFC18-A96A-4091-A465-47B3B6CDC6CB}">
      <dsp:nvSpPr>
        <dsp:cNvPr id="0" name=""/>
        <dsp:cNvSpPr/>
      </dsp:nvSpPr>
      <dsp:spPr>
        <a:xfrm>
          <a:off x="396080"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Exerting influence and the spread of misinformation</a:t>
          </a:r>
        </a:p>
      </dsp:txBody>
      <dsp:txXfrm>
        <a:off x="396080" y="1893"/>
        <a:ext cx="2929383" cy="1757630"/>
      </dsp:txXfrm>
    </dsp:sp>
    <dsp:sp modelId="{891438FA-EE9B-4275-9D17-A2BE521738C4}">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4443929B-81AD-46AF-8B12-1229FCA195D5}">
      <dsp:nvSpPr>
        <dsp:cNvPr id="0" name=""/>
        <dsp:cNvSpPr/>
      </dsp:nvSpPr>
      <dsp:spPr>
        <a:xfrm>
          <a:off x="3999222"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Detection technology far behind synthetic media creation</a:t>
          </a:r>
        </a:p>
      </dsp:txBody>
      <dsp:txXfrm>
        <a:off x="3999222" y="1893"/>
        <a:ext cx="2929383" cy="1757630"/>
      </dsp:txXfrm>
    </dsp:sp>
    <dsp:sp modelId="{8DD20834-2ED4-4926-BA3B-17966E0FF8E7}">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80EA3AB0-56AC-4C22-8815-6C3A4E25B03E}">
      <dsp:nvSpPr>
        <dsp:cNvPr id="0" name=""/>
        <dsp:cNvSpPr/>
      </dsp:nvSpPr>
      <dsp:spPr>
        <a:xfrm>
          <a:off x="7602364"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Fighting AI with… AI</a:t>
          </a:r>
        </a:p>
      </dsp:txBody>
      <dsp:txXfrm>
        <a:off x="7602364" y="1893"/>
        <a:ext cx="2929383" cy="1757630"/>
      </dsp:txXfrm>
    </dsp:sp>
    <dsp:sp modelId="{AF597C77-303C-4831-AFA5-415B0529010E}">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1E93627C-3EDF-40C4-A7FE-A8F1463B3F5E}">
      <dsp:nvSpPr>
        <dsp:cNvPr id="0" name=""/>
        <dsp:cNvSpPr/>
      </dsp:nvSpPr>
      <dsp:spPr>
        <a:xfrm>
          <a:off x="396080"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The average person scrolls 30cm every 5 seconds/3.6 meters a minute</a:t>
          </a:r>
        </a:p>
      </dsp:txBody>
      <dsp:txXfrm>
        <a:off x="396080" y="2433281"/>
        <a:ext cx="2929383" cy="1757630"/>
      </dsp:txXfrm>
    </dsp:sp>
    <dsp:sp modelId="{58CCB428-7F83-48DA-B247-5F6703CD2C61}">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12E71C7D-A293-4786-8972-873EE348FEE5}">
      <dsp:nvSpPr>
        <dsp:cNvPr id="0" name=""/>
        <dsp:cNvSpPr/>
      </dsp:nvSpPr>
      <dsp:spPr>
        <a:xfrm>
          <a:off x="3999222"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Technology that can keep up with content  consumption </a:t>
          </a:r>
        </a:p>
      </dsp:txBody>
      <dsp:txXfrm>
        <a:off x="3999222" y="2433281"/>
        <a:ext cx="2929383" cy="1757630"/>
      </dsp:txXfrm>
    </dsp:sp>
    <dsp:sp modelId="{E042500D-A5AC-4EE1-AECB-AA3D5223D241}">
      <dsp:nvSpPr>
        <dsp:cNvPr id="0" name=""/>
        <dsp:cNvSpPr/>
      </dsp:nvSpPr>
      <dsp:spPr>
        <a:xfrm>
          <a:off x="7602364"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155700">
            <a:lnSpc>
              <a:spcPct val="90000"/>
            </a:lnSpc>
            <a:spcBef>
              <a:spcPct val="0"/>
            </a:spcBef>
            <a:spcAft>
              <a:spcPct val="35000"/>
            </a:spcAft>
            <a:buNone/>
          </a:pPr>
          <a:r>
            <a:rPr lang="en-US" sz="2600" kern="1200"/>
            <a:t>Identifying and alerting users of deep faked content </a:t>
          </a:r>
        </a:p>
      </dsp:txBody>
      <dsp:txXfrm>
        <a:off x="7602364" y="2433281"/>
        <a:ext cx="2929383" cy="1757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386CB-794C-4618-902D-43EF5E911035}">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GB" sz="1700" b="0" kern="1200">
              <a:solidFill>
                <a:srgbClr val="000000"/>
              </a:solidFill>
              <a:latin typeface="Calibri Light"/>
              <a:cs typeface="Calibri Light"/>
            </a:rPr>
            <a:t>Authentication tool for deepfake images and videos</a:t>
          </a:r>
          <a:endParaRPr lang="en-GB" sz="1700" b="0" kern="1200">
            <a:latin typeface="Calibri Light"/>
            <a:cs typeface="Calibri Light"/>
          </a:endParaRPr>
        </a:p>
        <a:p>
          <a:pPr marL="171450" lvl="1" indent="-171450" algn="l" defTabSz="755650" rtl="0">
            <a:lnSpc>
              <a:spcPct val="90000"/>
            </a:lnSpc>
            <a:spcBef>
              <a:spcPct val="0"/>
            </a:spcBef>
            <a:spcAft>
              <a:spcPct val="15000"/>
            </a:spcAft>
            <a:buChar char="•"/>
          </a:pPr>
          <a:r>
            <a:rPr lang="en-GB" sz="1700" kern="1200">
              <a:latin typeface="Calibri Light" panose="020F0302020204030204"/>
            </a:rPr>
            <a:t>2 Prototypes catering for two different systems; desktops and mobile devices</a:t>
          </a:r>
        </a:p>
      </dsp:txBody>
      <dsp:txXfrm rot="-5400000">
        <a:off x="3785616" y="197117"/>
        <a:ext cx="6675221" cy="1012303"/>
      </dsp:txXfrm>
    </dsp:sp>
    <dsp:sp modelId="{3AE28591-AD85-491B-9844-2BDC09858812}">
      <dsp:nvSpPr>
        <dsp:cNvPr id="0" name=""/>
        <dsp:cNvSpPr/>
      </dsp:nvSpPr>
      <dsp:spPr>
        <a:xfrm>
          <a:off x="0" y="2124"/>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GB" sz="3900" kern="1200">
              <a:latin typeface="Calibri Light" panose="020F0302020204030204"/>
            </a:rPr>
            <a:t>Primary Function</a:t>
          </a:r>
          <a:endParaRPr lang="en-US" sz="3900" kern="1200"/>
        </a:p>
      </dsp:txBody>
      <dsp:txXfrm>
        <a:off x="68454" y="70578"/>
        <a:ext cx="3648708" cy="1265378"/>
      </dsp:txXfrm>
    </dsp:sp>
    <dsp:sp modelId="{C74C0413-A46F-47E9-98B6-EEAB36E6E402}">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GB" sz="1700" kern="1200">
              <a:latin typeface="Calibri Light" panose="020F0302020204030204"/>
            </a:rPr>
            <a:t>Performs automatic background scans of all detected media sources on a given webpage</a:t>
          </a:r>
          <a:endParaRPr lang="en-GB" sz="1700" kern="1200"/>
        </a:p>
        <a:p>
          <a:pPr marL="171450" lvl="1" indent="-171450" algn="l" defTabSz="755650" rtl="0">
            <a:lnSpc>
              <a:spcPct val="90000"/>
            </a:lnSpc>
            <a:spcBef>
              <a:spcPct val="0"/>
            </a:spcBef>
            <a:spcAft>
              <a:spcPct val="15000"/>
            </a:spcAft>
            <a:buChar char="•"/>
          </a:pPr>
          <a:r>
            <a:rPr lang="en-GB" sz="1700" kern="1200">
              <a:latin typeface="Calibri Light" panose="020F0302020204030204"/>
            </a:rPr>
            <a:t>Will alert the user with a popup if a potential deepfake has been detected</a:t>
          </a:r>
        </a:p>
      </dsp:txBody>
      <dsp:txXfrm rot="-5400000">
        <a:off x="3785616" y="1669517"/>
        <a:ext cx="6675221" cy="1012303"/>
      </dsp:txXfrm>
    </dsp:sp>
    <dsp:sp modelId="{D3336937-8DEB-4426-A647-B32D658C1891}">
      <dsp:nvSpPr>
        <dsp:cNvPr id="0" name=""/>
        <dsp:cNvSpPr/>
      </dsp:nvSpPr>
      <dsp:spPr>
        <a:xfrm>
          <a:off x="0" y="1474525"/>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GB" sz="3900" kern="1200">
              <a:latin typeface="Calibri Light" panose="020F0302020204030204"/>
            </a:rPr>
            <a:t>Web Browser Extension</a:t>
          </a:r>
          <a:endParaRPr lang="en-US" sz="3900" kern="1200"/>
        </a:p>
      </dsp:txBody>
      <dsp:txXfrm>
        <a:off x="68454" y="1542979"/>
        <a:ext cx="3648708" cy="1265378"/>
      </dsp:txXfrm>
    </dsp:sp>
    <dsp:sp modelId="{F3229276-032C-4F23-B1EB-4C20FF4DB498}">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GB" sz="1700" kern="1200">
              <a:solidFill>
                <a:srgbClr val="000000"/>
              </a:solidFill>
              <a:latin typeface="Calibri Light"/>
              <a:cs typeface="Arial"/>
            </a:rPr>
            <a:t>Opens a given link shared from a social media app or web browser</a:t>
          </a:r>
        </a:p>
        <a:p>
          <a:pPr marL="171450" lvl="1" indent="-171450" algn="l" defTabSz="755650" rtl="0">
            <a:lnSpc>
              <a:spcPct val="90000"/>
            </a:lnSpc>
            <a:spcBef>
              <a:spcPct val="0"/>
            </a:spcBef>
            <a:spcAft>
              <a:spcPct val="15000"/>
            </a:spcAft>
            <a:buChar char="•"/>
          </a:pPr>
          <a:r>
            <a:rPr lang="en-GB" sz="1700" kern="1200">
              <a:latin typeface="Calibri Light"/>
              <a:cs typeface="Arial"/>
            </a:rPr>
            <a:t>From that link, the application then performs a manual scan of the detected media sources</a:t>
          </a:r>
        </a:p>
      </dsp:txBody>
      <dsp:txXfrm rot="-5400000">
        <a:off x="3785616" y="3141918"/>
        <a:ext cx="6675221" cy="1012303"/>
      </dsp:txXfrm>
    </dsp:sp>
    <dsp:sp modelId="{6D5111A9-C9B9-485E-B5E0-28D0FC49062D}">
      <dsp:nvSpPr>
        <dsp:cNvPr id="0" name=""/>
        <dsp:cNvSpPr/>
      </dsp:nvSpPr>
      <dsp:spPr>
        <a:xfrm>
          <a:off x="0" y="2946926"/>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GB" sz="3900" kern="1200">
              <a:latin typeface="Calibri Light"/>
              <a:cs typeface="Calibri"/>
            </a:rPr>
            <a:t>Mobile Application</a:t>
          </a:r>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00D48-0061-4DB4-90D1-3024D8B9ECEC}">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7F0AFC18-A96A-4091-A465-47B3B6CDC6CB}">
      <dsp:nvSpPr>
        <dsp:cNvPr id="0" name=""/>
        <dsp:cNvSpPr/>
      </dsp:nvSpPr>
      <dsp:spPr>
        <a:xfrm>
          <a:off x="396080"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Block Framework</a:t>
          </a:r>
          <a:endParaRPr lang="en-US" sz="2700" kern="1200" dirty="0"/>
        </a:p>
      </dsp:txBody>
      <dsp:txXfrm>
        <a:off x="396080" y="1893"/>
        <a:ext cx="2929383" cy="1757630"/>
      </dsp:txXfrm>
    </dsp:sp>
    <dsp:sp modelId="{891438FA-EE9B-4275-9D17-A2BE521738C4}">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4443929B-81AD-46AF-8B12-1229FCA195D5}">
      <dsp:nvSpPr>
        <dsp:cNvPr id="0" name=""/>
        <dsp:cNvSpPr/>
      </dsp:nvSpPr>
      <dsp:spPr>
        <a:xfrm>
          <a:off x="3999222"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UI Elements</a:t>
          </a:r>
          <a:endParaRPr lang="en-US" sz="2700" kern="1200" dirty="0"/>
        </a:p>
      </dsp:txBody>
      <dsp:txXfrm>
        <a:off x="3999222" y="1893"/>
        <a:ext cx="2929383" cy="1757630"/>
      </dsp:txXfrm>
    </dsp:sp>
    <dsp:sp modelId="{0E91BAA5-74FC-4E13-9803-8D74937B124D}">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5BAD7C36-EA40-4134-9BAD-D51C67065AD7}">
      <dsp:nvSpPr>
        <dsp:cNvPr id="0" name=""/>
        <dsp:cNvSpPr/>
      </dsp:nvSpPr>
      <dsp:spPr>
        <a:xfrm>
          <a:off x="7602364"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1200150">
            <a:lnSpc>
              <a:spcPct val="90000"/>
            </a:lnSpc>
            <a:spcBef>
              <a:spcPct val="0"/>
            </a:spcBef>
            <a:spcAft>
              <a:spcPct val="35000"/>
            </a:spcAft>
            <a:buNone/>
          </a:pPr>
          <a:r>
            <a:rPr lang="en-US" sz="2700" kern="1200" dirty="0">
              <a:latin typeface="Calibri Light" panose="020F0302020204030204"/>
            </a:rPr>
            <a:t>Wireframes</a:t>
          </a:r>
        </a:p>
        <a:p>
          <a:pPr marL="228600" lvl="1" indent="-228600" algn="l" defTabSz="933450" rtl="0">
            <a:lnSpc>
              <a:spcPct val="90000"/>
            </a:lnSpc>
            <a:spcBef>
              <a:spcPct val="0"/>
            </a:spcBef>
            <a:spcAft>
              <a:spcPct val="15000"/>
            </a:spcAft>
            <a:buChar char="•"/>
          </a:pPr>
          <a:r>
            <a:rPr lang="en-US" sz="2100" kern="1200" dirty="0">
              <a:latin typeface="Calibri Light" panose="020F0302020204030204"/>
            </a:rPr>
            <a:t>App Mockup</a:t>
          </a:r>
        </a:p>
        <a:p>
          <a:pPr marL="228600" lvl="1" indent="-228600" algn="l" defTabSz="933450">
            <a:lnSpc>
              <a:spcPct val="90000"/>
            </a:lnSpc>
            <a:spcBef>
              <a:spcPct val="0"/>
            </a:spcBef>
            <a:spcAft>
              <a:spcPct val="15000"/>
            </a:spcAft>
            <a:buChar char="•"/>
          </a:pPr>
          <a:r>
            <a:rPr lang="en-US" sz="2100" kern="1200" dirty="0">
              <a:latin typeface="Calibri Light" panose="020F0302020204030204"/>
            </a:rPr>
            <a:t>Web Browser Mockup</a:t>
          </a:r>
          <a:endParaRPr lang="en-US" sz="2100" kern="1200" dirty="0"/>
        </a:p>
      </dsp:txBody>
      <dsp:txXfrm>
        <a:off x="7602364" y="1893"/>
        <a:ext cx="2929383" cy="1757630"/>
      </dsp:txXfrm>
    </dsp:sp>
    <dsp:sp modelId="{8AFF58CE-BB53-4804-8EB8-FD2DE9744F05}">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E042500D-A5AC-4EE1-AECB-AA3D5223D241}">
      <dsp:nvSpPr>
        <dsp:cNvPr id="0" name=""/>
        <dsp:cNvSpPr/>
      </dsp:nvSpPr>
      <dsp:spPr>
        <a:xfrm>
          <a:off x="396080"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Testing Phase</a:t>
          </a:r>
          <a:endParaRPr lang="en-US" sz="2700" kern="1200" dirty="0"/>
        </a:p>
      </dsp:txBody>
      <dsp:txXfrm>
        <a:off x="396080" y="2433281"/>
        <a:ext cx="2929383" cy="1757630"/>
      </dsp:txXfrm>
    </dsp:sp>
    <dsp:sp modelId="{A46D7DAE-589A-4D69-8905-01E694E6EDB8}">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9337106F-4831-4C19-B5A4-7983BB93D1BF}">
      <dsp:nvSpPr>
        <dsp:cNvPr id="0" name=""/>
        <dsp:cNvSpPr/>
      </dsp:nvSpPr>
      <dsp:spPr>
        <a:xfrm>
          <a:off x="3999222"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Final Adjustments</a:t>
          </a:r>
        </a:p>
      </dsp:txBody>
      <dsp:txXfrm>
        <a:off x="3999222" y="2433281"/>
        <a:ext cx="2929383" cy="1757630"/>
      </dsp:txXfrm>
    </dsp:sp>
    <dsp:sp modelId="{60D05905-37EF-4B55-9809-9609D7A6520B}">
      <dsp:nvSpPr>
        <dsp:cNvPr id="0" name=""/>
        <dsp:cNvSpPr/>
      </dsp:nvSpPr>
      <dsp:spPr>
        <a:xfrm>
          <a:off x="7602364"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Presentation of Final Product</a:t>
          </a:r>
        </a:p>
      </dsp:txBody>
      <dsp:txXfrm>
        <a:off x="7602364" y="2433281"/>
        <a:ext cx="2929383" cy="1757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BD084-60D8-42B5-864A-6203DA8E79FF}">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GB" sz="2300" kern="1200">
              <a:latin typeface="Calibri Light" panose="020F0302020204030204"/>
            </a:rPr>
            <a:t>Developers</a:t>
          </a:r>
          <a:endParaRPr lang="en-US" sz="2300" kern="1200">
            <a:latin typeface="Calibri Light" panose="020F0302020204030204"/>
          </a:endParaRPr>
        </a:p>
        <a:p>
          <a:pPr marL="228600" lvl="1" indent="-228600" algn="l" defTabSz="1022350" rtl="0">
            <a:lnSpc>
              <a:spcPct val="90000"/>
            </a:lnSpc>
            <a:spcBef>
              <a:spcPct val="0"/>
            </a:spcBef>
            <a:spcAft>
              <a:spcPct val="15000"/>
            </a:spcAft>
            <a:buChar char="•"/>
          </a:pPr>
          <a:r>
            <a:rPr lang="en-GB" sz="2300" kern="1200">
              <a:latin typeface="Calibri Light" panose="020F0302020204030204"/>
            </a:rPr>
            <a:t>UX/UI Designers</a:t>
          </a:r>
        </a:p>
        <a:p>
          <a:pPr marL="228600" lvl="1" indent="-228600" algn="l" defTabSz="1022350" rtl="0">
            <a:lnSpc>
              <a:spcPct val="90000"/>
            </a:lnSpc>
            <a:spcBef>
              <a:spcPct val="0"/>
            </a:spcBef>
            <a:spcAft>
              <a:spcPct val="15000"/>
            </a:spcAft>
            <a:buChar char="•"/>
          </a:pPr>
          <a:r>
            <a:rPr lang="en-GB" sz="2300" kern="1200">
              <a:latin typeface="Calibri Light" panose="020F0302020204030204"/>
            </a:rPr>
            <a:t>Project Management</a:t>
          </a:r>
        </a:p>
        <a:p>
          <a:pPr marL="228600" lvl="1" indent="-228600" algn="l" defTabSz="1022350" rtl="0">
            <a:lnSpc>
              <a:spcPct val="90000"/>
            </a:lnSpc>
            <a:spcBef>
              <a:spcPct val="0"/>
            </a:spcBef>
            <a:spcAft>
              <a:spcPct val="15000"/>
            </a:spcAft>
            <a:buChar char="•"/>
          </a:pPr>
          <a:r>
            <a:rPr lang="en-GB" sz="2300" kern="1200">
              <a:latin typeface="Calibri Light" panose="020F0302020204030204"/>
            </a:rPr>
            <a:t>QA Testing</a:t>
          </a:r>
        </a:p>
      </dsp:txBody>
      <dsp:txXfrm rot="-5400000">
        <a:off x="3785616" y="295201"/>
        <a:ext cx="6647092" cy="1532257"/>
      </dsp:txXfrm>
    </dsp:sp>
    <dsp:sp modelId="{6E0CDF20-CE89-498C-B7E7-2AA29A1803EA}">
      <dsp:nvSpPr>
        <dsp:cNvPr id="0" name=""/>
        <dsp:cNvSpPr/>
      </dsp:nvSpPr>
      <dsp:spPr>
        <a:xfrm>
          <a:off x="0" y="53"/>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GB" sz="3500" kern="1200">
              <a:latin typeface="Calibri Light" panose="020F0302020204030204"/>
            </a:rPr>
            <a:t>Project Development Team</a:t>
          </a:r>
          <a:endParaRPr lang="en-US" sz="3500" kern="1200">
            <a:latin typeface="Calibri Light" panose="020F0302020204030204"/>
          </a:endParaRPr>
        </a:p>
      </dsp:txBody>
      <dsp:txXfrm>
        <a:off x="103614" y="103667"/>
        <a:ext cx="3578388" cy="1915324"/>
      </dsp:txXfrm>
    </dsp:sp>
    <dsp:sp modelId="{2E722816-8912-46ED-B8FF-907168F8E230}">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a:latin typeface="Calibri Light" panose="020F0302020204030204"/>
            </a:rPr>
            <a:t>Open-Access to general public</a:t>
          </a:r>
        </a:p>
        <a:p>
          <a:pPr marL="228600" lvl="1" indent="-228600" algn="l" defTabSz="1022350">
            <a:lnSpc>
              <a:spcPct val="90000"/>
            </a:lnSpc>
            <a:spcBef>
              <a:spcPct val="0"/>
            </a:spcBef>
            <a:spcAft>
              <a:spcPct val="15000"/>
            </a:spcAft>
            <a:buChar char="•"/>
          </a:pPr>
          <a:r>
            <a:rPr lang="en-US" sz="2300" kern="1200">
              <a:latin typeface="Calibri Light" panose="020F0302020204030204"/>
            </a:rPr>
            <a:t>Researchers</a:t>
          </a:r>
        </a:p>
        <a:p>
          <a:pPr marL="228600" lvl="1" indent="-228600" algn="l" defTabSz="1022350">
            <a:lnSpc>
              <a:spcPct val="90000"/>
            </a:lnSpc>
            <a:spcBef>
              <a:spcPct val="0"/>
            </a:spcBef>
            <a:spcAft>
              <a:spcPct val="15000"/>
            </a:spcAft>
            <a:buChar char="•"/>
          </a:pPr>
          <a:r>
            <a:rPr lang="en-US" sz="2300" kern="1200">
              <a:latin typeface="Calibri Light" panose="020F0302020204030204"/>
            </a:rPr>
            <a:t>Politicians</a:t>
          </a:r>
        </a:p>
        <a:p>
          <a:pPr marL="228600" lvl="1" indent="-228600" algn="l" defTabSz="1022350">
            <a:lnSpc>
              <a:spcPct val="90000"/>
            </a:lnSpc>
            <a:spcBef>
              <a:spcPct val="0"/>
            </a:spcBef>
            <a:spcAft>
              <a:spcPct val="15000"/>
            </a:spcAft>
            <a:buChar char="•"/>
          </a:pPr>
          <a:r>
            <a:rPr lang="en-US" sz="2300" kern="1200">
              <a:latin typeface="Calibri Light" panose="020F0302020204030204"/>
            </a:rPr>
            <a:t>Celebrities</a:t>
          </a:r>
        </a:p>
      </dsp:txBody>
      <dsp:txXfrm rot="-5400000">
        <a:off x="3785616" y="2523880"/>
        <a:ext cx="6647092" cy="1532257"/>
      </dsp:txXfrm>
    </dsp:sp>
    <dsp:sp modelId="{E05567AF-3F5E-4C07-9C79-BFFF69E708E8}">
      <dsp:nvSpPr>
        <dsp:cNvPr id="0" name=""/>
        <dsp:cNvSpPr/>
      </dsp:nvSpPr>
      <dsp:spPr>
        <a:xfrm>
          <a:off x="0" y="2228732"/>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GB" sz="3500" kern="1200">
              <a:latin typeface="Calibri Light" panose="020F0302020204030204"/>
            </a:rPr>
            <a:t>End Users/Individuals</a:t>
          </a:r>
          <a:endParaRPr lang="en-US" sz="3500" kern="1200">
            <a:latin typeface="Calibri Light" panose="020F0302020204030204"/>
          </a:endParaRPr>
        </a:p>
      </dsp:txBody>
      <dsp:txXfrm>
        <a:off x="103614" y="2332346"/>
        <a:ext cx="3578388" cy="19153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3398D-121C-4A20-B079-48462F644887}">
      <dsp:nvSpPr>
        <dsp:cNvPr id="0" name=""/>
        <dsp:cNvSpPr/>
      </dsp:nvSpPr>
      <dsp:spPr>
        <a:xfrm>
          <a:off x="1748064"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kern="1200">
              <a:latin typeface="Calibri Light" panose="020F0302020204030204"/>
            </a:rPr>
            <a:t>Communication Plan</a:t>
          </a:r>
          <a:endParaRPr lang="en-US" sz="3700" kern="1200"/>
        </a:p>
      </dsp:txBody>
      <dsp:txXfrm>
        <a:off x="1748064" y="2975"/>
        <a:ext cx="3342605" cy="2005563"/>
      </dsp:txXfrm>
    </dsp:sp>
    <dsp:sp modelId="{BA933C5B-013E-4C08-A7B4-00E0E57E08C4}">
      <dsp:nvSpPr>
        <dsp:cNvPr id="0" name=""/>
        <dsp:cNvSpPr/>
      </dsp:nvSpPr>
      <dsp:spPr>
        <a:xfrm>
          <a:off x="5424930"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kern="1200">
              <a:latin typeface="Calibri Light" panose="020F0302020204030204"/>
            </a:rPr>
            <a:t>Timeline</a:t>
          </a:r>
          <a:endParaRPr lang="en-US" sz="3700" kern="1200"/>
        </a:p>
      </dsp:txBody>
      <dsp:txXfrm>
        <a:off x="5424930" y="2975"/>
        <a:ext cx="3342605" cy="2005563"/>
      </dsp:txXfrm>
    </dsp:sp>
    <dsp:sp modelId="{81792775-A762-4985-B365-019A7FDFFC30}">
      <dsp:nvSpPr>
        <dsp:cNvPr id="0" name=""/>
        <dsp:cNvSpPr/>
      </dsp:nvSpPr>
      <dsp:spPr>
        <a:xfrm>
          <a:off x="3586497"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kern="1200">
              <a:latin typeface="Calibri Light" panose="020F0302020204030204"/>
            </a:rPr>
            <a:t>Identified risks</a:t>
          </a:r>
          <a:endParaRPr lang="en-US" sz="3700" kern="1200"/>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E7053-3601-40DF-9850-5981A4C11E22}" type="datetimeFigureOut">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B07E8-8EEB-4279-84B6-3D70F998868B}" type="slidenum">
              <a:t>‹#›</a:t>
            </a:fld>
            <a:endParaRPr lang="en-US"/>
          </a:p>
        </p:txBody>
      </p:sp>
    </p:spTree>
    <p:extLst>
      <p:ext uri="{BB962C8B-B14F-4D97-AF65-F5344CB8AC3E}">
        <p14:creationId xmlns:p14="http://schemas.microsoft.com/office/powerpoint/2010/main" val="94884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asthosts.co.uk/blog/app-scrolling-dista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shingtonpost.com/politics/2020/02/13/how-sick-president-suspect-video-helped-sparked-an-attempted-coup-gabo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forbes.com/sites/robtoews/2020/05/25/deepfakes-are-going-to-wreak-havoc-on-society-we-are-not-prepared/?sh=124319fa7494" TargetMode="External"/><Relationship Id="rId4" Type="http://schemas.openxmlformats.org/officeDocument/2006/relationships/hyperlink" Target="https://georgetownlawtechreview.org/deepfakes-the-newest-way-to-commit-one-of-the-oldest-crimes/GLTR-05-2019/"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Deep fake technology has revolutionised the development of audio and visual manipulation content. The emergence of machine learning and AI techniques to create deepfake content has empowered malicious actors with greater technological techniques as well as psychological tools. A study by Kietzmann identified the reason deepfakes are so effective is a result of believability and accessibility - people are more likely to believe what they see. The development of general adversarial networks can produce hundreds of convincing fake images from a few source images in seconds. Completely generated imagery is able to be created by anyone, as resources and skills required to create this content continues to be lowered.</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54CB07E8-8EEB-4279-84B6-3D70F998868B}" type="slidenum">
              <a:t>2</a:t>
            </a:fld>
            <a:endParaRPr lang="en-US"/>
          </a:p>
        </p:txBody>
      </p:sp>
    </p:spTree>
    <p:extLst>
      <p:ext uri="{BB962C8B-B14F-4D97-AF65-F5344CB8AC3E}">
        <p14:creationId xmlns:p14="http://schemas.microsoft.com/office/powerpoint/2010/main" val="294506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Deep fakes are able to be misused against businesses, people, and governments.  In only two separate attacks against businesses, the use of deepfakes caused a loss of US$243,000 and US$35,000,000, respectively”. The rise of </a:t>
            </a:r>
            <a:r>
              <a:rPr lang="en-GB" err="1"/>
              <a:t>deepfaked</a:t>
            </a:r>
            <a:r>
              <a:rPr lang="en-GB"/>
              <a:t> content has resulted in greater mistrust against governments and deeper disparity between political beliefs. The use of this technology can also negatively impact the layman, as deep fake techniques have been used to generate pornographic content of individuals without their consent. As a result, the need to verify content remains a critical issue.</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54CB07E8-8EEB-4279-84B6-3D70F998868B}" type="slidenum">
              <a:t>3</a:t>
            </a:fld>
            <a:endParaRPr lang="en-US"/>
          </a:p>
        </p:txBody>
      </p:sp>
    </p:spTree>
    <p:extLst>
      <p:ext uri="{BB962C8B-B14F-4D97-AF65-F5344CB8AC3E}">
        <p14:creationId xmlns:p14="http://schemas.microsoft.com/office/powerpoint/2010/main" val="1955477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AU" sz="1800" kern="0">
                <a:effectLst/>
                <a:latin typeface="Times New Roman" panose="02020603050405020304" pitchFamily="18" charset="0"/>
                <a:ea typeface="Times New Roman" panose="02020603050405020304" pitchFamily="18" charset="0"/>
                <a:cs typeface="Times New Roman" panose="02020603050405020304" pitchFamily="18" charset="0"/>
              </a:rPr>
              <a:t>When it comes to detecting deepfake videos, humans are far behind AI. Because the naked eye can no longer detect deepfakes, it is now possible to use this technology to exert influence over an entire population. The dilemma for everyone is how to protect oneself and others from this misinformation. Part of the solution is to critically question and verify what you see, this will ultimately require technical tools in AI detection software, we must learn to fight AI with AI. </a:t>
            </a: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Such tools do exist however the detection technology is far behind the efforts being put towards the AI generated media.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One particular tool requires you to stay on the web page so it can examine the media for a lengthy period of time. These Existing tools lack the speed required for the average internet user. Surfing the internet is a quick affair especially whilst using social media applications/websites. Recent statistics show that the average person scrolls 30cm every 5 second which is 3.6 metres a minute (Collins, 2022). It’s only natural that users aren’t going to wait for a technology overlay to verify each snippet of content that passes by.  Our website extension has the most up to date AI software to enable this detection to be completed in the background, whilst the user is scrolling. It will then alert the user of any deepfake content that they come across.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Collins, K. (2022) </a:t>
            </a:r>
            <a:r>
              <a:rPr lang="en-AU" sz="1800" i="1" kern="100">
                <a:effectLst/>
                <a:latin typeface="Times New Roman" panose="02020603050405020304" pitchFamily="18" charset="0"/>
                <a:ea typeface="Calibri" panose="020F0502020204030204" pitchFamily="34" charset="0"/>
                <a:cs typeface="Times New Roman" panose="02020603050405020304" pitchFamily="18" charset="0"/>
              </a:rPr>
              <a:t>How far do our thumbs travel when scrolling mobile apps? </a:t>
            </a: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Fasthosts. </a:t>
            </a:r>
            <a:r>
              <a:rPr lang="en-AU" sz="180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https://www.fasthosts.co.uk/blog/app-scrolling-distance/</a:t>
            </a: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AU"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4CB07E8-8EEB-4279-84B6-3D70F998868B}" type="slidenum">
              <a:t>4</a:t>
            </a:fld>
            <a:endParaRPr lang="en-US"/>
          </a:p>
        </p:txBody>
      </p:sp>
    </p:spTree>
    <p:extLst>
      <p:ext uri="{BB962C8B-B14F-4D97-AF65-F5344CB8AC3E}">
        <p14:creationId xmlns:p14="http://schemas.microsoft.com/office/powerpoint/2010/main" val="283772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kern="100"/>
              <a:t>The final outcome will consist of two prototypes, a browser extension and a dedicated mobile app. Both serving as authentication tool for deepfake images and videos. The browser extension will perform background scans of all media sources on a given webpage. Informing the user with a popup if a suspected deepfake has been detected. For the mobile app, the user can open a given link shared from a social media app or web browser, and scan for deepfake material. </a:t>
            </a:r>
            <a:endParaRPr lang="en-US"/>
          </a:p>
          <a:p>
            <a:pPr>
              <a:lnSpc>
                <a:spcPct val="150000"/>
              </a:lnSpc>
              <a:spcAft>
                <a:spcPts val="800"/>
              </a:spcAft>
            </a:pPr>
            <a:endParaRPr lang="en-AU" sz="1800" kern="100">
              <a:latin typeface="Times New Roman"/>
              <a:cs typeface="Times New Roman"/>
            </a:endParaRPr>
          </a:p>
        </p:txBody>
      </p:sp>
      <p:sp>
        <p:nvSpPr>
          <p:cNvPr id="4" name="Slide Number Placeholder 3"/>
          <p:cNvSpPr>
            <a:spLocks noGrp="1"/>
          </p:cNvSpPr>
          <p:nvPr>
            <p:ph type="sldNum" sz="quarter" idx="5"/>
          </p:nvPr>
        </p:nvSpPr>
        <p:spPr/>
        <p:txBody>
          <a:bodyPr/>
          <a:lstStyle/>
          <a:p>
            <a:fld id="{54CB07E8-8EEB-4279-84B6-3D70F998868B}" type="slidenum">
              <a:t>5</a:t>
            </a:fld>
            <a:endParaRPr lang="en-US"/>
          </a:p>
        </p:txBody>
      </p:sp>
    </p:spTree>
    <p:extLst>
      <p:ext uri="{BB962C8B-B14F-4D97-AF65-F5344CB8AC3E}">
        <p14:creationId xmlns:p14="http://schemas.microsoft.com/office/powerpoint/2010/main" val="81378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kern="100"/>
              <a:t>Firstly, a block framework will be created by all project members. Detailing all components that our project team wishes to incorporate into the final product. Following this, one of our designers will create several elements for the user interface. The project team will then split in to two dedicated groups. One focused on designing the browser extension, and the other focused on the mobile app. Once the wireframes of both prototypes have been completed, the project team will begin testing both designs. Feedback collected from this, will inform the final changes needed, leading directly into the final milestone. Presenting to potential investors.</a:t>
            </a:r>
            <a:endParaRPr lang="en-US"/>
          </a:p>
        </p:txBody>
      </p:sp>
      <p:sp>
        <p:nvSpPr>
          <p:cNvPr id="4" name="Slide Number Placeholder 3"/>
          <p:cNvSpPr>
            <a:spLocks noGrp="1"/>
          </p:cNvSpPr>
          <p:nvPr>
            <p:ph type="sldNum" sz="quarter" idx="5"/>
          </p:nvPr>
        </p:nvSpPr>
        <p:spPr/>
        <p:txBody>
          <a:bodyPr/>
          <a:lstStyle/>
          <a:p>
            <a:fld id="{54CB07E8-8EEB-4279-84B6-3D70F998868B}" type="slidenum">
              <a:t>6</a:t>
            </a:fld>
            <a:endParaRPr lang="en-US"/>
          </a:p>
        </p:txBody>
      </p:sp>
    </p:spTree>
    <p:extLst>
      <p:ext uri="{BB962C8B-B14F-4D97-AF65-F5344CB8AC3E}">
        <p14:creationId xmlns:p14="http://schemas.microsoft.com/office/powerpoint/2010/main" val="303475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primary stakeholders for the proposed project Includes individuals or ‘end users’ and the project development team. The project development team will consist of developers, UX  and UI designers, project managers, and a testing team.</a:t>
            </a:r>
          </a:p>
          <a:p>
            <a:r>
              <a:rPr lang="en-US"/>
              <a:t>End users encompass a broad range of groups ranging from the average individual to researchers, politicians and celebrities. The decision to prioritize end users as our targeted market as opposed to single corporate or government entity was due to us believing that the ability to discern misinformation belongs in the individuals’ hands rather than being limited to a single platform. Additionally, marketability and potential applications of the product would have been restricted by being on one platform. </a:t>
            </a:r>
          </a:p>
          <a:p>
            <a:r>
              <a:rPr lang="en-US"/>
              <a:t>It is well known that public individuals such as celebrities, politicians and people who represent corporations are at the highest risk of being victimized by deep-fake technologies, but it is imperative that the general public is also considered. For example, the case of the military coup in Gabon in 2019 where a video of the president was perceived as a deepfake and contributed to spurring a violent uprising. If individual citizens were able to identify whether the video of their prime-minister was deepfaked or not, it may have helped prevented the coup. </a:t>
            </a:r>
          </a:p>
          <a:p>
            <a:endParaRPr lang="en-US">
              <a:cs typeface="Calibri"/>
            </a:endParaRPr>
          </a:p>
          <a:p>
            <a:endParaRPr lang="en-US">
              <a:cs typeface="Calibri"/>
            </a:endParaRPr>
          </a:p>
          <a:p>
            <a:endParaRPr lang="en-US"/>
          </a:p>
          <a:p>
            <a:r>
              <a:rPr lang="en-US"/>
              <a:t>Cahlan, S. (2020, February 13). </a:t>
            </a:r>
            <a:r>
              <a:rPr lang="en-US" i="1"/>
              <a:t>Analysis | how misinformation helped spark an attempted coup in Gabon</a:t>
            </a:r>
            <a:r>
              <a:rPr lang="en-US"/>
              <a:t>. The Washington Post. </a:t>
            </a:r>
            <a:r>
              <a:rPr lang="en-US">
                <a:hlinkClick r:id="rId3"/>
              </a:rPr>
              <a:t>https://www.washingtonpost.com/politics/2020/02/13/how-sick-president-suspect-video-helped-sparked-an-attempted-coup-gabon/</a:t>
            </a:r>
            <a:r>
              <a:rPr lang="en-US"/>
              <a:t> </a:t>
            </a:r>
          </a:p>
          <a:p>
            <a:endParaRPr lang="en-US"/>
          </a:p>
          <a:p>
            <a:r>
              <a:rPr lang="en-US"/>
              <a:t>Spivak, Russell (2019). “Deepfakes”: The Newest Way to Commit One of the Oldest Crimes. GEO. L. TECH. REV. 339: </a:t>
            </a:r>
            <a:r>
              <a:rPr lang="en-US">
                <a:hlinkClick r:id="rId4"/>
              </a:rPr>
              <a:t>https://georgetownlawtechreview.org/deepfakes-the-newest-way-to-commit-one-of-the-oldest-crimes/GLTR-05-2019/</a:t>
            </a:r>
            <a:endParaRPr lang="en-US">
              <a:cs typeface="Calibri"/>
              <a:hlinkClick r:id="rId4"/>
            </a:endParaRPr>
          </a:p>
          <a:p>
            <a:endParaRPr lang="en-US"/>
          </a:p>
          <a:p>
            <a:r>
              <a:rPr lang="en-US"/>
              <a:t>Toews, R. (2022, October 12). </a:t>
            </a:r>
            <a:r>
              <a:rPr lang="en-US" i="1"/>
              <a:t>Deepfakes are going to wreak havoc on society. we are not prepared</a:t>
            </a:r>
            <a:r>
              <a:rPr lang="en-US"/>
              <a:t>. Forbes. </a:t>
            </a:r>
            <a:r>
              <a:rPr lang="en-US">
                <a:hlinkClick r:id="rId5"/>
              </a:rPr>
              <a:t>https://www.forbes.com/sites/robtoews/2020/05/25/deepfakes-are-going-to-wreak-havoc-on-society-we-are-not-prepared/?sh=124319fa7494</a:t>
            </a:r>
            <a:r>
              <a:rPr lang="en-US"/>
              <a:t> </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54CB07E8-8EEB-4279-84B6-3D70F998868B}" type="slidenum">
              <a:rPr lang="en-GB"/>
              <a:t>7</a:t>
            </a:fld>
            <a:endParaRPr lang="en-GB"/>
          </a:p>
        </p:txBody>
      </p:sp>
    </p:spTree>
    <p:extLst>
      <p:ext uri="{BB962C8B-B14F-4D97-AF65-F5344CB8AC3E}">
        <p14:creationId xmlns:p14="http://schemas.microsoft.com/office/powerpoint/2010/main" val="223881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teamwork plan we will use the already defined list of tasks that need to be completed for this project and set dates for these, making them milestones. In doing this we have created a timeline to ensure that the project is finished before the deadline.  To ensure that everyone is on the same page when working on the project we have decided to create a Microsoft teams group chat. This is because all the team members already had experience with teams and it will allows all the team members to receive the same messages. We expect each of the team members to be able to respond to messages within 48hours. We have also scheduled a regular weekly meeting between 2:00pm-5:00pm every Wednesday. If they are unable to attend, they would have to notify the teams chat ahead of time There are several risks within this project such as Scope-creep, Project members scheduling not aligning resulting in lack of communication, Project unable to meet design standards, </a:t>
            </a:r>
            <a:r>
              <a:rPr lang="en-GB"/>
              <a:t>Lack of consumer engagement, Data availability</a:t>
            </a:r>
            <a:r>
              <a:rPr lang="en-US"/>
              <a:t>, </a:t>
            </a:r>
            <a:r>
              <a:rPr lang="en-GB"/>
              <a:t>Performance and browser compatibility. These will be mitigated with different methods and can be seen in the project plan.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54CB07E8-8EEB-4279-84B6-3D70F998868B}" type="slidenum">
              <a:rPr lang="en-US"/>
              <a:t>8</a:t>
            </a:fld>
            <a:endParaRPr lang="en-US"/>
          </a:p>
        </p:txBody>
      </p:sp>
    </p:spTree>
    <p:extLst>
      <p:ext uri="{BB962C8B-B14F-4D97-AF65-F5344CB8AC3E}">
        <p14:creationId xmlns:p14="http://schemas.microsoft.com/office/powerpoint/2010/main" val="298725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4267832"/>
            <a:ext cx="4805996" cy="1297115"/>
          </a:xfrm>
        </p:spPr>
        <p:txBody>
          <a:bodyPr anchor="t">
            <a:normAutofit/>
          </a:bodyPr>
          <a:lstStyle/>
          <a:p>
            <a:pPr algn="l"/>
            <a:r>
              <a:rPr lang="en-US" sz="4000">
                <a:solidFill>
                  <a:schemeClr val="tx2"/>
                </a:solidFill>
                <a:cs typeface="Calibri Light"/>
              </a:rPr>
              <a:t>Project Management Presentation</a:t>
            </a:r>
            <a:endParaRPr lang="en-US" sz="4000">
              <a:solidFill>
                <a:schemeClr val="tx2"/>
              </a:solidFill>
            </a:endParaRPr>
          </a:p>
        </p:txBody>
      </p:sp>
      <p:sp>
        <p:nvSpPr>
          <p:cNvPr id="3" name="Subtitle 2"/>
          <p:cNvSpPr>
            <a:spLocks noGrp="1"/>
          </p:cNvSpPr>
          <p:nvPr>
            <p:ph type="subTitle" idx="1"/>
          </p:nvPr>
        </p:nvSpPr>
        <p:spPr>
          <a:xfrm>
            <a:off x="6590966" y="3428999"/>
            <a:ext cx="4805691" cy="838831"/>
          </a:xfrm>
        </p:spPr>
        <p:txBody>
          <a:bodyPr vert="horz" lIns="91440" tIns="45720" rIns="91440" bIns="45720" rtlCol="0" anchor="b">
            <a:normAutofit/>
          </a:bodyPr>
          <a:lstStyle/>
          <a:p>
            <a:pPr algn="l"/>
            <a:r>
              <a:rPr lang="en-US" sz="2000">
                <a:solidFill>
                  <a:schemeClr val="tx2"/>
                </a:solidFill>
                <a:cs typeface="Calibri"/>
              </a:rPr>
              <a:t>[Deep Fake Detection]</a:t>
            </a:r>
          </a:p>
          <a:p>
            <a:pPr algn="l"/>
            <a:endParaRPr lang="en-US" sz="2000">
              <a:solidFill>
                <a:schemeClr val="tx2"/>
              </a:solidFill>
              <a:cs typeface="Calibri"/>
            </a:endParaRPr>
          </a:p>
        </p:txBody>
      </p:sp>
      <p:pic>
        <p:nvPicPr>
          <p:cNvPr id="7" name="Graphic 6" descr="Teacher">
            <a:extLst>
              <a:ext uri="{FF2B5EF4-FFF2-40B4-BE49-F238E27FC236}">
                <a16:creationId xmlns:a16="http://schemas.microsoft.com/office/drawing/2014/main" id="{7520E9D9-913E-B6F8-5A83-0E77337816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BEC0-7D3F-314B-0A0C-0AE5562F492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Identification of Problem</a:t>
            </a:r>
            <a:endParaRPr lang="en-US" sz="4000">
              <a:solidFill>
                <a:srgbClr val="FFFFFF"/>
              </a:solidFill>
            </a:endParaRPr>
          </a:p>
        </p:txBody>
      </p:sp>
      <p:sp>
        <p:nvSpPr>
          <p:cNvPr id="3" name="Content Placeholder 2">
            <a:extLst>
              <a:ext uri="{FF2B5EF4-FFF2-40B4-BE49-F238E27FC236}">
                <a16:creationId xmlns:a16="http://schemas.microsoft.com/office/drawing/2014/main" id="{68C780CB-4DAF-DDFB-0414-E3A89139A10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Deep fakes are effective as a result of </a:t>
            </a:r>
            <a:r>
              <a:rPr lang="en-US" sz="2000">
                <a:ea typeface="+mn-lt"/>
                <a:cs typeface="+mn-lt"/>
              </a:rPr>
              <a:t>Believability and Accessibility </a:t>
            </a:r>
            <a:r>
              <a:rPr lang="en-GB" sz="2000">
                <a:ea typeface="+mn-lt"/>
                <a:cs typeface="+mn-lt"/>
              </a:rPr>
              <a:t>(Kietzmann, et al., 2020)</a:t>
            </a:r>
            <a:r>
              <a:rPr lang="en-US" sz="2000">
                <a:cs typeface="Calibri"/>
              </a:rPr>
              <a:t>:</a:t>
            </a:r>
          </a:p>
          <a:p>
            <a:pPr marL="0" indent="0">
              <a:buNone/>
            </a:pPr>
            <a:r>
              <a:rPr lang="en-US" sz="2000">
                <a:cs typeface="Calibri"/>
              </a:rPr>
              <a:t>Believability</a:t>
            </a:r>
          </a:p>
          <a:p>
            <a:r>
              <a:rPr lang="en-US" sz="2000">
                <a:cs typeface="Calibri"/>
              </a:rPr>
              <a:t>Content has become so effective that it is hard to distinguish fake content from real content with the naked eye.</a:t>
            </a:r>
          </a:p>
          <a:p>
            <a:pPr marL="0" indent="0">
              <a:buNone/>
            </a:pPr>
            <a:r>
              <a:rPr lang="en-US" sz="2000">
                <a:cs typeface="Calibri"/>
              </a:rPr>
              <a:t>Accessibility</a:t>
            </a:r>
          </a:p>
          <a:p>
            <a:r>
              <a:rPr lang="en-US" sz="2000">
                <a:cs typeface="Calibri"/>
              </a:rPr>
              <a:t>The required skills and resources needed to make deepfakes is so low that anyone can make deepfakes.</a:t>
            </a:r>
          </a:p>
        </p:txBody>
      </p:sp>
      <p:sp>
        <p:nvSpPr>
          <p:cNvPr id="6" name="TextBox 1">
            <a:extLst>
              <a:ext uri="{FF2B5EF4-FFF2-40B4-BE49-F238E27FC236}">
                <a16:creationId xmlns:a16="http://schemas.microsoft.com/office/drawing/2014/main" id="{F9E6F63E-48FB-0255-6851-710877B2B4DE}"/>
              </a:ext>
            </a:extLst>
          </p:cNvPr>
          <p:cNvSpPr txBox="1"/>
          <p:nvPr/>
        </p:nvSpPr>
        <p:spPr>
          <a:xfrm>
            <a:off x="4810016" y="5495572"/>
            <a:ext cx="6118584" cy="116955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a:latin typeface="Calibri"/>
                <a:cs typeface="Calibri"/>
              </a:rPr>
              <a:t>Kietzmann, J., Lee, L. W., McCarthy, I. P., &amp; Kietzmann, T. C. (2020). Deepfakes: trick or treat? Business Horizons, 63(2), 135–146. https://doi.org/10.1016/j.bushor.2019.11.006</a:t>
            </a:r>
            <a:endParaRPr lang="en-US"/>
          </a:p>
          <a:p>
            <a:endParaRPr lang="en-GB" sz="1400">
              <a:latin typeface="Calibri"/>
              <a:cs typeface="Times New Roman"/>
            </a:endParaRPr>
          </a:p>
          <a:p>
            <a:endParaRPr lang="en-GB" sz="1400">
              <a:latin typeface="Calibri"/>
              <a:cs typeface="Times New Roman"/>
            </a:endParaRPr>
          </a:p>
        </p:txBody>
      </p:sp>
    </p:spTree>
    <p:extLst>
      <p:ext uri="{BB962C8B-B14F-4D97-AF65-F5344CB8AC3E}">
        <p14:creationId xmlns:p14="http://schemas.microsoft.com/office/powerpoint/2010/main" val="76197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F2D0FB-C7DB-3610-1B77-96E9AA4FC25D}"/>
              </a:ext>
            </a:extLst>
          </p:cNvPr>
          <p:cNvPicPr>
            <a:picLocks noChangeAspect="1"/>
          </p:cNvPicPr>
          <p:nvPr/>
        </p:nvPicPr>
        <p:blipFill rotWithShape="1">
          <a:blip r:embed="rId3">
            <a:duotone>
              <a:schemeClr val="bg2">
                <a:shade val="45000"/>
                <a:satMod val="135000"/>
              </a:schemeClr>
              <a:prstClr val="white"/>
            </a:duotone>
          </a:blip>
          <a:srcRect t="23166"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22481-E1BA-F8B8-826C-FEE3CC634AD2}"/>
              </a:ext>
            </a:extLst>
          </p:cNvPr>
          <p:cNvSpPr>
            <a:spLocks noGrp="1"/>
          </p:cNvSpPr>
          <p:nvPr>
            <p:ph type="title"/>
          </p:nvPr>
        </p:nvSpPr>
        <p:spPr>
          <a:xfrm>
            <a:off x="838200" y="365125"/>
            <a:ext cx="10515600" cy="772740"/>
          </a:xfrm>
        </p:spPr>
        <p:txBody>
          <a:bodyPr>
            <a:normAutofit/>
          </a:bodyPr>
          <a:lstStyle/>
          <a:p>
            <a:r>
              <a:rPr lang="en-US">
                <a:cs typeface="Calibri Light"/>
              </a:rPr>
              <a:t>Identification of Problem</a:t>
            </a:r>
          </a:p>
        </p:txBody>
      </p:sp>
      <p:graphicFrame>
        <p:nvGraphicFramePr>
          <p:cNvPr id="5" name="Content Placeholder 2">
            <a:extLst>
              <a:ext uri="{FF2B5EF4-FFF2-40B4-BE49-F238E27FC236}">
                <a16:creationId xmlns:a16="http://schemas.microsoft.com/office/drawing/2014/main" id="{5C3B5F6A-E465-24A6-5D56-428FE4532D2D}"/>
              </a:ext>
            </a:extLst>
          </p:cNvPr>
          <p:cNvGraphicFramePr>
            <a:graphicFrameLocks noGrp="1"/>
          </p:cNvGraphicFramePr>
          <p:nvPr>
            <p:ph idx="1"/>
            <p:extLst>
              <p:ext uri="{D42A27DB-BD31-4B8C-83A1-F6EECF244321}">
                <p14:modId xmlns:p14="http://schemas.microsoft.com/office/powerpoint/2010/main" val="2239937449"/>
              </p:ext>
            </p:extLst>
          </p:nvPr>
        </p:nvGraphicFramePr>
        <p:xfrm>
          <a:off x="838200" y="1250390"/>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7" name="TextBox 146">
            <a:extLst>
              <a:ext uri="{FF2B5EF4-FFF2-40B4-BE49-F238E27FC236}">
                <a16:creationId xmlns:a16="http://schemas.microsoft.com/office/drawing/2014/main" id="{4C9CFAC6-24FC-F9C0-7916-C646319F2F90}"/>
              </a:ext>
            </a:extLst>
          </p:cNvPr>
          <p:cNvSpPr txBox="1"/>
          <p:nvPr/>
        </p:nvSpPr>
        <p:spPr>
          <a:xfrm>
            <a:off x="836705" y="6036235"/>
            <a:ext cx="104289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Spivak, Russell (2019). “Deepfakes”: The Newest Way to Commit One of the Oldest Crimes.  GEO. L. TECH. REV. 339: https://georgetownlawtechreview.org/deepfakes-the-newest-wayto-commit-one-of-the-oldest-crimes/GLTR-05-2019/</a:t>
            </a:r>
          </a:p>
          <a:p>
            <a:r>
              <a:rPr lang="en-US" sz="1100">
                <a:latin typeface="Calibri" panose="020F0502020204030204"/>
                <a:cs typeface="Calibri" panose="020F0502020204030204"/>
              </a:rPr>
              <a:t>de Rancourt-Raymond, A., &amp; Smaili, N. (2023). The unethical use of deepfakes. Journal of Financial Crime, 30(4), 1066–1077. https://doi.org/10.1108/JFC-04-2022-0090</a:t>
            </a:r>
            <a:endParaRPr lang="en-US"/>
          </a:p>
          <a:p>
            <a:endParaRPr lang="en-US" sz="1100">
              <a:cs typeface="Calibri" panose="020F0502020204030204"/>
            </a:endParaRPr>
          </a:p>
        </p:txBody>
      </p:sp>
    </p:spTree>
    <p:extLst>
      <p:ext uri="{BB962C8B-B14F-4D97-AF65-F5344CB8AC3E}">
        <p14:creationId xmlns:p14="http://schemas.microsoft.com/office/powerpoint/2010/main" val="88455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A0C64-8E11-8111-765C-B9D2BB219EE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Justification of Problem</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BA2D26B7-39DC-DDDF-3707-215CE47445D4}"/>
              </a:ext>
            </a:extLst>
          </p:cNvPr>
          <p:cNvGraphicFramePr>
            <a:graphicFrameLocks noGrp="1"/>
          </p:cNvGraphicFramePr>
          <p:nvPr>
            <p:ph idx="1"/>
            <p:extLst>
              <p:ext uri="{D42A27DB-BD31-4B8C-83A1-F6EECF244321}">
                <p14:modId xmlns:p14="http://schemas.microsoft.com/office/powerpoint/2010/main" val="20899624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557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A0C64-8E11-8111-765C-B9D2BB219EE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Project Outcome</a:t>
            </a:r>
            <a:endParaRPr lang="en-US" sz="4000">
              <a:solidFill>
                <a:srgbClr val="FFFFFF"/>
              </a:solidFill>
              <a:cs typeface="Calibri Light"/>
            </a:endParaRPr>
          </a:p>
        </p:txBody>
      </p:sp>
      <p:sp>
        <p:nvSpPr>
          <p:cNvPr id="4" name="Content Placeholder 3">
            <a:extLst>
              <a:ext uri="{FF2B5EF4-FFF2-40B4-BE49-F238E27FC236}">
                <a16:creationId xmlns:a16="http://schemas.microsoft.com/office/drawing/2014/main" id="{5E63B948-EF0D-E44A-65A4-A4630B2B103E}"/>
              </a:ext>
            </a:extLst>
          </p:cNvPr>
          <p:cNvSpPr>
            <a:spLocks noGrp="1"/>
          </p:cNvSpPr>
          <p:nvPr>
            <p:ph idx="1"/>
          </p:nvPr>
        </p:nvSpPr>
        <p:spPr/>
        <p:txBody>
          <a:bodyPr/>
          <a:lstStyle/>
          <a:p>
            <a:endParaRPr lang="en-US"/>
          </a:p>
        </p:txBody>
      </p:sp>
      <p:graphicFrame>
        <p:nvGraphicFramePr>
          <p:cNvPr id="6" name="Content Placeholder 2">
            <a:extLst>
              <a:ext uri="{FF2B5EF4-FFF2-40B4-BE49-F238E27FC236}">
                <a16:creationId xmlns:a16="http://schemas.microsoft.com/office/drawing/2014/main" id="{303D102E-43DD-F115-A130-8A8528A3C446}"/>
              </a:ext>
            </a:extLst>
          </p:cNvPr>
          <p:cNvGraphicFramePr>
            <a:graphicFrameLocks/>
          </p:cNvGraphicFramePr>
          <p:nvPr>
            <p:extLst>
              <p:ext uri="{D42A27DB-BD31-4B8C-83A1-F6EECF244321}">
                <p14:modId xmlns:p14="http://schemas.microsoft.com/office/powerpoint/2010/main" val="2804911104"/>
              </p:ext>
            </p:extLst>
          </p:nvPr>
        </p:nvGraphicFramePr>
        <p:xfrm>
          <a:off x="776831" y="192545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18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A0C64-8E11-8111-765C-B9D2BB219EE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Project Outcome</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BA2D26B7-39DC-DDDF-3707-215CE47445D4}"/>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778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3EA3E-9B89-549B-8CAF-971AAE42CB0D}"/>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Identification of Stakeholders</a:t>
            </a:r>
            <a:endParaRPr lang="en-US" sz="4000">
              <a:solidFill>
                <a:srgbClr val="FFFFFF"/>
              </a:solidFill>
            </a:endParaRPr>
          </a:p>
        </p:txBody>
      </p:sp>
      <p:graphicFrame>
        <p:nvGraphicFramePr>
          <p:cNvPr id="4" name="Content Placeholder 2">
            <a:extLst>
              <a:ext uri="{FF2B5EF4-FFF2-40B4-BE49-F238E27FC236}">
                <a16:creationId xmlns:a16="http://schemas.microsoft.com/office/drawing/2014/main" id="{071DC273-5488-D9DC-C52B-1E8E55C4C88C}"/>
              </a:ext>
            </a:extLst>
          </p:cNvPr>
          <p:cNvGraphicFramePr>
            <a:graphicFrameLocks noGrp="1"/>
          </p:cNvGraphicFramePr>
          <p:nvPr>
            <p:ph idx="1"/>
            <p:extLst>
              <p:ext uri="{D42A27DB-BD31-4B8C-83A1-F6EECF244321}">
                <p14:modId xmlns:p14="http://schemas.microsoft.com/office/powerpoint/2010/main" val="3686114631"/>
              </p:ext>
            </p:extLst>
          </p:nvPr>
        </p:nvGraphicFramePr>
        <p:xfrm>
          <a:off x="620485" y="183821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848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73EC-8198-0E61-0DFB-7FF51A1106A6}"/>
              </a:ext>
            </a:extLst>
          </p:cNvPr>
          <p:cNvSpPr>
            <a:spLocks noGrp="1"/>
          </p:cNvSpPr>
          <p:nvPr>
            <p:ph type="title"/>
          </p:nvPr>
        </p:nvSpPr>
        <p:spPr/>
        <p:txBody>
          <a:bodyPr/>
          <a:lstStyle/>
          <a:p>
            <a:r>
              <a:rPr lang="en-US" sz="2400">
                <a:ea typeface="+mj-lt"/>
                <a:cs typeface="+mj-lt"/>
              </a:rPr>
              <a:t>Teamwork Plan </a:t>
            </a:r>
            <a:endParaRPr lang="en-US"/>
          </a:p>
        </p:txBody>
      </p:sp>
      <p:graphicFrame>
        <p:nvGraphicFramePr>
          <p:cNvPr id="4" name="Content Placeholder 3">
            <a:extLst>
              <a:ext uri="{FF2B5EF4-FFF2-40B4-BE49-F238E27FC236}">
                <a16:creationId xmlns:a16="http://schemas.microsoft.com/office/drawing/2014/main" id="{9AB0F311-BFE2-5929-3EBF-73D564D17BF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6668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Management Presentation</vt:lpstr>
      <vt:lpstr>Identification of Problem</vt:lpstr>
      <vt:lpstr>Identification of Problem</vt:lpstr>
      <vt:lpstr>Justification of Problem</vt:lpstr>
      <vt:lpstr>Project Outcome</vt:lpstr>
      <vt:lpstr>Project Outcome</vt:lpstr>
      <vt:lpstr>Identification of Stakeholders</vt:lpstr>
      <vt:lpstr>Teamwork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2023-08-21T00:31:54Z</dcterms:created>
  <dcterms:modified xsi:type="dcterms:W3CDTF">2023-08-23T04:28:20Z</dcterms:modified>
</cp:coreProperties>
</file>