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7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333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89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4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7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74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6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7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8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3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8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5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A04973-0302-40AD-995A-F9C0AF99DBE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0B42-04F9-4B59-BF6B-1839D3C6B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0792" y="1307506"/>
            <a:ext cx="4452360" cy="1931631"/>
          </a:xfrm>
        </p:spPr>
        <p:txBody>
          <a:bodyPr/>
          <a:lstStyle/>
          <a:p>
            <a:r>
              <a:rPr lang="en-US" altLang="ko-KR" b="1" dirty="0" smtClean="0"/>
              <a:t>portfolio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093152" y="2461328"/>
            <a:ext cx="4452360" cy="1931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 smtClean="0"/>
              <a:t>정충원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36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358714"/>
            <a:ext cx="9404723" cy="1400530"/>
          </a:xfrm>
        </p:spPr>
        <p:txBody>
          <a:bodyPr/>
          <a:lstStyle/>
          <a:p>
            <a:r>
              <a:rPr lang="en-US" altLang="ko-KR" dirty="0" smtClean="0"/>
              <a:t>About me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59244"/>
            <a:ext cx="2576615" cy="3077676"/>
          </a:xfrm>
        </p:spPr>
      </p:pic>
      <p:sp>
        <p:nvSpPr>
          <p:cNvPr id="5" name="TextBox 4"/>
          <p:cNvSpPr txBox="1"/>
          <p:nvPr/>
        </p:nvSpPr>
        <p:spPr>
          <a:xfrm>
            <a:off x="4201228" y="1358782"/>
            <a:ext cx="243555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Name</a:t>
            </a:r>
          </a:p>
          <a:p>
            <a:endParaRPr lang="en-US" altLang="ko-KR" dirty="0"/>
          </a:p>
          <a:p>
            <a:r>
              <a:rPr lang="ko-KR" altLang="en-US" dirty="0" smtClean="0"/>
              <a:t>정충원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400" dirty="0" smtClean="0"/>
              <a:t>Skills</a:t>
            </a:r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</a:p>
          <a:p>
            <a:r>
              <a:rPr lang="en-US" altLang="ko-KR" dirty="0" smtClean="0"/>
              <a:t>-pandas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20381" y="1674975"/>
            <a:ext cx="446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강원대학교 사학과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088401" cy="1400530"/>
          </a:xfrm>
        </p:spPr>
        <p:txBody>
          <a:bodyPr/>
          <a:lstStyle/>
          <a:p>
            <a:pPr algn="just"/>
            <a:r>
              <a:rPr lang="en-US" altLang="ko-KR" dirty="0" smtClean="0"/>
              <a:t>my project 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4346343" cy="4323349"/>
          </a:xfrm>
        </p:spPr>
      </p:pic>
      <p:sp>
        <p:nvSpPr>
          <p:cNvPr id="6" name="TextBox 5"/>
          <p:cNvSpPr txBox="1"/>
          <p:nvPr/>
        </p:nvSpPr>
        <p:spPr>
          <a:xfrm>
            <a:off x="5717135" y="3221764"/>
            <a:ext cx="5794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Tkinter</a:t>
            </a:r>
            <a:r>
              <a:rPr lang="ko-KR" altLang="en-US" sz="3200" dirty="0" smtClean="0"/>
              <a:t>를 이용하여 여행계획서 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프로그램 만들기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791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및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윈도우 창을 생성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메인 창에 대한민국 이미지와 각 </a:t>
            </a:r>
            <a:r>
              <a:rPr lang="ko-KR" altLang="en-US" dirty="0" err="1" smtClean="0"/>
              <a:t>도시별</a:t>
            </a:r>
            <a:r>
              <a:rPr lang="ko-KR" altLang="en-US" dirty="0" smtClean="0"/>
              <a:t> 버튼 배치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도시별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화면창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도시별</a:t>
            </a:r>
            <a:r>
              <a:rPr lang="ko-KR" altLang="en-US" dirty="0" smtClean="0"/>
              <a:t> 대표 이미지와 숙박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문화재등</a:t>
            </a:r>
            <a:r>
              <a:rPr lang="ko-KR" altLang="en-US" dirty="0" smtClean="0"/>
              <a:t> 버튼 배치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계획창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미완성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각 버튼의 지정 값을 통합 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금액에서 차감해주는 계산 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214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2" y="1539890"/>
            <a:ext cx="4227406" cy="433594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56" y="1539891"/>
            <a:ext cx="4357450" cy="43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1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dirty="0" smtClean="0"/>
              <a:t>메인 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89371"/>
            <a:ext cx="7658229" cy="4195762"/>
          </a:xfrm>
        </p:spPr>
      </p:pic>
    </p:spTree>
    <p:extLst>
      <p:ext uri="{BB962C8B-B14F-4D97-AF65-F5344CB8AC3E}">
        <p14:creationId xmlns:p14="http://schemas.microsoft.com/office/powerpoint/2010/main" val="257431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도시별</a:t>
            </a:r>
            <a:r>
              <a:rPr lang="ko-KR" altLang="en-US" dirty="0" smtClean="0"/>
              <a:t> 함수 지정과 세컨드 창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8" y="2042445"/>
            <a:ext cx="8972420" cy="4502221"/>
          </a:xfrm>
        </p:spPr>
      </p:pic>
    </p:spTree>
    <p:extLst>
      <p:ext uri="{BB962C8B-B14F-4D97-AF65-F5344CB8AC3E}">
        <p14:creationId xmlns:p14="http://schemas.microsoft.com/office/powerpoint/2010/main" val="44898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세컨드 창 내부에 버튼 배치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20" y="1853248"/>
            <a:ext cx="9490181" cy="4390891"/>
          </a:xfrm>
        </p:spPr>
      </p:pic>
    </p:spTree>
    <p:extLst>
      <p:ext uri="{BB962C8B-B14F-4D97-AF65-F5344CB8AC3E}">
        <p14:creationId xmlns:p14="http://schemas.microsoft.com/office/powerpoint/2010/main" val="94428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버튼과 창을 연결하는 커맨드 지정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5" y="1853248"/>
            <a:ext cx="8947150" cy="4769791"/>
          </a:xfrm>
        </p:spPr>
      </p:pic>
    </p:spTree>
    <p:extLst>
      <p:ext uri="{BB962C8B-B14F-4D97-AF65-F5344CB8AC3E}">
        <p14:creationId xmlns:p14="http://schemas.microsoft.com/office/powerpoint/2010/main" val="1371106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83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Century Gothic</vt:lpstr>
      <vt:lpstr>Wingdings 3</vt:lpstr>
      <vt:lpstr>이온</vt:lpstr>
      <vt:lpstr>portfolio</vt:lpstr>
      <vt:lpstr>About me </vt:lpstr>
      <vt:lpstr>my project  </vt:lpstr>
      <vt:lpstr>기능 및 구현</vt:lpstr>
      <vt:lpstr>결과</vt:lpstr>
      <vt:lpstr>소스코드 -메인 tkinter 창 설정</vt:lpstr>
      <vt:lpstr>소스코드 -각 도시별 함수 지정과 세컨드 창 생성</vt:lpstr>
      <vt:lpstr>소스코드 - 세컨드 창 내부에 버튼 배치</vt:lpstr>
      <vt:lpstr>소스코드 -버튼과 창을 연결하는 커맨드 지정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박현식</dc:creator>
  <cp:lastModifiedBy>박현식</cp:lastModifiedBy>
  <cp:revision>4</cp:revision>
  <dcterms:created xsi:type="dcterms:W3CDTF">2022-01-21T05:37:32Z</dcterms:created>
  <dcterms:modified xsi:type="dcterms:W3CDTF">2022-01-21T06:10:31Z</dcterms:modified>
</cp:coreProperties>
</file>