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gGFJ1v40M/BmwKhTDpAdcS1JTe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9bc39031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e9bc39031d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9bc39031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e9bc39031d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e9bc39031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e9bc39031d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9bc39031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e9bc39031d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9bc39031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2e9bc39031d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9bc39031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e9bc39031d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9bc39031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e9bc39031d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9bc39031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e9bc39031d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c/korean-hate-speech-detection" TargetMode="External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917122" y="808265"/>
            <a:ext cx="10086900" cy="56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캐글 제출 가이드라인 목차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400"/>
              <a:buFont typeface="Malgun Gothic"/>
              <a:buAutoNum type="arabicPeriod"/>
            </a:pPr>
            <a:r>
              <a:rPr b="0" i="0" lang="en-US" sz="1400" u="none" cap="none" strike="noStrike">
                <a:solidFill>
                  <a:srgbClr val="7B7B7B"/>
                </a:solidFill>
                <a:latin typeface="Malgun Gothic"/>
                <a:ea typeface="Malgun Gothic"/>
                <a:cs typeface="Malgun Gothic"/>
                <a:sym typeface="Malgun Gothic"/>
              </a:rPr>
              <a:t>Kaggle 로그인 및 휴대폰 인증</a:t>
            </a:r>
            <a:endParaRPr b="0" i="0" sz="1400" u="none" cap="none" strike="noStrike">
              <a:solidFill>
                <a:srgbClr val="7B7B7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7B7B7B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 i="0" sz="1400" u="none" cap="none" strike="noStrike">
              <a:solidFill>
                <a:srgbClr val="7B7B7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400"/>
              <a:buFont typeface="Malgun Gothic"/>
              <a:buAutoNum type="arabicPeriod"/>
            </a:pPr>
            <a:r>
              <a:rPr b="0" i="0" lang="en-US" sz="1400" u="none" cap="none" strike="noStrike">
                <a:solidFill>
                  <a:srgbClr val="7B7B7B"/>
                </a:solidFill>
                <a:latin typeface="Malgun Gothic"/>
                <a:ea typeface="Malgun Gothic"/>
                <a:cs typeface="Malgun Gothic"/>
                <a:sym typeface="Malgun Gothic"/>
              </a:rPr>
              <a:t>Kaggle ID </a:t>
            </a:r>
            <a:r>
              <a:rPr lang="en-US">
                <a:solidFill>
                  <a:srgbClr val="7B7B7B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구글 시트에</a:t>
            </a:r>
            <a:r>
              <a:rPr b="0" i="0" lang="en-US" sz="1400" u="none" cap="none" strike="noStrike">
                <a:solidFill>
                  <a:srgbClr val="7B7B7B"/>
                </a:solidFill>
                <a:latin typeface="Malgun Gothic"/>
                <a:ea typeface="Malgun Gothic"/>
                <a:cs typeface="Malgun Gothic"/>
                <a:sym typeface="Malgun Gothic"/>
              </a:rPr>
              <a:t> 기입</a:t>
            </a:r>
            <a:endParaRPr b="0" i="0" sz="1400" u="none" cap="none" strike="noStrike">
              <a:solidFill>
                <a:srgbClr val="7B7B7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B7B7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540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r>
              <a:t/>
            </a:r>
            <a:endParaRPr b="0" i="0" sz="1400" u="none" cap="none" strike="noStrike">
              <a:solidFill>
                <a:srgbClr val="7B7B7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400"/>
              <a:buFont typeface="Malgun Gothic"/>
              <a:buAutoNum type="arabicPeriod"/>
            </a:pPr>
            <a:r>
              <a:rPr b="0" i="0" lang="en-US" sz="1400" u="none" cap="none" strike="noStrike">
                <a:solidFill>
                  <a:srgbClr val="7B7B7B"/>
                </a:solidFill>
                <a:latin typeface="Malgun Gothic"/>
                <a:ea typeface="Malgun Gothic"/>
                <a:cs typeface="Malgun Gothic"/>
                <a:sym typeface="Malgun Gothic"/>
              </a:rPr>
              <a:t>Kaggle Competition 시작</a:t>
            </a:r>
            <a:endParaRPr b="0" i="0" sz="1400" u="none" cap="none" strike="noStrike">
              <a:solidFill>
                <a:srgbClr val="7B7B7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7B7B7B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 i="0" sz="1400" u="none" cap="none" strike="noStrike">
              <a:solidFill>
                <a:srgbClr val="7B7B7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400"/>
              <a:buFont typeface="Malgun Gothic"/>
              <a:buAutoNum type="arabicPeriod"/>
            </a:pPr>
            <a:r>
              <a:rPr b="0" i="0" lang="en-US" sz="1400" u="none" cap="none" strike="noStrike">
                <a:solidFill>
                  <a:srgbClr val="7B7B7B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노트북 접근 및 사용법</a:t>
            </a:r>
            <a:endParaRPr b="0" i="0" sz="1400" u="none" cap="none" strike="noStrike">
              <a:solidFill>
                <a:srgbClr val="7B7B7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137160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1400" u="none" cap="none" strike="noStrike">
                <a:solidFill>
                  <a:srgbClr val="7B7B7B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 i="0" sz="1400" u="none" cap="none" strike="noStrike">
              <a:solidFill>
                <a:srgbClr val="7B7B7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rgbClr val="7B7B7B"/>
              </a:buClr>
              <a:buSzPts val="1400"/>
              <a:buFont typeface="Malgun Gothic"/>
              <a:buAutoNum type="arabicPeriod"/>
            </a:pPr>
            <a:r>
              <a:rPr b="0" i="0" lang="en-US" sz="1400" u="none" cap="none" strike="noStrike">
                <a:solidFill>
                  <a:srgbClr val="7B7B7B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유의사항</a:t>
            </a:r>
            <a:br>
              <a:rPr b="0" i="0" lang="en-US" sz="1400" u="none" cap="none" strike="noStrike">
                <a:solidFill>
                  <a:srgbClr val="7B7B7B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0" i="0" sz="1400" u="none" cap="none" strike="noStrike">
              <a:solidFill>
                <a:srgbClr val="7B7B7B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>
            <p:ph idx="1" type="body"/>
          </p:nvPr>
        </p:nvSpPr>
        <p:spPr>
          <a:xfrm>
            <a:off x="639597" y="106845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노트북 접근 및 사용법</a:t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	</a:t>
            </a:r>
            <a:r>
              <a:rPr b="1" lang="en-US" sz="1100"/>
              <a:t>- 우측 상단 전원표시 오른쪽 설정에 Accelerator를 GPU로 설정한다.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100"/>
          </a:p>
        </p:txBody>
      </p:sp>
      <p:pic>
        <p:nvPicPr>
          <p:cNvPr id="152" name="Google Shape;15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8413" y="2385751"/>
            <a:ext cx="5537967" cy="3487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9bc39031d_0_40"/>
          <p:cNvSpPr txBox="1"/>
          <p:nvPr/>
        </p:nvSpPr>
        <p:spPr>
          <a:xfrm>
            <a:off x="216125" y="2900425"/>
            <a:ext cx="4255200" cy="11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셀을 실행후…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submission.csv 파일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다운로드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8" name="Google Shape;158;g2e9bc39031d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900" y="697975"/>
            <a:ext cx="5895975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2e9bc39031d_0_40"/>
          <p:cNvSpPr/>
          <p:nvPr/>
        </p:nvSpPr>
        <p:spPr>
          <a:xfrm>
            <a:off x="5623375" y="1022450"/>
            <a:ext cx="495000" cy="40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g2e9bc39031d_0_40"/>
          <p:cNvSpPr txBox="1"/>
          <p:nvPr/>
        </p:nvSpPr>
        <p:spPr>
          <a:xfrm>
            <a:off x="5142100" y="336850"/>
            <a:ext cx="33237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노트북 세션부팅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1" name="Google Shape;161;g2e9bc39031d_0_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6750" y="1679050"/>
            <a:ext cx="4743325" cy="517290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2e9bc39031d_0_40"/>
          <p:cNvSpPr/>
          <p:nvPr/>
        </p:nvSpPr>
        <p:spPr>
          <a:xfrm>
            <a:off x="6468850" y="6149650"/>
            <a:ext cx="1825500" cy="294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g2e9bc39031d_0_40"/>
          <p:cNvSpPr/>
          <p:nvPr/>
        </p:nvSpPr>
        <p:spPr>
          <a:xfrm>
            <a:off x="10094025" y="6182825"/>
            <a:ext cx="331800" cy="294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g2e9bc39031d_0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675" y="1086200"/>
            <a:ext cx="7415874" cy="3326168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2e9bc39031d_0_53"/>
          <p:cNvSpPr/>
          <p:nvPr/>
        </p:nvSpPr>
        <p:spPr>
          <a:xfrm>
            <a:off x="6290000" y="1376050"/>
            <a:ext cx="1065600" cy="409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g2e9bc39031d_0_53"/>
          <p:cNvSpPr txBox="1"/>
          <p:nvPr/>
        </p:nvSpPr>
        <p:spPr>
          <a:xfrm>
            <a:off x="8316800" y="1439775"/>
            <a:ext cx="3040500" cy="16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Competition 에  csv파일 제출하기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1" name="Google Shape;171;g2e9bc39031d_0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6799" y="3067875"/>
            <a:ext cx="3367776" cy="34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2e9bc39031d_0_53"/>
          <p:cNvSpPr/>
          <p:nvPr/>
        </p:nvSpPr>
        <p:spPr>
          <a:xfrm>
            <a:off x="9304250" y="4159125"/>
            <a:ext cx="1389900" cy="619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g2e9bc39031d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5800"/>
            <a:ext cx="11887199" cy="506742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2e9bc39031d_0_73"/>
          <p:cNvSpPr txBox="1"/>
          <p:nvPr/>
        </p:nvSpPr>
        <p:spPr>
          <a:xfrm>
            <a:off x="3420625" y="5158500"/>
            <a:ext cx="429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g2e9bc39031d_0_73"/>
          <p:cNvSpPr txBox="1"/>
          <p:nvPr/>
        </p:nvSpPr>
        <p:spPr>
          <a:xfrm>
            <a:off x="260725" y="336875"/>
            <a:ext cx="31599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제출 후 점수 확인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9bc39031d_0_85"/>
          <p:cNvSpPr txBox="1"/>
          <p:nvPr/>
        </p:nvSpPr>
        <p:spPr>
          <a:xfrm>
            <a:off x="3420625" y="5158500"/>
            <a:ext cx="429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g2e9bc39031d_0_85"/>
          <p:cNvSpPr txBox="1"/>
          <p:nvPr/>
        </p:nvSpPr>
        <p:spPr>
          <a:xfrm>
            <a:off x="260725" y="336875"/>
            <a:ext cx="31599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리더보드 확인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6" name="Google Shape;186;g2e9bc39031d_0_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188" y="1136125"/>
            <a:ext cx="7835268" cy="5528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2e9bc39031d_0_85"/>
          <p:cNvSpPr/>
          <p:nvPr/>
        </p:nvSpPr>
        <p:spPr>
          <a:xfrm>
            <a:off x="1833250" y="1365250"/>
            <a:ext cx="7651200" cy="1661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idx="1" type="body"/>
          </p:nvPr>
        </p:nvSpPr>
        <p:spPr>
          <a:xfrm>
            <a:off x="639597" y="106845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Kaggle 로그인 및 휴대폰 인증</a:t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	</a:t>
            </a:r>
            <a:r>
              <a:rPr b="1" lang="en-US" sz="1100"/>
              <a:t>1. 캐글 로그인 후 우측 상단 프로필에서 Settings로 들어간다.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100"/>
              <a:t>	2. Phone verification을 진행한다. (만약 Verified로 표기되어있다면 넘어가도 됩니다.</a:t>
            </a:r>
            <a:endParaRPr b="1" sz="2000"/>
          </a:p>
        </p:txBody>
      </p:sp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5425" y="2885205"/>
            <a:ext cx="8501149" cy="27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>
            <p:ph idx="1" type="body"/>
          </p:nvPr>
        </p:nvSpPr>
        <p:spPr>
          <a:xfrm>
            <a:off x="639597" y="106845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Kaggle ID 기입</a:t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	</a:t>
            </a:r>
            <a:r>
              <a:rPr b="1" lang="en-US" sz="1100"/>
              <a:t>1. 아래 링크로 들어가서 본인 프로필에 표기되는 이름을 적는다.</a:t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100"/>
              <a:t>	→ </a:t>
            </a:r>
            <a:r>
              <a:rPr b="1" lang="en-US" sz="1100"/>
              <a:t>구글폼 링크는 PLMS에 있습니다.</a:t>
            </a:r>
            <a:endParaRPr b="1" sz="1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100"/>
          </a:p>
        </p:txBody>
      </p:sp>
      <p:grpSp>
        <p:nvGrpSpPr>
          <p:cNvPr id="96" name="Google Shape;96;p3"/>
          <p:cNvGrpSpPr/>
          <p:nvPr/>
        </p:nvGrpSpPr>
        <p:grpSpPr>
          <a:xfrm>
            <a:off x="1419181" y="2835601"/>
            <a:ext cx="8956431" cy="2518737"/>
            <a:chOff x="1419181" y="2835601"/>
            <a:chExt cx="8956431" cy="2518737"/>
          </a:xfrm>
        </p:grpSpPr>
        <p:pic>
          <p:nvPicPr>
            <p:cNvPr id="97" name="Google Shape;97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19181" y="2835601"/>
              <a:ext cx="8956431" cy="25187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811797" y="2903530"/>
              <a:ext cx="1143516" cy="21618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197" y="917451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Kaggle Competition 시작</a:t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	</a:t>
            </a:r>
            <a:r>
              <a:rPr b="1" lang="en-US" sz="1100"/>
              <a:t>1. 아래 링크로 들어가서 Competition 페이지에 접속 후 Join Competition을 누른다.</a:t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1100"/>
              <a:t>	2. 링크 : </a:t>
            </a:r>
            <a:r>
              <a:rPr b="1" lang="en-US" sz="1100" u="sng">
                <a:solidFill>
                  <a:schemeClr val="hlink"/>
                </a:solidFill>
                <a:hlinkClick r:id="rId3"/>
              </a:rPr>
              <a:t>https://www.kaggle.com/c/korean-hate-speech-detection</a:t>
            </a:r>
            <a:endParaRPr b="1" sz="1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100"/>
          </a:p>
        </p:txBody>
      </p:sp>
      <p:pic>
        <p:nvPicPr>
          <p:cNvPr id="104" name="Google Shape;10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7500" y="3135525"/>
            <a:ext cx="6681577" cy="28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"/>
          <p:cNvSpPr/>
          <p:nvPr/>
        </p:nvSpPr>
        <p:spPr>
          <a:xfrm>
            <a:off x="7621408" y="3135517"/>
            <a:ext cx="926700" cy="265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g2e9bc39031d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875" y="152400"/>
            <a:ext cx="4614546" cy="6553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e9bc39031d_0_66"/>
          <p:cNvSpPr/>
          <p:nvPr/>
        </p:nvSpPr>
        <p:spPr>
          <a:xfrm>
            <a:off x="3641879" y="955397"/>
            <a:ext cx="419700" cy="179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g2e9bc39031d_0_66"/>
          <p:cNvSpPr/>
          <p:nvPr/>
        </p:nvSpPr>
        <p:spPr>
          <a:xfrm>
            <a:off x="671770" y="5221473"/>
            <a:ext cx="4194600" cy="652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g2e9bc39031d_0_66"/>
          <p:cNvSpPr/>
          <p:nvPr/>
        </p:nvSpPr>
        <p:spPr>
          <a:xfrm>
            <a:off x="5194275" y="4920025"/>
            <a:ext cx="2817000" cy="954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팀 맴버 초대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025" y="2129700"/>
            <a:ext cx="43053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580272" y="691126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노트북 접근 및 사용법</a:t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100"/>
              <a:t>NLP폴더에 예시 파일 다운로드</a:t>
            </a:r>
            <a:endParaRPr sz="2100"/>
          </a:p>
        </p:txBody>
      </p:sp>
      <p:sp>
        <p:nvSpPr>
          <p:cNvPr id="120" name="Google Shape;120;p5"/>
          <p:cNvSpPr/>
          <p:nvPr/>
        </p:nvSpPr>
        <p:spPr>
          <a:xfrm>
            <a:off x="1348007" y="3203400"/>
            <a:ext cx="1539000" cy="614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1" name="Google Shape;121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3575" y="1663563"/>
            <a:ext cx="3962400" cy="269557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2e9bc39031d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575" y="902898"/>
            <a:ext cx="9213875" cy="474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2e9bc39031d_0_4"/>
          <p:cNvSpPr/>
          <p:nvPr/>
        </p:nvSpPr>
        <p:spPr>
          <a:xfrm>
            <a:off x="9350876" y="3284300"/>
            <a:ext cx="1250400" cy="49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g2e9bc39031d_0_4"/>
          <p:cNvSpPr/>
          <p:nvPr/>
        </p:nvSpPr>
        <p:spPr>
          <a:xfrm>
            <a:off x="2962351" y="2796975"/>
            <a:ext cx="632700" cy="271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g2e9bc39031d_0_4"/>
          <p:cNvSpPr/>
          <p:nvPr/>
        </p:nvSpPr>
        <p:spPr>
          <a:xfrm>
            <a:off x="2905475" y="2254500"/>
            <a:ext cx="753900" cy="4965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Click 1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g2e9bc39031d_0_4"/>
          <p:cNvSpPr/>
          <p:nvPr/>
        </p:nvSpPr>
        <p:spPr>
          <a:xfrm>
            <a:off x="9659575" y="2751000"/>
            <a:ext cx="753900" cy="4965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Click 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2e9bc39031d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925" y="1079350"/>
            <a:ext cx="10515600" cy="4517008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e9bc39031d_0_17"/>
          <p:cNvSpPr/>
          <p:nvPr/>
        </p:nvSpPr>
        <p:spPr>
          <a:xfrm>
            <a:off x="1077475" y="1670800"/>
            <a:ext cx="2004300" cy="297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g2e9bc39031d_0_17"/>
          <p:cNvSpPr/>
          <p:nvPr/>
        </p:nvSpPr>
        <p:spPr>
          <a:xfrm>
            <a:off x="1077475" y="1289075"/>
            <a:ext cx="421200" cy="253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g2e9bc39031d_0_17"/>
          <p:cNvSpPr/>
          <p:nvPr/>
        </p:nvSpPr>
        <p:spPr>
          <a:xfrm>
            <a:off x="911125" y="755775"/>
            <a:ext cx="753900" cy="4965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Click 1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g2e9bc39031d_0_17"/>
          <p:cNvSpPr/>
          <p:nvPr/>
        </p:nvSpPr>
        <p:spPr>
          <a:xfrm>
            <a:off x="2327875" y="1289075"/>
            <a:ext cx="753900" cy="4965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Click 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g2e9bc39031d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2450" y="152400"/>
            <a:ext cx="6359674" cy="6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2e9bc39031d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86525" y="2417900"/>
            <a:ext cx="30194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2e9bc39031d_0_27"/>
          <p:cNvSpPr/>
          <p:nvPr/>
        </p:nvSpPr>
        <p:spPr>
          <a:xfrm flipH="1" rot="430">
            <a:off x="7627463" y="1053640"/>
            <a:ext cx="2397600" cy="13641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Malgun Gothic"/>
                <a:ea typeface="Malgun Gothic"/>
                <a:cs typeface="Malgun Gothic"/>
                <a:sym typeface="Malgun Gothic"/>
              </a:rPr>
              <a:t>DROP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2023-04-14T03:56:58Z</dcterms:created>
  <dc:creator>김영재(인공지능대학원)</dc:creator>
</cp:coreProperties>
</file>