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E6B9E-CACA-4333-BED8-54D725FB6826}" v="23" dt="2022-07-06T22:54:0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elynn Olon" userId="bd3b470bfcc18084" providerId="LiveId" clId="{AE7E6B9E-CACA-4333-BED8-54D725FB6826}"/>
    <pc:docChg chg="undo custSel addSld delSld modSld">
      <pc:chgData name="Madelynn Olon" userId="bd3b470bfcc18084" providerId="LiveId" clId="{AE7E6B9E-CACA-4333-BED8-54D725FB6826}" dt="2022-07-06T22:55:59.067" v="1859" actId="20577"/>
      <pc:docMkLst>
        <pc:docMk/>
      </pc:docMkLst>
      <pc:sldChg chg="addSp delSp modSp mod">
        <pc:chgData name="Madelynn Olon" userId="bd3b470bfcc18084" providerId="LiveId" clId="{AE7E6B9E-CACA-4333-BED8-54D725FB6826}" dt="2022-07-06T22:34:05.368" v="1597" actId="20577"/>
        <pc:sldMkLst>
          <pc:docMk/>
          <pc:sldMk cId="7177261" sldId="256"/>
        </pc:sldMkLst>
        <pc:spChg chg="mod">
          <ac:chgData name="Madelynn Olon" userId="bd3b470bfcc18084" providerId="LiveId" clId="{AE7E6B9E-CACA-4333-BED8-54D725FB6826}" dt="2022-07-06T22:34:05.368" v="1597" actId="20577"/>
          <ac:spMkLst>
            <pc:docMk/>
            <pc:sldMk cId="7177261" sldId="256"/>
            <ac:spMk id="3" creationId="{0FEC89A4-4AFF-2A27-BC5F-14229B16E9A7}"/>
          </ac:spMkLst>
        </pc:spChg>
        <pc:inkChg chg="add del">
          <ac:chgData name="Madelynn Olon" userId="bd3b470bfcc18084" providerId="LiveId" clId="{AE7E6B9E-CACA-4333-BED8-54D725FB6826}" dt="2022-07-06T22:33:41.881" v="1593" actId="9405"/>
          <ac:inkMkLst>
            <pc:docMk/>
            <pc:sldMk cId="7177261" sldId="256"/>
            <ac:inkMk id="5" creationId="{F5C7FCBB-B71F-C8A3-3571-848D0FF5483A}"/>
          </ac:inkMkLst>
        </pc:inkChg>
        <pc:inkChg chg="add del">
          <ac:chgData name="Madelynn Olon" userId="bd3b470bfcc18084" providerId="LiveId" clId="{AE7E6B9E-CACA-4333-BED8-54D725FB6826}" dt="2022-07-06T22:33:47.713" v="1595" actId="9405"/>
          <ac:inkMkLst>
            <pc:docMk/>
            <pc:sldMk cId="7177261" sldId="256"/>
            <ac:inkMk id="6" creationId="{D0576717-73BD-96CA-A5EE-A50DB5AA8BA0}"/>
          </ac:inkMkLst>
        </pc:inkChg>
      </pc:sldChg>
      <pc:sldChg chg="modSp mod">
        <pc:chgData name="Madelynn Olon" userId="bd3b470bfcc18084" providerId="LiveId" clId="{AE7E6B9E-CACA-4333-BED8-54D725FB6826}" dt="2022-07-06T22:55:59.067" v="1859" actId="20577"/>
        <pc:sldMkLst>
          <pc:docMk/>
          <pc:sldMk cId="2282274969" sldId="257"/>
        </pc:sldMkLst>
        <pc:spChg chg="mod">
          <ac:chgData name="Madelynn Olon" userId="bd3b470bfcc18084" providerId="LiveId" clId="{AE7E6B9E-CACA-4333-BED8-54D725FB6826}" dt="2022-07-06T22:55:59.067" v="1859" actId="20577"/>
          <ac:spMkLst>
            <pc:docMk/>
            <pc:sldMk cId="2282274969" sldId="257"/>
            <ac:spMk id="2" creationId="{AD69886B-6039-F5AF-9F96-91BF22543A35}"/>
          </ac:spMkLst>
        </pc:spChg>
        <pc:spChg chg="mod">
          <ac:chgData name="Madelynn Olon" userId="bd3b470bfcc18084" providerId="LiveId" clId="{AE7E6B9E-CACA-4333-BED8-54D725FB6826}" dt="2022-07-06T22:11:01.510" v="1412" actId="20577"/>
          <ac:spMkLst>
            <pc:docMk/>
            <pc:sldMk cId="2282274969" sldId="257"/>
            <ac:spMk id="3" creationId="{567C0703-958E-56F2-DECF-1D509BBC3CF3}"/>
          </ac:spMkLst>
        </pc:spChg>
      </pc:sldChg>
      <pc:sldChg chg="addSp delSp modSp mod">
        <pc:chgData name="Madelynn Olon" userId="bd3b470bfcc18084" providerId="LiveId" clId="{AE7E6B9E-CACA-4333-BED8-54D725FB6826}" dt="2022-07-05T21:40:30.309" v="279" actId="1076"/>
        <pc:sldMkLst>
          <pc:docMk/>
          <pc:sldMk cId="928864518" sldId="258"/>
        </pc:sldMkLst>
        <pc:spChg chg="del">
          <ac:chgData name="Madelynn Olon" userId="bd3b470bfcc18084" providerId="LiveId" clId="{AE7E6B9E-CACA-4333-BED8-54D725FB6826}" dt="2022-07-05T21:37:46.537" v="0" actId="22"/>
          <ac:spMkLst>
            <pc:docMk/>
            <pc:sldMk cId="928864518" sldId="258"/>
            <ac:spMk id="3" creationId="{09B7B7F8-5DA4-A00F-B2C3-FA68F19E702E}"/>
          </ac:spMkLst>
        </pc:spChg>
        <pc:spChg chg="add del mod">
          <ac:chgData name="Madelynn Olon" userId="bd3b470bfcc18084" providerId="LiveId" clId="{AE7E6B9E-CACA-4333-BED8-54D725FB6826}" dt="2022-07-05T21:38:21.116" v="6"/>
          <ac:spMkLst>
            <pc:docMk/>
            <pc:sldMk cId="928864518" sldId="258"/>
            <ac:spMk id="6" creationId="{677F13C6-3A4C-0E4E-0E3D-E989D25596E1}"/>
          </ac:spMkLst>
        </pc:spChg>
        <pc:spChg chg="add mod">
          <ac:chgData name="Madelynn Olon" userId="bd3b470bfcc18084" providerId="LiveId" clId="{AE7E6B9E-CACA-4333-BED8-54D725FB6826}" dt="2022-07-05T21:40:26.967" v="278" actId="14100"/>
          <ac:spMkLst>
            <pc:docMk/>
            <pc:sldMk cId="928864518" sldId="258"/>
            <ac:spMk id="7" creationId="{1BECB3CE-4132-E228-A76E-B9D8718DAEA5}"/>
          </ac:spMkLst>
        </pc:spChg>
        <pc:picChg chg="add mod ord">
          <ac:chgData name="Madelynn Olon" userId="bd3b470bfcc18084" providerId="LiveId" clId="{AE7E6B9E-CACA-4333-BED8-54D725FB6826}" dt="2022-07-05T21:40:30.309" v="279" actId="1076"/>
          <ac:picMkLst>
            <pc:docMk/>
            <pc:sldMk cId="928864518" sldId="258"/>
            <ac:picMk id="5" creationId="{4BD19292-2D0F-6258-4E19-4CB38ECC3D6D}"/>
          </ac:picMkLst>
        </pc:picChg>
      </pc:sldChg>
      <pc:sldChg chg="addSp delSp modSp mod">
        <pc:chgData name="Madelynn Olon" userId="bd3b470bfcc18084" providerId="LiveId" clId="{AE7E6B9E-CACA-4333-BED8-54D725FB6826}" dt="2022-07-06T21:05:27.934" v="1067" actId="1076"/>
        <pc:sldMkLst>
          <pc:docMk/>
          <pc:sldMk cId="980858470" sldId="259"/>
        </pc:sldMkLst>
        <pc:spChg chg="del mod">
          <ac:chgData name="Madelynn Olon" userId="bd3b470bfcc18084" providerId="LiveId" clId="{AE7E6B9E-CACA-4333-BED8-54D725FB6826}" dt="2022-07-05T21:41:32.472" v="281" actId="478"/>
          <ac:spMkLst>
            <pc:docMk/>
            <pc:sldMk cId="980858470" sldId="259"/>
            <ac:spMk id="3" creationId="{B06D127C-3B16-BAE1-C749-27BEBA045B03}"/>
          </ac:spMkLst>
        </pc:spChg>
        <pc:spChg chg="add mod">
          <ac:chgData name="Madelynn Olon" userId="bd3b470bfcc18084" providerId="LiveId" clId="{AE7E6B9E-CACA-4333-BED8-54D725FB6826}" dt="2022-07-06T21:05:27.934" v="1067" actId="1076"/>
          <ac:spMkLst>
            <pc:docMk/>
            <pc:sldMk cId="980858470" sldId="259"/>
            <ac:spMk id="6" creationId="{2B9C831F-88EC-0F91-AE6B-3E44A9AD8923}"/>
          </ac:spMkLst>
        </pc:spChg>
        <pc:picChg chg="add mod">
          <ac:chgData name="Madelynn Olon" userId="bd3b470bfcc18084" providerId="LiveId" clId="{AE7E6B9E-CACA-4333-BED8-54D725FB6826}" dt="2022-07-05T21:46:36.996" v="571" actId="14100"/>
          <ac:picMkLst>
            <pc:docMk/>
            <pc:sldMk cId="980858470" sldId="259"/>
            <ac:picMk id="5" creationId="{C56C6ECF-2F50-E3E7-355F-2664648F6553}"/>
          </ac:picMkLst>
        </pc:picChg>
        <pc:picChg chg="add mod">
          <ac:chgData name="Madelynn Olon" userId="bd3b470bfcc18084" providerId="LiveId" clId="{AE7E6B9E-CACA-4333-BED8-54D725FB6826}" dt="2022-07-05T21:46:33.676" v="570" actId="1076"/>
          <ac:picMkLst>
            <pc:docMk/>
            <pc:sldMk cId="980858470" sldId="259"/>
            <ac:picMk id="8" creationId="{581B67ED-98AF-93F1-36BA-7F3308CD6273}"/>
          </ac:picMkLst>
        </pc:picChg>
      </pc:sldChg>
      <pc:sldChg chg="addSp delSp modSp mod">
        <pc:chgData name="Madelynn Olon" userId="bd3b470bfcc18084" providerId="LiveId" clId="{AE7E6B9E-CACA-4333-BED8-54D725FB6826}" dt="2022-07-06T22:42:47.127" v="1615" actId="20577"/>
        <pc:sldMkLst>
          <pc:docMk/>
          <pc:sldMk cId="2192400205" sldId="260"/>
        </pc:sldMkLst>
        <pc:spChg chg="del mod">
          <ac:chgData name="Madelynn Olon" userId="bd3b470bfcc18084" providerId="LiveId" clId="{AE7E6B9E-CACA-4333-BED8-54D725FB6826}" dt="2022-07-05T21:51:40.611" v="573" actId="478"/>
          <ac:spMkLst>
            <pc:docMk/>
            <pc:sldMk cId="2192400205" sldId="260"/>
            <ac:spMk id="3" creationId="{AB89961B-4B2B-D265-4569-BCA08840CB78}"/>
          </ac:spMkLst>
        </pc:spChg>
        <pc:spChg chg="add mod">
          <ac:chgData name="Madelynn Olon" userId="bd3b470bfcc18084" providerId="LiveId" clId="{AE7E6B9E-CACA-4333-BED8-54D725FB6826}" dt="2022-07-06T22:42:47.127" v="1615" actId="20577"/>
          <ac:spMkLst>
            <pc:docMk/>
            <pc:sldMk cId="2192400205" sldId="260"/>
            <ac:spMk id="9" creationId="{0EB1DAEF-B34B-0847-0C76-0B08606066AE}"/>
          </ac:spMkLst>
        </pc:spChg>
        <pc:picChg chg="add mod">
          <ac:chgData name="Madelynn Olon" userId="bd3b470bfcc18084" providerId="LiveId" clId="{AE7E6B9E-CACA-4333-BED8-54D725FB6826}" dt="2022-07-05T21:51:49.596" v="575" actId="1076"/>
          <ac:picMkLst>
            <pc:docMk/>
            <pc:sldMk cId="2192400205" sldId="260"/>
            <ac:picMk id="6" creationId="{8BA12452-1DC9-C3B0-F016-63DEC3732BF8}"/>
          </ac:picMkLst>
        </pc:picChg>
        <pc:picChg chg="add mod">
          <ac:chgData name="Madelynn Olon" userId="bd3b470bfcc18084" providerId="LiveId" clId="{AE7E6B9E-CACA-4333-BED8-54D725FB6826}" dt="2022-07-05T21:52:18.347" v="577" actId="1076"/>
          <ac:picMkLst>
            <pc:docMk/>
            <pc:sldMk cId="2192400205" sldId="260"/>
            <ac:picMk id="8" creationId="{42BEE07E-C305-E843-4300-35CC93594B68}"/>
          </ac:picMkLst>
        </pc:picChg>
        <pc:inkChg chg="add del">
          <ac:chgData name="Madelynn Olon" userId="bd3b470bfcc18084" providerId="LiveId" clId="{AE7E6B9E-CACA-4333-BED8-54D725FB6826}" dt="2022-07-06T22:19:11.572" v="1588" actId="9405"/>
          <ac:inkMkLst>
            <pc:docMk/>
            <pc:sldMk cId="2192400205" sldId="260"/>
            <ac:inkMk id="10" creationId="{7648BEEF-39BA-7A38-3278-5CEFB65DDE1A}"/>
          </ac:inkMkLst>
        </pc:inkChg>
        <pc:inkChg chg="add">
          <ac:chgData name="Madelynn Olon" userId="bd3b470bfcc18084" providerId="LiveId" clId="{AE7E6B9E-CACA-4333-BED8-54D725FB6826}" dt="2022-07-06T22:19:18.014" v="1589" actId="9405"/>
          <ac:inkMkLst>
            <pc:docMk/>
            <pc:sldMk cId="2192400205" sldId="260"/>
            <ac:inkMk id="11" creationId="{501F8F3D-6B98-7765-2F89-266B4DEE7E81}"/>
          </ac:inkMkLst>
        </pc:inkChg>
        <pc:inkChg chg="add">
          <ac:chgData name="Madelynn Olon" userId="bd3b470bfcc18084" providerId="LiveId" clId="{AE7E6B9E-CACA-4333-BED8-54D725FB6826}" dt="2022-07-06T22:19:26.037" v="1590" actId="9405"/>
          <ac:inkMkLst>
            <pc:docMk/>
            <pc:sldMk cId="2192400205" sldId="260"/>
            <ac:inkMk id="12" creationId="{B2B5DD1C-C836-61E0-5E13-9263E404A8FC}"/>
          </ac:inkMkLst>
        </pc:inkChg>
        <pc:inkChg chg="add">
          <ac:chgData name="Madelynn Olon" userId="bd3b470bfcc18084" providerId="LiveId" clId="{AE7E6B9E-CACA-4333-BED8-54D725FB6826}" dt="2022-07-06T22:19:38.335" v="1591" actId="9405"/>
          <ac:inkMkLst>
            <pc:docMk/>
            <pc:sldMk cId="2192400205" sldId="260"/>
            <ac:inkMk id="13" creationId="{288ADD1E-8EF3-B13C-6939-4266FE5AEEB1}"/>
          </ac:inkMkLst>
        </pc:inkChg>
      </pc:sldChg>
      <pc:sldChg chg="addSp delSp modSp mod">
        <pc:chgData name="Madelynn Olon" userId="bd3b470bfcc18084" providerId="LiveId" clId="{AE7E6B9E-CACA-4333-BED8-54D725FB6826}" dt="2022-07-05T22:09:53.687" v="1041" actId="1076"/>
        <pc:sldMkLst>
          <pc:docMk/>
          <pc:sldMk cId="881531943" sldId="261"/>
        </pc:sldMkLst>
        <pc:spChg chg="mod">
          <ac:chgData name="Madelynn Olon" userId="bd3b470bfcc18084" providerId="LiveId" clId="{AE7E6B9E-CACA-4333-BED8-54D725FB6826}" dt="2022-07-05T22:05:35.409" v="852" actId="1076"/>
          <ac:spMkLst>
            <pc:docMk/>
            <pc:sldMk cId="881531943" sldId="261"/>
            <ac:spMk id="2" creationId="{8C25D716-0839-1BF0-9BD7-2C531231A84C}"/>
          </ac:spMkLst>
        </pc:spChg>
        <pc:spChg chg="del mod">
          <ac:chgData name="Madelynn Olon" userId="bd3b470bfcc18084" providerId="LiveId" clId="{AE7E6B9E-CACA-4333-BED8-54D725FB6826}" dt="2022-07-05T21:55:24.546" v="839" actId="478"/>
          <ac:spMkLst>
            <pc:docMk/>
            <pc:sldMk cId="881531943" sldId="261"/>
            <ac:spMk id="3" creationId="{1B991882-45E6-656A-30F0-54DA8DAC25D4}"/>
          </ac:spMkLst>
        </pc:spChg>
        <pc:spChg chg="add mod">
          <ac:chgData name="Madelynn Olon" userId="bd3b470bfcc18084" providerId="LiveId" clId="{AE7E6B9E-CACA-4333-BED8-54D725FB6826}" dt="2022-07-05T22:08:35.736" v="1031" actId="20577"/>
          <ac:spMkLst>
            <pc:docMk/>
            <pc:sldMk cId="881531943" sldId="261"/>
            <ac:spMk id="12" creationId="{738AECB3-DE4D-14B9-50B4-7A2B45028D1D}"/>
          </ac:spMkLst>
        </pc:spChg>
        <pc:picChg chg="add mod modCrop">
          <ac:chgData name="Madelynn Olon" userId="bd3b470bfcc18084" providerId="LiveId" clId="{AE7E6B9E-CACA-4333-BED8-54D725FB6826}" dt="2022-07-05T22:07:22.247" v="878" actId="732"/>
          <ac:picMkLst>
            <pc:docMk/>
            <pc:sldMk cId="881531943" sldId="261"/>
            <ac:picMk id="5" creationId="{C43F3B65-C95C-DBAD-E37E-26B269F7D5BE}"/>
          </ac:picMkLst>
        </pc:picChg>
        <pc:picChg chg="add mod">
          <ac:chgData name="Madelynn Olon" userId="bd3b470bfcc18084" providerId="LiveId" clId="{AE7E6B9E-CACA-4333-BED8-54D725FB6826}" dt="2022-07-05T22:09:53.687" v="1041" actId="1076"/>
          <ac:picMkLst>
            <pc:docMk/>
            <pc:sldMk cId="881531943" sldId="261"/>
            <ac:picMk id="7" creationId="{661F2263-B8A9-BE26-E1A5-1944E3D0795A}"/>
          </ac:picMkLst>
        </pc:picChg>
        <pc:picChg chg="add del mod">
          <ac:chgData name="Madelynn Olon" userId="bd3b470bfcc18084" providerId="LiveId" clId="{AE7E6B9E-CACA-4333-BED8-54D725FB6826}" dt="2022-07-05T22:06:47.456" v="871" actId="478"/>
          <ac:picMkLst>
            <pc:docMk/>
            <pc:sldMk cId="881531943" sldId="261"/>
            <ac:picMk id="9" creationId="{80CB60B4-4B03-356C-C329-773240E10BFA}"/>
          </ac:picMkLst>
        </pc:picChg>
        <pc:picChg chg="add del mod">
          <ac:chgData name="Madelynn Olon" userId="bd3b470bfcc18084" providerId="LiveId" clId="{AE7E6B9E-CACA-4333-BED8-54D725FB6826}" dt="2022-07-05T22:08:50.766" v="1033" actId="478"/>
          <ac:picMkLst>
            <pc:docMk/>
            <pc:sldMk cId="881531943" sldId="261"/>
            <ac:picMk id="11" creationId="{AB617586-8B2B-7DE8-98D3-63A8E550C09E}"/>
          </ac:picMkLst>
        </pc:picChg>
        <pc:picChg chg="add mod">
          <ac:chgData name="Madelynn Olon" userId="bd3b470bfcc18084" providerId="LiveId" clId="{AE7E6B9E-CACA-4333-BED8-54D725FB6826}" dt="2022-07-05T22:09:14.551" v="1035" actId="1076"/>
          <ac:picMkLst>
            <pc:docMk/>
            <pc:sldMk cId="881531943" sldId="261"/>
            <ac:picMk id="14" creationId="{61ABF81C-7D8D-95DD-807D-97C9D14576ED}"/>
          </ac:picMkLst>
        </pc:picChg>
        <pc:picChg chg="add mod">
          <ac:chgData name="Madelynn Olon" userId="bd3b470bfcc18084" providerId="LiveId" clId="{AE7E6B9E-CACA-4333-BED8-54D725FB6826}" dt="2022-07-05T22:09:49.934" v="1040" actId="1076"/>
          <ac:picMkLst>
            <pc:docMk/>
            <pc:sldMk cId="881531943" sldId="261"/>
            <ac:picMk id="16" creationId="{A84230D0-010D-187A-8F5A-6EB790B16120}"/>
          </ac:picMkLst>
        </pc:picChg>
      </pc:sldChg>
      <pc:sldChg chg="modSp mod">
        <pc:chgData name="Madelynn Olon" userId="bd3b470bfcc18084" providerId="LiveId" clId="{AE7E6B9E-CACA-4333-BED8-54D725FB6826}" dt="2022-07-06T22:17:04.811" v="1573" actId="27636"/>
        <pc:sldMkLst>
          <pc:docMk/>
          <pc:sldMk cId="3296497120" sldId="262"/>
        </pc:sldMkLst>
        <pc:spChg chg="mod">
          <ac:chgData name="Madelynn Olon" userId="bd3b470bfcc18084" providerId="LiveId" clId="{AE7E6B9E-CACA-4333-BED8-54D725FB6826}" dt="2022-07-06T22:16:07.652" v="1444" actId="20577"/>
          <ac:spMkLst>
            <pc:docMk/>
            <pc:sldMk cId="3296497120" sldId="262"/>
            <ac:spMk id="2" creationId="{BAC73DA1-D4C1-FB90-0A70-08F809F91634}"/>
          </ac:spMkLst>
        </pc:spChg>
        <pc:spChg chg="mod">
          <ac:chgData name="Madelynn Olon" userId="bd3b470bfcc18084" providerId="LiveId" clId="{AE7E6B9E-CACA-4333-BED8-54D725FB6826}" dt="2022-07-06T22:17:04.811" v="1573" actId="27636"/>
          <ac:spMkLst>
            <pc:docMk/>
            <pc:sldMk cId="3296497120" sldId="262"/>
            <ac:spMk id="3" creationId="{BF823614-44F0-8B72-95D6-1FD4CBBE08FD}"/>
          </ac:spMkLst>
        </pc:spChg>
      </pc:sldChg>
      <pc:sldChg chg="addSp delSp modSp mod">
        <pc:chgData name="Madelynn Olon" userId="bd3b470bfcc18084" providerId="LiveId" clId="{AE7E6B9E-CACA-4333-BED8-54D725FB6826}" dt="2022-07-06T22:54:31.963" v="1847" actId="20577"/>
        <pc:sldMkLst>
          <pc:docMk/>
          <pc:sldMk cId="759643293" sldId="263"/>
        </pc:sldMkLst>
        <pc:spChg chg="mod">
          <ac:chgData name="Madelynn Olon" userId="bd3b470bfcc18084" providerId="LiveId" clId="{AE7E6B9E-CACA-4333-BED8-54D725FB6826}" dt="2022-07-06T21:32:25.896" v="1365" actId="20577"/>
          <ac:spMkLst>
            <pc:docMk/>
            <pc:sldMk cId="759643293" sldId="263"/>
            <ac:spMk id="2" creationId="{2927B584-38AF-8EE8-650E-73150505EBA7}"/>
          </ac:spMkLst>
        </pc:spChg>
        <pc:spChg chg="del">
          <ac:chgData name="Madelynn Olon" userId="bd3b470bfcc18084" providerId="LiveId" clId="{AE7E6B9E-CACA-4333-BED8-54D725FB6826}" dt="2022-07-05T22:13:00.441" v="1058"/>
          <ac:spMkLst>
            <pc:docMk/>
            <pc:sldMk cId="759643293" sldId="263"/>
            <ac:spMk id="3" creationId="{1B886D6C-3CA6-3728-713D-46FADDAC36B6}"/>
          </ac:spMkLst>
        </pc:spChg>
        <pc:spChg chg="add mod">
          <ac:chgData name="Madelynn Olon" userId="bd3b470bfcc18084" providerId="LiveId" clId="{AE7E6B9E-CACA-4333-BED8-54D725FB6826}" dt="2022-07-06T22:54:31.963" v="1847" actId="20577"/>
          <ac:spMkLst>
            <pc:docMk/>
            <pc:sldMk cId="759643293" sldId="263"/>
            <ac:spMk id="10" creationId="{07BA8E94-55D7-311E-3D64-CFEA31B240E6}"/>
          </ac:spMkLst>
        </pc:spChg>
        <pc:picChg chg="add mod modCrop">
          <ac:chgData name="Madelynn Olon" userId="bd3b470bfcc18084" providerId="LiveId" clId="{AE7E6B9E-CACA-4333-BED8-54D725FB6826}" dt="2022-07-06T21:32:47.214" v="1367" actId="14100"/>
          <ac:picMkLst>
            <pc:docMk/>
            <pc:sldMk cId="759643293" sldId="263"/>
            <ac:picMk id="5" creationId="{83E708A9-B688-9476-61F5-B9911EA475EF}"/>
          </ac:picMkLst>
        </pc:picChg>
        <pc:picChg chg="add del mod">
          <ac:chgData name="Madelynn Olon" userId="bd3b470bfcc18084" providerId="LiveId" clId="{AE7E6B9E-CACA-4333-BED8-54D725FB6826}" dt="2022-07-06T21:21:04.306" v="1358" actId="478"/>
          <ac:picMkLst>
            <pc:docMk/>
            <pc:sldMk cId="759643293" sldId="263"/>
            <ac:picMk id="6" creationId="{E913E98A-5F69-FF5B-0B48-F9BF0DD33782}"/>
          </ac:picMkLst>
        </pc:picChg>
        <pc:picChg chg="add del mod">
          <ac:chgData name="Madelynn Olon" userId="bd3b470bfcc18084" providerId="LiveId" clId="{AE7E6B9E-CACA-4333-BED8-54D725FB6826}" dt="2022-07-06T22:17:54.692" v="1583" actId="478"/>
          <ac:picMkLst>
            <pc:docMk/>
            <pc:sldMk cId="759643293" sldId="263"/>
            <ac:picMk id="7" creationId="{3FD2C8FC-A645-77C4-0ED5-C75E816CD024}"/>
          </ac:picMkLst>
        </pc:picChg>
        <pc:picChg chg="add mod">
          <ac:chgData name="Madelynn Olon" userId="bd3b470bfcc18084" providerId="LiveId" clId="{AE7E6B9E-CACA-4333-BED8-54D725FB6826}" dt="2022-07-06T21:39:36.981" v="1372" actId="1076"/>
          <ac:picMkLst>
            <pc:docMk/>
            <pc:sldMk cId="759643293" sldId="263"/>
            <ac:picMk id="8" creationId="{38E49616-75CB-8DCB-4CA0-5750CDFFC589}"/>
          </ac:picMkLst>
        </pc:picChg>
        <pc:picChg chg="add del mod">
          <ac:chgData name="Madelynn Olon" userId="bd3b470bfcc18084" providerId="LiveId" clId="{AE7E6B9E-CACA-4333-BED8-54D725FB6826}" dt="2022-07-06T22:18:08.444" v="1584" actId="21"/>
          <ac:picMkLst>
            <pc:docMk/>
            <pc:sldMk cId="759643293" sldId="263"/>
            <ac:picMk id="9" creationId="{9297E19E-11DC-333A-FEA9-3BAD3A6AECC5}"/>
          </ac:picMkLst>
        </pc:picChg>
      </pc:sldChg>
      <pc:sldChg chg="del">
        <pc:chgData name="Madelynn Olon" userId="bd3b470bfcc18084" providerId="LiveId" clId="{AE7E6B9E-CACA-4333-BED8-54D725FB6826}" dt="2022-07-06T21:16:07.908" v="1355" actId="47"/>
        <pc:sldMkLst>
          <pc:docMk/>
          <pc:sldMk cId="55481424" sldId="264"/>
        </pc:sldMkLst>
      </pc:sldChg>
      <pc:sldChg chg="addSp delSp modSp new mod">
        <pc:chgData name="Madelynn Olon" userId="bd3b470bfcc18084" providerId="LiveId" clId="{AE7E6B9E-CACA-4333-BED8-54D725FB6826}" dt="2022-07-06T21:15:53.915" v="1354" actId="1076"/>
        <pc:sldMkLst>
          <pc:docMk/>
          <pc:sldMk cId="480532047" sldId="266"/>
        </pc:sldMkLst>
        <pc:spChg chg="mod">
          <ac:chgData name="Madelynn Olon" userId="bd3b470bfcc18084" providerId="LiveId" clId="{AE7E6B9E-CACA-4333-BED8-54D725FB6826}" dt="2022-07-06T21:15:48.324" v="1353" actId="20577"/>
          <ac:spMkLst>
            <pc:docMk/>
            <pc:sldMk cId="480532047" sldId="266"/>
            <ac:spMk id="2" creationId="{F1D6B260-844B-BEDA-4A54-F6BA1BAF730C}"/>
          </ac:spMkLst>
        </pc:spChg>
        <pc:spChg chg="del">
          <ac:chgData name="Madelynn Olon" userId="bd3b470bfcc18084" providerId="LiveId" clId="{AE7E6B9E-CACA-4333-BED8-54D725FB6826}" dt="2022-07-06T21:07:30.664" v="1167" actId="478"/>
          <ac:spMkLst>
            <pc:docMk/>
            <pc:sldMk cId="480532047" sldId="266"/>
            <ac:spMk id="3" creationId="{12778D8E-7F97-DD86-A9E9-52AA17BC9540}"/>
          </ac:spMkLst>
        </pc:spChg>
        <pc:spChg chg="add mod">
          <ac:chgData name="Madelynn Olon" userId="bd3b470bfcc18084" providerId="LiveId" clId="{AE7E6B9E-CACA-4333-BED8-54D725FB6826}" dt="2022-07-06T21:10:44.182" v="1294" actId="20577"/>
          <ac:spMkLst>
            <pc:docMk/>
            <pc:sldMk cId="480532047" sldId="266"/>
            <ac:spMk id="10" creationId="{78AE7316-1529-F4E2-0FFA-250F5A112EA6}"/>
          </ac:spMkLst>
        </pc:spChg>
        <pc:spChg chg="add mod">
          <ac:chgData name="Madelynn Olon" userId="bd3b470bfcc18084" providerId="LiveId" clId="{AE7E6B9E-CACA-4333-BED8-54D725FB6826}" dt="2022-07-06T21:10:40.294" v="1287" actId="20577"/>
          <ac:spMkLst>
            <pc:docMk/>
            <pc:sldMk cId="480532047" sldId="266"/>
            <ac:spMk id="11" creationId="{9FAF1C1C-147A-82F2-46F4-68300D982EBC}"/>
          </ac:spMkLst>
        </pc:spChg>
        <pc:picChg chg="add mod">
          <ac:chgData name="Madelynn Olon" userId="bd3b470bfcc18084" providerId="LiveId" clId="{AE7E6B9E-CACA-4333-BED8-54D725FB6826}" dt="2022-07-06T21:15:53.915" v="1354" actId="1076"/>
          <ac:picMkLst>
            <pc:docMk/>
            <pc:sldMk cId="480532047" sldId="266"/>
            <ac:picMk id="5" creationId="{BA769942-DFAB-12F3-70C1-50E081999A3F}"/>
          </ac:picMkLst>
        </pc:picChg>
        <pc:picChg chg="add mod">
          <ac:chgData name="Madelynn Olon" userId="bd3b470bfcc18084" providerId="LiveId" clId="{AE7E6B9E-CACA-4333-BED8-54D725FB6826}" dt="2022-07-06T21:08:14.701" v="1173" actId="1076"/>
          <ac:picMkLst>
            <pc:docMk/>
            <pc:sldMk cId="480532047" sldId="266"/>
            <ac:picMk id="7" creationId="{091C80AD-9241-3C1C-82B3-2FFA52EC6890}"/>
          </ac:picMkLst>
        </pc:picChg>
        <pc:picChg chg="add mod">
          <ac:chgData name="Madelynn Olon" userId="bd3b470bfcc18084" providerId="LiveId" clId="{AE7E6B9E-CACA-4333-BED8-54D725FB6826}" dt="2022-07-06T21:08:50.836" v="1177" actId="1076"/>
          <ac:picMkLst>
            <pc:docMk/>
            <pc:sldMk cId="480532047" sldId="266"/>
            <ac:picMk id="9" creationId="{61B874F8-3386-576B-B60C-709E68C8489F}"/>
          </ac:picMkLst>
        </pc:picChg>
        <pc:picChg chg="add mod">
          <ac:chgData name="Madelynn Olon" userId="bd3b470bfcc18084" providerId="LiveId" clId="{AE7E6B9E-CACA-4333-BED8-54D725FB6826}" dt="2022-07-06T21:10:56.809" v="1295"/>
          <ac:picMkLst>
            <pc:docMk/>
            <pc:sldMk cId="480532047" sldId="266"/>
            <ac:picMk id="12" creationId="{A3F5F3FD-14E1-F9AB-9990-EFEBD3409F42}"/>
          </ac:picMkLst>
        </pc:picChg>
        <pc:picChg chg="add mod">
          <ac:chgData name="Madelynn Olon" userId="bd3b470bfcc18084" providerId="LiveId" clId="{AE7E6B9E-CACA-4333-BED8-54D725FB6826}" dt="2022-07-06T21:12:34.124" v="1300" actId="1076"/>
          <ac:picMkLst>
            <pc:docMk/>
            <pc:sldMk cId="480532047" sldId="266"/>
            <ac:picMk id="13" creationId="{1C89AB6F-A033-D51E-5E2A-5EF2E9B7B32E}"/>
          </ac:picMkLst>
        </pc:picChg>
        <pc:picChg chg="add mod">
          <ac:chgData name="Madelynn Olon" userId="bd3b470bfcc18084" providerId="LiveId" clId="{AE7E6B9E-CACA-4333-BED8-54D725FB6826}" dt="2022-07-06T21:13:04.523" v="1304" actId="1076"/>
          <ac:picMkLst>
            <pc:docMk/>
            <pc:sldMk cId="480532047" sldId="266"/>
            <ac:picMk id="14" creationId="{E0D97552-2294-5D57-67CE-6A78338204D2}"/>
          </ac:picMkLst>
        </pc:picChg>
        <pc:inkChg chg="add del">
          <ac:chgData name="Madelynn Olon" userId="bd3b470bfcc18084" providerId="LiveId" clId="{AE7E6B9E-CACA-4333-BED8-54D725FB6826}" dt="2022-07-06T21:14:16.621" v="1308" actId="9405"/>
          <ac:inkMkLst>
            <pc:docMk/>
            <pc:sldMk cId="480532047" sldId="266"/>
            <ac:inkMk id="15" creationId="{A45741FF-65E4-FD84-1FA7-5B13797234F3}"/>
          </ac:inkMkLst>
        </pc:inkChg>
        <pc:inkChg chg="add del">
          <ac:chgData name="Madelynn Olon" userId="bd3b470bfcc18084" providerId="LiveId" clId="{AE7E6B9E-CACA-4333-BED8-54D725FB6826}" dt="2022-07-06T21:14:16.042" v="1307" actId="9405"/>
          <ac:inkMkLst>
            <pc:docMk/>
            <pc:sldMk cId="480532047" sldId="266"/>
            <ac:inkMk id="16" creationId="{DA2800AB-1A9A-460B-C305-14D35AD165F2}"/>
          </ac:inkMkLst>
        </pc:inkChg>
        <pc:inkChg chg="add del">
          <ac:chgData name="Madelynn Olon" userId="bd3b470bfcc18084" providerId="LiveId" clId="{AE7E6B9E-CACA-4333-BED8-54D725FB6826}" dt="2022-07-06T21:14:37.420" v="1312" actId="9405"/>
          <ac:inkMkLst>
            <pc:docMk/>
            <pc:sldMk cId="480532047" sldId="266"/>
            <ac:inkMk id="17" creationId="{39828199-1890-6010-4D25-430D08ED9A1E}"/>
          </ac:inkMkLst>
        </pc:inkChg>
        <pc:inkChg chg="add del">
          <ac:chgData name="Madelynn Olon" userId="bd3b470bfcc18084" providerId="LiveId" clId="{AE7E6B9E-CACA-4333-BED8-54D725FB6826}" dt="2022-07-06T21:14:36.941" v="1311" actId="9405"/>
          <ac:inkMkLst>
            <pc:docMk/>
            <pc:sldMk cId="480532047" sldId="266"/>
            <ac:inkMk id="18" creationId="{EC119157-1A2F-020C-C5F8-FE0031FE9825}"/>
          </ac:inkMkLst>
        </pc:inkChg>
        <pc:inkChg chg="add del">
          <ac:chgData name="Madelynn Olon" userId="bd3b470bfcc18084" providerId="LiveId" clId="{AE7E6B9E-CACA-4333-BED8-54D725FB6826}" dt="2022-07-06T21:14:41.605" v="1314" actId="9405"/>
          <ac:inkMkLst>
            <pc:docMk/>
            <pc:sldMk cId="480532047" sldId="266"/>
            <ac:inkMk id="19" creationId="{42724FE3-3C50-7FF0-C346-5871852FE25D}"/>
          </ac:inkMkLst>
        </pc:inkChg>
        <pc:inkChg chg="add">
          <ac:chgData name="Madelynn Olon" userId="bd3b470bfcc18084" providerId="LiveId" clId="{AE7E6B9E-CACA-4333-BED8-54D725FB6826}" dt="2022-07-06T21:14:47.954" v="1315" actId="9405"/>
          <ac:inkMkLst>
            <pc:docMk/>
            <pc:sldMk cId="480532047" sldId="266"/>
            <ac:inkMk id="20" creationId="{DCA770AC-C7DD-69CB-698F-C41408D99408}"/>
          </ac:inkMkLst>
        </pc:inkChg>
        <pc:inkChg chg="add">
          <ac:chgData name="Madelynn Olon" userId="bd3b470bfcc18084" providerId="LiveId" clId="{AE7E6B9E-CACA-4333-BED8-54D725FB6826}" dt="2022-07-06T21:15:01.242" v="1316" actId="9405"/>
          <ac:inkMkLst>
            <pc:docMk/>
            <pc:sldMk cId="480532047" sldId="266"/>
            <ac:inkMk id="21" creationId="{31C71BCC-6FFF-D1B8-2242-1D23F2DF9B63}"/>
          </ac:inkMkLst>
        </pc:inkChg>
        <pc:inkChg chg="add del">
          <ac:chgData name="Madelynn Olon" userId="bd3b470bfcc18084" providerId="LiveId" clId="{AE7E6B9E-CACA-4333-BED8-54D725FB6826}" dt="2022-07-06T21:15:19.316" v="1318" actId="9405"/>
          <ac:inkMkLst>
            <pc:docMk/>
            <pc:sldMk cId="480532047" sldId="266"/>
            <ac:inkMk id="22" creationId="{610EB55C-30B9-17BF-13BB-AE600F947602}"/>
          </ac:inkMkLst>
        </pc:inkChg>
      </pc:sldChg>
      <pc:sldChg chg="addSp delSp modSp new mod">
        <pc:chgData name="Madelynn Olon" userId="bd3b470bfcc18084" providerId="LiveId" clId="{AE7E6B9E-CACA-4333-BED8-54D725FB6826}" dt="2022-07-06T22:54:23.723" v="1835" actId="20577"/>
        <pc:sldMkLst>
          <pc:docMk/>
          <pc:sldMk cId="3250288069" sldId="267"/>
        </pc:sldMkLst>
        <pc:spChg chg="mod">
          <ac:chgData name="Madelynn Olon" userId="bd3b470bfcc18084" providerId="LiveId" clId="{AE7E6B9E-CACA-4333-BED8-54D725FB6826}" dt="2022-07-06T22:17:28.491" v="1575"/>
          <ac:spMkLst>
            <pc:docMk/>
            <pc:sldMk cId="3250288069" sldId="267"/>
            <ac:spMk id="2" creationId="{CB69181C-032E-EC36-D94C-9BC3DB142ABD}"/>
          </ac:spMkLst>
        </pc:spChg>
        <pc:spChg chg="del">
          <ac:chgData name="Madelynn Olon" userId="bd3b470bfcc18084" providerId="LiveId" clId="{AE7E6B9E-CACA-4333-BED8-54D725FB6826}" dt="2022-07-06T22:17:35.740" v="1576" actId="478"/>
          <ac:spMkLst>
            <pc:docMk/>
            <pc:sldMk cId="3250288069" sldId="267"/>
            <ac:spMk id="3" creationId="{2071C0C7-6B17-7C8B-D478-1417DA41FC90}"/>
          </ac:spMkLst>
        </pc:spChg>
        <pc:spChg chg="add mod">
          <ac:chgData name="Madelynn Olon" userId="bd3b470bfcc18084" providerId="LiveId" clId="{AE7E6B9E-CACA-4333-BED8-54D725FB6826}" dt="2022-07-06T22:54:23.723" v="1835" actId="20577"/>
          <ac:spMkLst>
            <pc:docMk/>
            <pc:sldMk cId="3250288069" sldId="267"/>
            <ac:spMk id="7" creationId="{80F8CCCC-9741-AD2F-F865-28C9C3DA6935}"/>
          </ac:spMkLst>
        </pc:spChg>
        <pc:picChg chg="add del mod">
          <ac:chgData name="Madelynn Olon" userId="bd3b470bfcc18084" providerId="LiveId" clId="{AE7E6B9E-CACA-4333-BED8-54D725FB6826}" dt="2022-07-06T22:17:42.180" v="1580"/>
          <ac:picMkLst>
            <pc:docMk/>
            <pc:sldMk cId="3250288069" sldId="267"/>
            <ac:picMk id="4" creationId="{3402F5E7-9B69-55D7-F395-4FEF4878C013}"/>
          </ac:picMkLst>
        </pc:picChg>
        <pc:picChg chg="add mod">
          <ac:chgData name="Madelynn Olon" userId="bd3b470bfcc18084" providerId="LiveId" clId="{AE7E6B9E-CACA-4333-BED8-54D725FB6826}" dt="2022-07-06T22:51:01.451" v="1617" actId="14100"/>
          <ac:picMkLst>
            <pc:docMk/>
            <pc:sldMk cId="3250288069" sldId="267"/>
            <ac:picMk id="5" creationId="{0EB4F93E-9F1F-36F9-9E0B-33A0475B078D}"/>
          </ac:picMkLst>
        </pc:picChg>
        <pc:picChg chg="add mod">
          <ac:chgData name="Madelynn Olon" userId="bd3b470bfcc18084" providerId="LiveId" clId="{AE7E6B9E-CACA-4333-BED8-54D725FB6826}" dt="2022-07-06T22:18:17.764" v="1586" actId="1076"/>
          <ac:picMkLst>
            <pc:docMk/>
            <pc:sldMk cId="3250288069" sldId="267"/>
            <ac:picMk id="6" creationId="{1AD9D7CC-C83F-B600-3891-1BF18930DF3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22:19:18.0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25,'1189'0,"-1167"-2,-1 0,29-6,-28 3,0 2,27-1,91 5,-120-1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22:19:26.0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0,'1353'0,"-1338"1,1 1,-1 0,16 5,32 4,-44-10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22:19:38.3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48,'583'0,"-566"-1,1-1,31-7,30-3,86 14,66-4,-162-9,-47 6,-1 2,30-2,159 6,-190-1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21:14:47.9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27,'1894'0,"-1874"-1,-1-1,35-8,-33 5,0 2,25-2,239 5,-263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21:15:01.2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0,'545'0,"-526"2,0-1,36 10,-34-6,-1-2,27 2,41-4,-51-3,-1 3,1 1,61 11,-53-6,-1-2,1-1,0-3,50-5,10 1,750 3,-840-1,-1 0,1-1,19-6,19-3,-33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1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7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F3E8C6-F352-1791-38FA-6CC26583E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NHL Points Percentage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89A4-4AFF-2A27-BC5F-14229B16E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SAL 603</a:t>
            </a:r>
          </a:p>
          <a:p>
            <a:r>
              <a:rPr lang="en-US" dirty="0"/>
              <a:t>Ed </a:t>
            </a:r>
            <a:r>
              <a:rPr lang="en-US" dirty="0" err="1"/>
              <a:t>Wisnowski</a:t>
            </a:r>
            <a:endParaRPr lang="en-US" dirty="0"/>
          </a:p>
        </p:txBody>
      </p:sp>
      <p:pic>
        <p:nvPicPr>
          <p:cNvPr id="4" name="Picture 3" descr="Gray and denim color gradient background">
            <a:extLst>
              <a:ext uri="{FF2B5EF4-FFF2-40B4-BE49-F238E27FC236}">
                <a16:creationId xmlns:a16="http://schemas.microsoft.com/office/drawing/2014/main" id="{499E43DB-DCC9-9E1D-FE96-C7D80BD7B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9824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ational Hockey League - Wikipedia">
            <a:extLst>
              <a:ext uri="{FF2B5EF4-FFF2-40B4-BE49-F238E27FC236}">
                <a16:creationId xmlns:a16="http://schemas.microsoft.com/office/drawing/2014/main" id="{B535BE69-6D3A-D973-59BD-EA0589C6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92" y="2867723"/>
            <a:ext cx="2455126" cy="28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181C-032E-EC36-D94C-9BC3DB14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4F93E-9F1F-36F9-9E0B-33A0475B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875705"/>
            <a:ext cx="4375966" cy="4262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9D7CC-C83F-B600-3891-1BF18930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418028"/>
            <a:ext cx="658425" cy="621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8CCCC-9741-AD2F-F865-28C9C3DA6935}"/>
              </a:ext>
            </a:extLst>
          </p:cNvPr>
          <p:cNvSpPr txBox="1"/>
          <p:nvPr/>
        </p:nvSpPr>
        <p:spPr>
          <a:xfrm>
            <a:off x="5587068" y="2413337"/>
            <a:ext cx="2952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High Frequency Areas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and high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of the circles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Defense from outside at an angle</a:t>
            </a:r>
          </a:p>
        </p:txBody>
      </p:sp>
    </p:spTree>
    <p:extLst>
      <p:ext uri="{BB962C8B-B14F-4D97-AF65-F5344CB8AC3E}">
        <p14:creationId xmlns:p14="http://schemas.microsoft.com/office/powerpoint/2010/main" val="325028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FAED-3577-1728-0D35-44563277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D656-EFBA-A911-D595-2D3ACB5D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NHL stats, history, scores, &amp; Records</a:t>
            </a:r>
            <a:r>
              <a:rPr lang="en-US" dirty="0">
                <a:effectLst/>
              </a:rPr>
              <a:t>. Hockey Reference. (n.d.). Retrieved July 1, 2022, from https://www.hockey-reference.com/ </a:t>
            </a:r>
          </a:p>
          <a:p>
            <a:r>
              <a:rPr lang="en-US" dirty="0">
                <a:effectLst/>
              </a:rPr>
              <a:t>Andrews, Z. (n.d.). </a:t>
            </a:r>
            <a:r>
              <a:rPr lang="en-US" i="1" dirty="0" err="1">
                <a:effectLst/>
              </a:rPr>
              <a:t>Ztandrews</a:t>
            </a:r>
            <a:r>
              <a:rPr lang="en-US" i="1" dirty="0">
                <a:effectLst/>
              </a:rPr>
              <a:t>/</a:t>
            </a:r>
            <a:r>
              <a:rPr lang="en-US" i="1" dirty="0" err="1">
                <a:effectLst/>
              </a:rPr>
              <a:t>nhlshotcharts</a:t>
            </a:r>
            <a:r>
              <a:rPr lang="en-US" i="1" dirty="0">
                <a:effectLst/>
              </a:rPr>
              <a:t>: Using python to make NHL shot charts</a:t>
            </a:r>
            <a:r>
              <a:rPr lang="en-US" dirty="0">
                <a:effectLst/>
              </a:rPr>
              <a:t>. GitHub. Retrieved July 1, 2022, from https://github.com/ztandrews/NHLShotCharts </a:t>
            </a:r>
          </a:p>
          <a:p>
            <a:endParaRPr lang="en-US" dirty="0"/>
          </a:p>
        </p:txBody>
      </p:sp>
      <p:pic>
        <p:nvPicPr>
          <p:cNvPr id="4" name="Picture 2" descr="National Hockey League - Wikipedia">
            <a:extLst>
              <a:ext uri="{FF2B5EF4-FFF2-40B4-BE49-F238E27FC236}">
                <a16:creationId xmlns:a16="http://schemas.microsoft.com/office/drawing/2014/main" id="{C2595C7A-2EE0-5B6D-32B8-A14B5C306A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4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9886B-6039-F5AF-9F96-91BF2254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363378" cy="1701719"/>
          </a:xfrm>
        </p:spPr>
        <p:txBody>
          <a:bodyPr>
            <a:normAutofit/>
          </a:bodyPr>
          <a:lstStyle/>
          <a:p>
            <a:r>
              <a:rPr lang="en-US" sz="2400" dirty="0"/>
              <a:t>What stats, if any, correlate to points percentage for the final four remaining teams in a season?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0703-958E-56F2-DECF-1D509BBC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dirty="0"/>
              <a:t>Use python to build a data frame of the final four teams from the last 10 seasons.</a:t>
            </a:r>
          </a:p>
          <a:p>
            <a:r>
              <a:rPr lang="en-US" dirty="0"/>
              <a:t>Create a scatterplot matrix and use linear regression to determine if there is any correlation.</a:t>
            </a:r>
          </a:p>
          <a:p>
            <a:r>
              <a:rPr lang="en-US" dirty="0"/>
              <a:t>Examine ways to maximize any statistical categories that have correlation to potentially increase points percentage.</a:t>
            </a:r>
          </a:p>
        </p:txBody>
      </p:sp>
      <p:cxnSp>
        <p:nvCxnSpPr>
          <p:cNvPr id="28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3" name="Picture 2" descr="National Hockey League - Wikipedia">
            <a:extLst>
              <a:ext uri="{FF2B5EF4-FFF2-40B4-BE49-F238E27FC236}">
                <a16:creationId xmlns:a16="http://schemas.microsoft.com/office/drawing/2014/main" id="{B8031130-E8CE-8608-632F-1B2667AD3D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EF9A9-F974-95CF-D50D-B785FB78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Data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19292-2D0F-6258-4E19-4CB38ECC3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259" y="2871455"/>
            <a:ext cx="5609616" cy="2968593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8" name="Picture 2" descr="National Hockey League - Wikipedia">
            <a:extLst>
              <a:ext uri="{FF2B5EF4-FFF2-40B4-BE49-F238E27FC236}">
                <a16:creationId xmlns:a16="http://schemas.microsoft.com/office/drawing/2014/main" id="{E77F6998-BBC5-82E7-F792-9E679D7BF2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CB3CE-4132-E228-A76E-B9D8718DAEA5}"/>
              </a:ext>
            </a:extLst>
          </p:cNvPr>
          <p:cNvSpPr txBox="1"/>
          <p:nvPr/>
        </p:nvSpPr>
        <p:spPr>
          <a:xfrm>
            <a:off x="1194318" y="1716211"/>
            <a:ext cx="693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all information from the previous 10 seasons into a single data frame using </a:t>
            </a:r>
            <a:r>
              <a:rPr lang="en-US" dirty="0" err="1"/>
              <a:t>pd.concat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that data frame by pulling out specific columns.</a:t>
            </a:r>
          </a:p>
        </p:txBody>
      </p:sp>
    </p:spTree>
    <p:extLst>
      <p:ext uri="{BB962C8B-B14F-4D97-AF65-F5344CB8AC3E}">
        <p14:creationId xmlns:p14="http://schemas.microsoft.com/office/powerpoint/2010/main" val="9288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15C5-7D5F-5ADA-3681-F1285814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pic>
        <p:nvPicPr>
          <p:cNvPr id="4" name="Picture 2" descr="National Hockey League - Wikipedia">
            <a:extLst>
              <a:ext uri="{FF2B5EF4-FFF2-40B4-BE49-F238E27FC236}">
                <a16:creationId xmlns:a16="http://schemas.microsoft.com/office/drawing/2014/main" id="{90956AB6-279E-EEF4-BF9B-46A7CD3EA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C6ECF-2F50-E3E7-355F-2664648F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" y="2059037"/>
            <a:ext cx="5510254" cy="402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C831F-88EC-0F91-AE6B-3E44A9AD8923}"/>
              </a:ext>
            </a:extLst>
          </p:cNvPr>
          <p:cNvSpPr txBox="1"/>
          <p:nvPr/>
        </p:nvSpPr>
        <p:spPr>
          <a:xfrm>
            <a:off x="6385820" y="3340799"/>
            <a:ext cx="3732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representation of using linear regression to identify any potential correlation between the selected stats.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B67ED-98AF-93F1-36BA-7F3308CD6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26" y="1405382"/>
            <a:ext cx="76866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117-D9AA-D0D9-94A6-8CE84E72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GF/G and S% Correlation</a:t>
            </a:r>
          </a:p>
        </p:txBody>
      </p:sp>
      <p:pic>
        <p:nvPicPr>
          <p:cNvPr id="4" name="Picture 2" descr="National Hockey League - Wikipedia">
            <a:extLst>
              <a:ext uri="{FF2B5EF4-FFF2-40B4-BE49-F238E27FC236}">
                <a16:creationId xmlns:a16="http://schemas.microsoft.com/office/drawing/2014/main" id="{9C360F1F-7C70-3067-25FC-01D54213DF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12452-1DC9-C3B0-F016-63DEC373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903676"/>
            <a:ext cx="5753100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EE07E-C305-E843-4300-35CC93594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0" y="3903675"/>
            <a:ext cx="1533525" cy="166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1DAEF-B34B-0847-0C76-0B08606066AE}"/>
              </a:ext>
            </a:extLst>
          </p:cNvPr>
          <p:cNvSpPr txBox="1"/>
          <p:nvPr/>
        </p:nvSpPr>
        <p:spPr>
          <a:xfrm>
            <a:off x="681135" y="1595351"/>
            <a:ext cx="7219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a moderate positive correlation is an r value between ~0.5 - 0.7 and a strong positive correlation is between 0.7- 1.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GF/G and S% have a moderate positive correlation to PTS% with r values of 0.567 and 0.580.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GF/G and S% also have a strong positive correlation to each other with a r value of 0.859.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1F8F3D-6B98-7765-2F89-266B4DEE7E81}"/>
                  </a:ext>
                </a:extLst>
              </p14:cNvPr>
              <p14:cNvContentPartPr/>
              <p14:nvPr/>
            </p14:nvContentPartPr>
            <p14:xfrm>
              <a:off x="2684200" y="4151827"/>
              <a:ext cx="552960" cy="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1F8F3D-6B98-7765-2F89-266B4DEE7E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8560" y="4080187"/>
                <a:ext cx="624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B5DD1C-C836-61E0-5E13-9263E404A8FC}"/>
                  </a:ext>
                </a:extLst>
              </p14:cNvPr>
              <p14:cNvContentPartPr/>
              <p14:nvPr/>
            </p14:nvContentPartPr>
            <p14:xfrm>
              <a:off x="5620360" y="4169107"/>
              <a:ext cx="544680" cy="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B5DD1C-C836-61E0-5E13-9263E404A8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4360" y="4097107"/>
                <a:ext cx="616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8ADD1E-8EF3-B13C-6939-4266FE5AEEB1}"/>
                  </a:ext>
                </a:extLst>
              </p14:cNvPr>
              <p14:cNvContentPartPr/>
              <p14:nvPr/>
            </p14:nvContentPartPr>
            <p14:xfrm>
              <a:off x="2684200" y="5133547"/>
              <a:ext cx="552960" cy="17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8ADD1E-8EF3-B13C-6939-4266FE5AEE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8560" y="5061547"/>
                <a:ext cx="62460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40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716-0839-1BF0-9BD7-2C531231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39136"/>
            <a:ext cx="7335835" cy="1268984"/>
          </a:xfrm>
        </p:spPr>
        <p:txBody>
          <a:bodyPr/>
          <a:lstStyle/>
          <a:p>
            <a:r>
              <a:rPr lang="en-US" dirty="0"/>
              <a:t>Visual and Mean Stats</a:t>
            </a:r>
          </a:p>
        </p:txBody>
      </p:sp>
      <p:pic>
        <p:nvPicPr>
          <p:cNvPr id="4" name="Picture 2" descr="National Hockey League - Wikipedia">
            <a:extLst>
              <a:ext uri="{FF2B5EF4-FFF2-40B4-BE49-F238E27FC236}">
                <a16:creationId xmlns:a16="http://schemas.microsoft.com/office/drawing/2014/main" id="{0464D888-2B24-6B00-5014-1777BDB86F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F3B65-C95C-DBAD-E37E-26B269F7D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5" t="7165" r="7380" b="7261"/>
          <a:stretch/>
        </p:blipFill>
        <p:spPr>
          <a:xfrm>
            <a:off x="383581" y="2091381"/>
            <a:ext cx="5646255" cy="3973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F2263-B8A9-BE26-E1A5-1944E3D07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414" y="5151288"/>
            <a:ext cx="1400175" cy="733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AECB3-DE4D-14B9-50B4-7A2B45028D1D}"/>
              </a:ext>
            </a:extLst>
          </p:cNvPr>
          <p:cNvSpPr txBox="1"/>
          <p:nvPr/>
        </p:nvSpPr>
        <p:spPr>
          <a:xfrm>
            <a:off x="6204857" y="2286000"/>
            <a:ext cx="38722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GF/G and S% peaks for higher PTS%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Reasonable to assume that if a team uses an average of these stats, they will have a successful season.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ABF81C-7D8D-95DD-807D-97C9D145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50" y="1273628"/>
            <a:ext cx="772477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4230D0-010D-187A-8F5A-6EB790B16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414" y="4690379"/>
            <a:ext cx="4560409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3DA1-D4C1-FB90-0A70-08F809F9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this information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3614-44F0-8B72-95D6-1FD4CBBE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Professional sports are copycat leagues.</a:t>
            </a:r>
          </a:p>
          <a:p>
            <a:endParaRPr lang="en-US" dirty="0"/>
          </a:p>
          <a:p>
            <a:r>
              <a:rPr lang="en-US" dirty="0"/>
              <a:t>How can GF/G and S% be maximized?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Examine where on the ice successful teams are shooting from.</a:t>
            </a:r>
          </a:p>
          <a:p>
            <a:endParaRPr lang="en-US" dirty="0"/>
          </a:p>
          <a:p>
            <a:r>
              <a:rPr lang="en-US" dirty="0"/>
              <a:t>These are “high danger” areas.</a:t>
            </a:r>
          </a:p>
        </p:txBody>
      </p:sp>
      <p:pic>
        <p:nvPicPr>
          <p:cNvPr id="4" name="Picture 2" descr="National Hockey League - Wikipedia">
            <a:extLst>
              <a:ext uri="{FF2B5EF4-FFF2-40B4-BE49-F238E27FC236}">
                <a16:creationId xmlns:a16="http://schemas.microsoft.com/office/drawing/2014/main" id="{ACE2FB77-959E-9CC5-2531-4596724EB0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49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B260-844B-BEDA-4A54-F6BA1BAF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Colorado  and Pittsburgh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69942-DFAB-12F3-70C1-50E08199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3" y="1494493"/>
            <a:ext cx="34004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C80AD-9241-3C1C-82B3-2FFA52EC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3" y="2175180"/>
            <a:ext cx="957940" cy="3794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874F8-3386-576B-B60C-709E68C84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677" y="2175179"/>
            <a:ext cx="922616" cy="3794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E7316-1529-F4E2-0FFA-250F5A112EA6}"/>
              </a:ext>
            </a:extLst>
          </p:cNvPr>
          <p:cNvSpPr txBox="1"/>
          <p:nvPr/>
        </p:nvSpPr>
        <p:spPr>
          <a:xfrm>
            <a:off x="2230016" y="2175179"/>
            <a:ext cx="29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(2022) had the highest GF/G stat among all the teams, registering 3.76.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F1C1C-147A-82F2-46F4-68300D982EBC}"/>
              </a:ext>
            </a:extLst>
          </p:cNvPr>
          <p:cNvSpPr txBox="1"/>
          <p:nvPr/>
        </p:nvSpPr>
        <p:spPr>
          <a:xfrm>
            <a:off x="4323253" y="4408306"/>
            <a:ext cx="29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Pittsburgh (2013) had the highest S% stat among all the teams, registering 11.3%.</a:t>
            </a:r>
          </a:p>
        </p:txBody>
      </p:sp>
      <p:pic>
        <p:nvPicPr>
          <p:cNvPr id="12" name="Picture 2" descr="National Hockey League - Wikipedia">
            <a:extLst>
              <a:ext uri="{FF2B5EF4-FFF2-40B4-BE49-F238E27FC236}">
                <a16:creationId xmlns:a16="http://schemas.microsoft.com/office/drawing/2014/main" id="{A3F5F3FD-14E1-F9AB-9990-EFEBD3409F4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89AB6F-A033-D51E-5E2A-5EF2E9B7B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437" y="2008870"/>
            <a:ext cx="1437926" cy="1437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D97552-2294-5D57-67CE-6A7833820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020" y="4402867"/>
            <a:ext cx="1421466" cy="1341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A770AC-C7DD-69CB-698F-C41408D99408}"/>
                  </a:ext>
                </a:extLst>
              </p14:cNvPr>
              <p14:cNvContentPartPr/>
              <p14:nvPr/>
            </p14:nvContentPartPr>
            <p14:xfrm>
              <a:off x="1100777" y="3741024"/>
              <a:ext cx="857880" cy="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A770AC-C7DD-69CB-698F-C41408D994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777" y="3669384"/>
                <a:ext cx="9295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1C71BCC-6FFF-D1B8-2242-1D23F2DF9B63}"/>
                  </a:ext>
                </a:extLst>
              </p14:cNvPr>
              <p14:cNvContentPartPr/>
              <p14:nvPr/>
            </p14:nvContentPartPr>
            <p14:xfrm>
              <a:off x="7464137" y="5140704"/>
              <a:ext cx="867240" cy="21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1C71BCC-6FFF-D1B8-2242-1D23F2DF9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8497" y="5068704"/>
                <a:ext cx="93888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53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B584-38AF-8EE8-650E-73150505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336254" cy="1268984"/>
          </a:xfrm>
        </p:spPr>
        <p:txBody>
          <a:bodyPr>
            <a:normAutofit/>
          </a:bodyPr>
          <a:lstStyle/>
          <a:p>
            <a:r>
              <a:rPr lang="en-US" dirty="0"/>
              <a:t>Heat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708A9-B688-9476-61F5-B9911EA47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55" t="9887" r="10796" b="8605"/>
          <a:stretch/>
        </p:blipFill>
        <p:spPr>
          <a:xfrm>
            <a:off x="424138" y="1800809"/>
            <a:ext cx="4561596" cy="4286302"/>
          </a:xfrm>
          <a:prstGeom prst="rect">
            <a:avLst/>
          </a:prstGeom>
        </p:spPr>
      </p:pic>
      <p:pic>
        <p:nvPicPr>
          <p:cNvPr id="4" name="Picture 2" descr="National Hockey League - Wikipedia">
            <a:extLst>
              <a:ext uri="{FF2B5EF4-FFF2-40B4-BE49-F238E27FC236}">
                <a16:creationId xmlns:a16="http://schemas.microsoft.com/office/drawing/2014/main" id="{8EFB125B-B93E-D93A-C295-3CA04526F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23" y="5162432"/>
            <a:ext cx="707859" cy="8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49616-75CB-8DCB-4CA0-5750CDFF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3" y="1419539"/>
            <a:ext cx="622975" cy="620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A8E94-55D7-311E-3D64-CFEA31B240E6}"/>
              </a:ext>
            </a:extLst>
          </p:cNvPr>
          <p:cNvSpPr txBox="1"/>
          <p:nvPr/>
        </p:nvSpPr>
        <p:spPr>
          <a:xfrm>
            <a:off x="5587068" y="2413337"/>
            <a:ext cx="2952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High Frequency Areas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and high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of the circles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Defense from middle straight on</a:t>
            </a:r>
          </a:p>
        </p:txBody>
      </p:sp>
    </p:spTree>
    <p:extLst>
      <p:ext uri="{BB962C8B-B14F-4D97-AF65-F5344CB8AC3E}">
        <p14:creationId xmlns:p14="http://schemas.microsoft.com/office/powerpoint/2010/main" val="75964329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431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PunchcardVTI</vt:lpstr>
      <vt:lpstr>NHL Points Percentage Study</vt:lpstr>
      <vt:lpstr>What stats, if any, correlate to points percentage for the final four remaining teams in a season?</vt:lpstr>
      <vt:lpstr>Data Frame</vt:lpstr>
      <vt:lpstr>Correlation </vt:lpstr>
      <vt:lpstr>GF/G and S% Correlation</vt:lpstr>
      <vt:lpstr>Visual and Mean Stats</vt:lpstr>
      <vt:lpstr>Why is this information useful?</vt:lpstr>
      <vt:lpstr>Colorado  and Pittsburgh</vt:lpstr>
      <vt:lpstr>Heat Maps</vt:lpstr>
      <vt:lpstr>Heat Maps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Points Percentage Study</dc:title>
  <dc:creator>Edward Wisnowski</dc:creator>
  <cp:lastModifiedBy>Madelynn Olon</cp:lastModifiedBy>
  <cp:revision>1</cp:revision>
  <dcterms:created xsi:type="dcterms:W3CDTF">2022-07-05T12:45:01Z</dcterms:created>
  <dcterms:modified xsi:type="dcterms:W3CDTF">2022-07-06T22:56:04Z</dcterms:modified>
</cp:coreProperties>
</file>