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Welcome everyone.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This is a basic introduction to some of </a:t>
            </a:r>
            <a:r>
              <a:rPr lang="en">
                <a:solidFill>
                  <a:schemeClr val="dk1"/>
                </a:solidFill>
              </a:rPr>
              <a:t>the feature of Go. It is not meant to be comprehensive. I am deliberately glossing over performance benchmarks and implementation details in this talk.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How many people are familiar with Go? Has anyone here used it?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can make new assumptions about underlying hardware.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Most everyone here has a device just like this in their pocket.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 get is a VCS agnostic utility for downloading code repositories.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Buzzword compliant for the manager you have to convince to sign off on it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Go's "object" system is focused on behavior and composition. Go has interfaces and package scoping, but no type hierarchy or generics.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design choices emphasize writing correct code, kind of like Python intended.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Go language and toolchain force you to “Do the right thing”.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“right thing” not just for runtime, but for the next person who has to read your code.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Developer time is less precious than maintenance cost.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Google, the assumption is that any one of its 20,000 engineers can read, understand, and maintain a Go application.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They also had the luxury of starting from scratch.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Your favorite feature from your favorite language probably did not make the cut. Some people on the internet really hate Go’s minimalism, and this is usually their leading complaint.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DEMO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http://localhost:8080/hello.html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6 lines of code with some boilerplate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Anyone who hasn’t used Go, care to guess what happens here?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They got rid of those unused #include declarations!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GC, as mentioned earlier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Like Python, regular expressions are implemented as a library to keep the core language small.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Russ Cox has several good blog posts on why.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TL:DR No backtracking, so it's fast, like everything else in Go.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If you’re interested in things like “non deterministic finite state automata”, you should check it out.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Demo	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is the “Stop arguing about tabs vs spaces and get back to work” utility.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Semicolons ';' are statement terminators, but the compiler inserts them automatically. Considered bad style to type them out. 'go fmt' will remove them.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There are Go plugins for “your favorite editor”.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surrounding game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Slice literals don't have the element count. Advantage is you don’t have to worry about growing the array size.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Go’s collection types also include a new type channel, which we’ll talk about at the end.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0, false, “”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Familiar but foreign.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Unlike C, there are no parentheses around the condition.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Braces (curly brackets) are required.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Iterating over an “collection”: array, slice, string, map, or channel you can use for with range, which behaves like Python’s range operator.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Just like the for loop.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Braces are required, even for one line branch.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No parentheses around condition.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 also keeps goto and switch statements from 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is a bit brace heavy, which is the tradeoff for not requiring statement terminators.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did they think it was important to move the type declaration to the end?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that you couldn't find a way to use Go’s syntax to shoot your foot off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if err is a common idiom. Okay, it's boilerplate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By far Go's most interesting feature.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Go’s concurrency features are designed to make it easier to reason about concurrency.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Recall that multicore support was a priority for the language design. The Go language is designed to make it easy to implement programs that take advantage of multicore systems using concurrency.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But a very narrow definition of concurrency.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Go's concurrency model is about breaking a large problem into manageable pieces.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Parallel execution may only be a side effect.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It's easy to rewrite a program using concurrency and end up with something that runs slower.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other programming language. Punctuation matters !!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Hoare- like it sounds.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Hoare is also the inventor of the quicksort algorithm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all graduated kindergarten. We know what that means, right?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One slide summary of the paper.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Exchanging data and doing stuff are fundamental to programming.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IO seems intuitively obvious. Parallel composition of doing stuff should be too.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Humorously, Hoare actually warns that the concepts he introduced in his paper “should not be regarded as suitable for use as a programming language”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Erlang implements similar ideas, but without type safety and with a less familiar syntax. Also nearly 30 years old.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has two built in language primitives that enable concurrency.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Goroutines are the first.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terminal emulator may be polite enough to tell you when a background job is still running, but Go isn’t.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Channels are Go’s other concurrency builtin.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big deal! Channels are the only new types, which is just a hybrid IO object and collection.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semaphores, wait queues, mutex. No global variables for the programmer to manage.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Runtime can detect deadlocks, though reasoning through those isn’t as easy as catching them.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LAST DEMO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Did I mention that this is a big deal?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Locking mechanisms are still lurking in the implementation, but you do not have to think about them most of the time.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I’ll also show you a more complicated example where we do have to count threads and manually close the channels.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Do not install it from your package manager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my 2nd gen i7 this only takes about 3 minutes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This won’t work when 1.5 ships this summer. The C toolchain will be completely removed by then. Go will bootstrap Go, so you’ll need a Go binary from somewhere else.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may recognize these names.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C, Unix, UTF-8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have high expectations for this book. Due out in November.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Go is just one of the many new languages targeting systems programming.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Compared to other languages in this category, Go is the most mature.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language most similar to Go is probably Rust.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Compared to Rust, Go is much more high level. Rust is also a larger, more ambitious language.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has also been used in production for 5 years. Rust is still in alpha and is expected to ship a final release May 15.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Supposedly Thompson and Pike were discussing how they would design a modern systems language when they decided to build the language they wanted.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Another version says they were waiting for a C++ build to finish and they just wanted a language that would eliminate all the duplicate #include directives.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It’s not a well defined category.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These are the priorities for Go.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Which begs this question 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lnSpc>
                <a:spcPct val="117391"/>
              </a:lnSpc>
              <a:spcBef>
                <a:spcPts val="0"/>
              </a:spcBef>
              <a:defRPr sz="23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66100"/>
            <a:ext cx="8229600" cy="4859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buFont typeface="Open Sans"/>
              <a:buChar char="●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org/LICENSE" TargetMode="External"/><Relationship Id="rId3" Type="http://schemas.openxmlformats.org/officeDocument/2006/relationships/hyperlink" Target="http://golang.org/pkg/" TargetMode="External"/><Relationship Id="rId5" Type="http://schemas.openxmlformats.org/officeDocument/2006/relationships/hyperlink" Target="https://golang.org/LICENSE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2/2a/FloorGoban.JPG" TargetMode="Externa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lang.org/ref/spec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c-faq.com/decl/spiral.anderson.html" TargetMode="Externa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blog.golang.org/concurrency-is-not-parallelism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hyperlink" Target="en.wikipedia.org/wiki/Go!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spinroot.com/courses/summer/Papers/hoare_1978.pdf" TargetMode="Externa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lang.org/doc/effective_go.html#concurrency" TargetMode="Externa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Programming-Language-Addison-Wesley-Professional-Computing/dp/0134190440/ref=sr_1_5?ie=UTF8&amp;qid=1425589501&amp;sr=8-5&amp;keywords=the+go+programming+language" TargetMode="External"/><Relationship Id="rId3" Type="http://schemas.openxmlformats.org/officeDocument/2006/relationships/hyperlink" Target="https://golang.org/" TargetMode="External"/><Relationship Id="rId6" Type="http://schemas.openxmlformats.org/officeDocument/2006/relationships/hyperlink" Target="http://www.gophercon.com/" TargetMode="External"/><Relationship Id="rId5" Type="http://schemas.openxmlformats.org/officeDocument/2006/relationships/hyperlink" Target="http://swtch.com/~rsc/regexp/regexp1.html" TargetMode="External"/><Relationship Id="rId7" Type="http://schemas.openxmlformats.org/officeDocument/2006/relationships/image" Target="../media/image03.jp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3" Type="http://schemas.openxmlformats.org/officeDocument/2006/relationships/hyperlink" Target="mailto:ewk@edkovsky.org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hyperlink" Target="https://commons.wikimedia.org/wiki/File:Schokoladentorte_Buttercreme_Tulpen_dritter_Geburtstag_001.JPG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hyperlink" Target="letsencrypt.org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03/" TargetMode="Externa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500">
                <a:latin typeface="Open Sans"/>
                <a:ea typeface="Open Sans"/>
                <a:cs typeface="Open Sans"/>
                <a:sym typeface="Open Sans"/>
              </a:rPr>
              <a:t>Less is More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An introduction to Go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>
              <a:spcBef>
                <a:spcPts val="0"/>
              </a:spcBef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Eddie Kovsky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modern?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004900"/>
            <a:ext cx="8229600" cy="39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Build a new language that takes advantage of modern hardware: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Every device is on the network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Every device has a multicore processor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Garbage collected.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Built in dependency management. (</a:t>
            </a:r>
            <a:r>
              <a:rPr lang="en" sz="2000">
                <a:latin typeface="Droid Sans Mono"/>
                <a:ea typeface="Droid Sans Mono"/>
                <a:cs typeface="Droid Sans Mono"/>
                <a:sym typeface="Droid Sans Mono"/>
              </a:rPr>
              <a:t>go get</a:t>
            </a:r>
            <a:r>
              <a:rPr lang="en" sz="20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000"/>
              <a:t>Also object oriented (kinda), so it's buzzword compliant.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Magic bullets are not included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“ … no language solves all problems equally well.”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Brian W. Kernighan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Rob Pike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The Practice of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Go solves a problem for Google.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You (probably) do not have Google’s problems.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Go's designers have some strong opinions on how you should write code so that it runs fast AND is easy for other humans to maintain.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This means taking things out.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 language is compact	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123900"/>
            <a:ext cx="8229600" cy="38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Just like 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Go has 25 keywords.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Language spec is 50 pages. Read it!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Compile and run a</a:t>
            </a:r>
            <a:r>
              <a:rPr lang="en" sz="2000"/>
              <a:t>n http server:</a:t>
            </a:r>
          </a:p>
          <a:p>
            <a:pPr>
              <a:spcBef>
                <a:spcPts val="0"/>
              </a:spcBef>
              <a:buNone/>
            </a:pPr>
            <a:r>
              <a:rPr lang="en" sz="2000"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</a:t>
            </a:r>
            <a:r>
              <a:rPr lang="en" sz="2000">
                <a:latin typeface="Droid Sans Mono"/>
                <a:ea typeface="Droid Sans Mono"/>
                <a:cs typeface="Droid Sans Mono"/>
                <a:sym typeface="Droid Sans Mono"/>
              </a:rPr>
              <a:t> go run server.go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Unused resources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Importing a package you don't use?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Defining a variable you don't use?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Unused resources are a compile time error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Importing a package you don't use?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./nclug.go:11: imported and not used: "math/big"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Defining a variable you don't use?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./nclug.go:15: meaningOfLife declared and not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was too big anyway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   while and do-while loops are gone.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   ternary x ? y : z operator is gone.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   Pointers are included (for call by reference), but there is no pointer arithmetic.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   Garbage collection is mandatory.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Standard library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063375"/>
            <a:ext cx="8229600" cy="394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regex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bytes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crypto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image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math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net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testing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time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http://golang.org/pkg/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Examples from Go Documentation are licensed under the Creative Commons Attribution 3.0 License, and code is licensed under a</a:t>
            </a:r>
            <a:r>
              <a:rPr lang="en" sz="900"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BSD license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code	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123900"/>
            <a:ext cx="8229600" cy="38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UTF-8 everywhere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CamelCase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000"/>
              <a:t>All the multiWord names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000"/>
              <a:t>Capitalized names are Public.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Every program has a package scope.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Coding style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isn’t written down.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Coding style is automated by the toolchain.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‘gofmt’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Just remember to run it before you commit.</a:t>
            </a:r>
          </a:p>
          <a:p>
            <a:pPr indent="457200" marL="0">
              <a:spcBef>
                <a:spcPts val="0"/>
              </a:spcBef>
              <a:buNone/>
            </a:pPr>
            <a:r>
              <a:rPr lang="en"/>
              <a:t>Or hook it your editor.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to be confused with: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2451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Go (baduk)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925" y="1063375"/>
            <a:ext cx="3676924" cy="35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642300" y="4623850"/>
            <a:ext cx="6346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FloorGoban.JPG Wikimedia Commons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90225"/>
            <a:ext cx="8229600" cy="363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int , hex, float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    	42, 0X2a, 2.71828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strings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   	"are immutable"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bool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		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true</a:t>
            </a:r>
            <a:r>
              <a:rPr lang="en"/>
              <a:t> and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golang.org/ref/spec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985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Usual operators and types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66100"/>
            <a:ext cx="8229600" cy="485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rune literals (unicode code points, really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UTF char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	Several ways to represent them. 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Here's one: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    	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'\u263a'</a:t>
            </a:r>
            <a:r>
              <a:rPr lang="en"/>
              <a:t> // prints smiley face 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C99 comments: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/*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* multiline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*/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and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// single line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249375" y="1155950"/>
            <a:ext cx="8229600" cy="38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Arrays are typed and immutable.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[1000]*float64 // array of 1000 pointers to float64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Go has slices (of arrays) which you'll use most of the time instead.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nums := []int{13, 2, 3, 4, 5, 10}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Maps are also typed.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map[string]int // Key string to value 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49375" y="2985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Collections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 are typed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978450"/>
            <a:ext cx="8229600" cy="36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Type is written at the end of the declaration.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	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var i int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use type inference where it makes sense.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	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i :=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All empty variables are initialized to their zero values.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Pointers are also typed.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Go's only looping construct is '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"/>
              <a:t>':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for i := 0; i &lt; 10; i++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// stuff happens, electrons are inconvenienced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for i, s := range someArray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// i is array index, s is value at someArray[i]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fmt.Println(s)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6300"/>
            <a:ext cx="8229600" cy="294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if x := f(); x &lt; y 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return x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 else if x &gt; z {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return z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 else { 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return 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063375"/>
            <a:ext cx="8229600" cy="27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	Return type is declared at the end of function definition, same as variables: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// braces must be on the same line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func min(x int, y int) int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	// do some stuff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79325"/>
            <a:ext cx="8229600" cy="48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Rationale: C and the "Clockwise-Spiral Rule"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char *(*fp)( int, float *);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"fp is a pointer to a function passing an int and a pointer to float returning a pointer to a char"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 	http://c-faq.com/decl/spiral.anderson.html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 can return multiple values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Most functions return at least two values: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the computed return value and an error code.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f, err := os.Open(filename)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if err != nil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  	return "", err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Ignore the error code (at your peril) using the blank identifier: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	f, _ := os.Open(filename)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Concurrency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Concurrency is not parallelism.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“Concurrency is about dealing with lots of things at once. Parallelism is about doing lots of things at once.”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Rob Pike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http://blog.golang.org/concurrency-is-not-parallelism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to be confused with: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Go!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 Prolog like language introduced in 2003.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en.wikipedia.org/wiki/Go!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Go's concurrency model is based on C.A.R Hoare's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Communicating Sequential Processes (CSP).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http://spinroot.com/courses/summer/Papers/hoare_1978.pdf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Go's concurrency model is modeled on Hoare's Communicating Sequential Processes (CSP).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Huh?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Communicating Sequential Processes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0000FF"/>
                </a:solidFill>
              </a:rPr>
              <a:t>Input and output are basic primitives</a:t>
            </a:r>
            <a:r>
              <a:rPr lang="en"/>
              <a:t> [of all programming].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0000FF"/>
                </a:solidFill>
              </a:rPr>
              <a:t>Parallel composition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of</a:t>
            </a:r>
            <a:r>
              <a:rPr lang="en"/>
              <a:t> [communicating sequential] </a:t>
            </a:r>
            <a:r>
              <a:rPr lang="en">
                <a:solidFill>
                  <a:srgbClr val="0000FF"/>
                </a:solidFill>
              </a:rPr>
              <a:t>processes is a basic method</a:t>
            </a:r>
            <a:r>
              <a:rPr lang="en"/>
              <a:t> [of program structure].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/>
              <a:t> The composition of processes is parallel, not their execution.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goroutine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222222"/>
                </a:solidFill>
              </a:rPr>
              <a:t>“ … a function executing concurrently with other goroutines in the same address space.”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http://golang.org/doc/effective_go.html#concurrency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goroutine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A goroutine executes concurrently with the function that called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The calling function does not wait for a return value.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func main() 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list.sort() // main() waits for 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func main() {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go list.sort() // main() continues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Oops!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Since the calling function doesn't wait for the goroutine to return, our program is free to exit before the goroutine finishes.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Channels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Channels are how goroutines communicate.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The sender and receiver will block until both are ready.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Works without managing any locks.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Used properly, channels are usually sufficient to keep your program running until goroutines complete.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“arrows” &lt;- always point the same direction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Receiver on left.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Sender on right.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Context will provide their meaning: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c &lt;- 1  //  channel c receives signal ‘1’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&lt;-c     //  channel c sends its next value; value is discarded without a receiver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Go get Go*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git clone https://go.googlesource.com/go ~/bin/gosource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cd gosource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git checkout go1.4.1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cd src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% ./all.bash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333333"/>
                </a:solidFill>
              </a:rPr>
              <a:t>*</a:t>
            </a:r>
            <a:r>
              <a:rPr lang="en" sz="1800">
                <a:solidFill>
                  <a:srgbClr val="333333"/>
                </a:solidFill>
              </a:rPr>
              <a:t>Oops, another Go pun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Developed at Google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Rob Pike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Ken Thompson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Robert Griesemer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Ian Taylor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Russ Cox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 up your workspace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# Path to Go installation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export GOROOT=$HOME/bin/gosource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# Go expects one directory for all source files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export GOPATH=$HOME/Projects/GoWorkspace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Effective Go and the Language Specification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golang.org</a:t>
            </a: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The Go Programming Language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by Alan Donovan, Brian W. Kernighan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Russ Cox’s Regex Essays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swtch.com/~rsc/regexp/regexp1.html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GopherCon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Denver, July 7-10 </a:t>
            </a:r>
            <a:r>
              <a:rPr lang="en" u="sng">
                <a:solidFill>
                  <a:schemeClr val="hlink"/>
                </a:solidFill>
                <a:hlinkClick r:id="rId6"/>
              </a:rPr>
              <a:t>gophercon.com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9475" y="1599700"/>
            <a:ext cx="2297675" cy="30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685800" y="2840048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Eddie Kovsky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rtl="0" algn="l">
              <a:spcBef>
                <a:spcPts val="0"/>
              </a:spcBef>
              <a:buNone/>
            </a:pPr>
            <a:r>
              <a:rPr lang="en" sz="2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ewk@edkovsky.org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 is open source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BSD license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Most *nix</a:t>
            </a:r>
            <a:r>
              <a:rPr lang="en"/>
              <a:t>, ARM, </a:t>
            </a:r>
            <a:r>
              <a:rPr lang="en" sz="2000"/>
              <a:t>and even Windows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Influenced by ideas in C, C++, and Python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Project turned 5 in November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Creative Ccommons Attribution Share Alike - Author Puschinka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950" y="2389750"/>
            <a:ext cx="3503924" cy="233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uses Go?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Google is replacing production C++ with Go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Expect to see Go eventually replace Java on Android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CoreOS and Docker</a:t>
            </a:r>
            <a:r>
              <a:rPr lang="en" sz="2000"/>
              <a:t> </a:t>
            </a:r>
            <a:r>
              <a:rPr lang="en"/>
              <a:t>are</a:t>
            </a:r>
            <a:r>
              <a:rPr lang="en" sz="2000"/>
              <a:t> written in Go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Scout is replacing Ruby with Go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Electronic Frontier Foundation’s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letsencrypt.org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Go interesting?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Go is fast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Type safety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Compact syntax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First class concurrency primitives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Excellent toolchain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109500" y="4373525"/>
            <a:ext cx="8924999" cy="5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I promise this will be the only xkcd cartoon in the entire presentation.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62" y="338200"/>
            <a:ext cx="39338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6227725" y="3556825"/>
            <a:ext cx="2710500" cy="3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https://xkcd.com/303/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64448"/>
            <a:ext cx="8229600" cy="1340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they mean by systems language?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01575"/>
            <a:ext cx="8229600" cy="35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General purpose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Compiled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Safe to use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2000"/>
              <a:t>Big focus on performance (compile time and </a:t>
            </a:r>
            <a:r>
              <a:rPr lang="en"/>
              <a:t>runtime</a:t>
            </a:r>
            <a:r>
              <a:rPr lang="en" sz="20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