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1" r:id="rId9"/>
    <p:sldId id="272" r:id="rId10"/>
    <p:sldId id="273" r:id="rId11"/>
    <p:sldId id="260" r:id="rId12"/>
    <p:sldId id="274" r:id="rId13"/>
    <p:sldId id="275" r:id="rId14"/>
    <p:sldId id="276" r:id="rId15"/>
    <p:sldId id="277" r:id="rId16"/>
    <p:sldId id="261" r:id="rId17"/>
    <p:sldId id="263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11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45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2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2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DCB80-9570-476A-9768-80228E79A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программы для магазина кинопроката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EB009-B516-4568-BE00-B63A7E434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дисциплине 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688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8AC78-48A7-4548-BAA7-9B41D34C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A33FD-A852-47D7-9354-C3C1340A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68877-C85F-454F-94C7-5E16EA97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1" y="558441"/>
            <a:ext cx="10470365" cy="46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B546E-B340-44D8-82D4-FA5C92B9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4EDF3-5009-45A6-984E-C6767347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Widget.h</a:t>
            </a:r>
            <a:endParaRPr lang="en-US" dirty="0"/>
          </a:p>
          <a:p>
            <a:r>
              <a:rPr lang="en-US" dirty="0" err="1"/>
              <a:t>Shop.h</a:t>
            </a:r>
            <a:endParaRPr lang="en-US" dirty="0"/>
          </a:p>
          <a:p>
            <a:r>
              <a:rPr lang="en-US" dirty="0" err="1"/>
              <a:t>Strategy.h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64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FA5D6-4D81-4FEF-9762-14FFC3F4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shop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5F1D8-A647-47A3-86AE-A58C9160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</a:t>
            </a:r>
            <a:r>
              <a:rPr lang="ru-RU" dirty="0"/>
              <a:t> представляет магазин фильмов и хранит каталог доступных к прокату фильмов. У него есть методы для добавления новых фильмов в каталог, а также для получения информации о фильмах в зависимости от различных критериев, таких как автор, год выпуска и рейтинг. Каталог фильмов управляется объектом класса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5BA6DF-DA0A-4829-8890-29C403B0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30" y="3304000"/>
            <a:ext cx="8154844" cy="31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39037-DACC-4687-AB17-43863FC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subscriber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68371-DE4C-46F4-929E-E04F14EC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абонента магазина. Он содержит информацию о зарегистрированных пользователях, такую как идентификатор и ФИО. Этот класс позволяет регистрировать новых пользователей и осуществлять поиск пользователя по его идентификатору.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B5ED2-4C8F-42DF-9290-328B5DF2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7" y="3429000"/>
            <a:ext cx="8837709" cy="26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6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C61AD-3ACF-48B0-9583-C7DE222D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rentalMovies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8B6BF-32EC-4269-892A-DB9B7C01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процессом аренды фильмов. Он содержит информацию о зарезервированных фильмах, а также методы для добавления и возврата фильмов. Этот класс использует объекты класса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23BCA-09E7-4B53-B1F8-91F903B5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0" y="2994553"/>
            <a:ext cx="8101944" cy="33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4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9837E-565F-4342-B91F-72D437BA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BBABB-1F95-4055-A368-027A1086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графический интерфейс пользователя. Он содержит методы для обработки событий, таких как регистрация пользователя, аренда и возврат фильмов, а также отображение информации о фильмах, пользователях и арендах на интерфейсе.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73F58-1F08-46DC-93B5-D640D41C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74" y="3142364"/>
            <a:ext cx="7026517" cy="35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30C3-1637-4D59-8F0E-E2CAAF96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F02FB-17A3-4623-9CAE-AA77E272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F3843C-A8BB-43E8-A5C7-F4167770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74" y="0"/>
            <a:ext cx="1037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0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D4530-7DD5-4350-A117-6E9F055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ECFB80D-04C7-45AB-83A3-4D23A5B3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7D3EDE-C507-4A2C-BF10-75ECC72A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250474"/>
            <a:ext cx="10102990" cy="62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85795-A65D-4FC2-8E74-35AAED6F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C5A44D-1EC9-4599-847B-17955F72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71" y="1827041"/>
            <a:ext cx="10634940" cy="3203917"/>
          </a:xfrm>
        </p:spPr>
      </p:pic>
    </p:spTree>
    <p:extLst>
      <p:ext uri="{BB962C8B-B14F-4D97-AF65-F5344CB8AC3E}">
        <p14:creationId xmlns:p14="http://schemas.microsoft.com/office/powerpoint/2010/main" val="133378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6DAF1-389A-408F-AFE5-574E3924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61000-F942-40C9-9BFB-0167BF09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4F03C-0177-4E4E-8E61-AE03CB37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1" y="1985761"/>
            <a:ext cx="982164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5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217F5-E85C-40CC-A710-51151ABF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4657"/>
          </a:xfrm>
        </p:spPr>
        <p:txBody>
          <a:bodyPr>
            <a:normAutofit fontScale="90000"/>
          </a:bodyPr>
          <a:lstStyle/>
          <a:p>
            <a:r>
              <a:rPr lang="ru-RU" dirty="0"/>
              <a:t>Магазин - кинопрокат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EFD0BCD-8F67-40DE-BBED-0BA1364A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86" y="1614197"/>
            <a:ext cx="10871113" cy="4160912"/>
          </a:xfrm>
        </p:spPr>
      </p:pic>
    </p:spTree>
    <p:extLst>
      <p:ext uri="{BB962C8B-B14F-4D97-AF65-F5344CB8AC3E}">
        <p14:creationId xmlns:p14="http://schemas.microsoft.com/office/powerpoint/2010/main" val="1529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D8F62-B526-4249-8F74-83DC5F7C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0E9EC-1F03-4E56-9495-024062D0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A0A22-8AC1-4F9E-9B43-95D5411C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248791"/>
            <a:ext cx="9102085" cy="62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8EDB-06FD-457C-9CC5-0B3B8A44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1D67D-B2DD-45B7-B691-732490A5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8E1DCD-9517-4CF9-AABD-CEBF648F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136906"/>
            <a:ext cx="6077712" cy="65841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48C33-2D39-4F21-93A5-3407F0EA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8406"/>
            <a:ext cx="4777843" cy="10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9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2130E-BBC8-48FB-B531-1355F07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D601B-F792-430F-B0E0-9F057512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C74FDD-EAC9-4C3D-B454-D63358F2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322"/>
            <a:ext cx="11166231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5F99A-2090-4C9D-8392-6BE7D496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268AA-6889-419A-99F4-12C1B602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2E4EF-9865-45F0-86BC-2EEC53A7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1" y="1133154"/>
            <a:ext cx="1011696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38CCF-FC62-462D-9E45-9A570FBA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2213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 сущностей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44C2E-B581-4E9C-991F-74C20D36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D68D6A-4B17-49C1-A700-C6DF0D0A4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422" y="1113184"/>
            <a:ext cx="9692640" cy="56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F1CFED-1ACF-4CB4-AE37-59C7C9919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28" y="598998"/>
            <a:ext cx="7623538" cy="620283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A843-83D5-4843-A69F-AD4333EE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11" y="-542828"/>
            <a:ext cx="5814789" cy="1197997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8326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98B3-44F0-4936-968B-C3BA8195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35B83-1CCD-4F15-ACB1-77825394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  <a:p>
            <a:r>
              <a:rPr lang="ru-RU" dirty="0"/>
              <a:t>Стратегия</a:t>
            </a:r>
          </a:p>
          <a:p>
            <a:r>
              <a:rPr lang="ru-RU" dirty="0"/>
              <a:t>Хранитель</a:t>
            </a:r>
          </a:p>
          <a:p>
            <a:r>
              <a:rPr lang="ru-RU" dirty="0"/>
              <a:t>Команда</a:t>
            </a:r>
          </a:p>
          <a:p>
            <a:r>
              <a:rPr lang="ru-RU" dirty="0"/>
              <a:t>Состояние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52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1DF87-C5DE-44D7-991C-4A097CDC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F8B1B-50CC-4995-A98C-9C0881CB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96A203-CB89-4E6A-A379-918892EF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8" y="677863"/>
            <a:ext cx="10962324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F3C72-4A9E-4425-9669-3C5A94F3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9DE1CE-9EE0-49C4-A5A8-965BB57B4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3" y="619955"/>
            <a:ext cx="10930646" cy="5184497"/>
          </a:xfrm>
        </p:spPr>
      </p:pic>
    </p:spTree>
    <p:extLst>
      <p:ext uri="{BB962C8B-B14F-4D97-AF65-F5344CB8AC3E}">
        <p14:creationId xmlns:p14="http://schemas.microsoft.com/office/powerpoint/2010/main" val="123444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C958D-9AD6-4A82-A589-57D0B3C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47C62-3190-49A3-8534-6381F287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81BB4C-E8B0-4A17-B00E-31133872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7" y="677863"/>
            <a:ext cx="109042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D0304-AB95-4502-8AE3-8298D762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E9FE2-7466-48A2-AB9B-89D5E449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B9B55-380A-4E42-B505-EEF77156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908436"/>
            <a:ext cx="11067301" cy="50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001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197</TotalTime>
  <Words>187</Words>
  <Application>Microsoft Office PowerPoint</Application>
  <PresentationFormat>Широкоэкранный</PresentationFormat>
  <Paragraphs>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Вид</vt:lpstr>
      <vt:lpstr>Разработка программы для магазина кинопроката</vt:lpstr>
      <vt:lpstr>Магазин - кинопрокат</vt:lpstr>
      <vt:lpstr>Диаграмма классов сущностей</vt:lpstr>
      <vt:lpstr>Диаграмма классов</vt:lpstr>
      <vt:lpstr>Паттерны проектирования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Управляющие классы</vt:lpstr>
      <vt:lpstr>Класс shop</vt:lpstr>
      <vt:lpstr>Класс subscriber</vt:lpstr>
      <vt:lpstr>Класс rentalMovies</vt:lpstr>
      <vt:lpstr>Класс Widget</vt:lpstr>
      <vt:lpstr>Разработка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магазина кинопроката</dc:title>
  <dc:creator>Костяков Никита</dc:creator>
  <cp:lastModifiedBy>Костяков Никита</cp:lastModifiedBy>
  <cp:revision>13</cp:revision>
  <dcterms:created xsi:type="dcterms:W3CDTF">2023-12-10T13:38:34Z</dcterms:created>
  <dcterms:modified xsi:type="dcterms:W3CDTF">2023-12-20T15:43:16Z</dcterms:modified>
</cp:coreProperties>
</file>