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11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2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CB80-9570-476A-9768-80228E79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программы для магазина кинопроката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EB009-B516-4568-BE00-B63A7E43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дисциплине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688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31E30-B37C-4268-9795-3C4EBC65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EA7A92-9468-4E52-B93F-51FE3B03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0" y="365759"/>
            <a:ext cx="10291898" cy="6226891"/>
          </a:xfrm>
        </p:spPr>
      </p:pic>
    </p:spTree>
    <p:extLst>
      <p:ext uri="{BB962C8B-B14F-4D97-AF65-F5344CB8AC3E}">
        <p14:creationId xmlns:p14="http://schemas.microsoft.com/office/powerpoint/2010/main" val="186463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EE49-64A7-4D88-A9F6-FEC7BE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9F1757-1BA2-4EFA-9F55-F3E6B0D9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9" y="365759"/>
            <a:ext cx="10760997" cy="6388799"/>
          </a:xfrm>
        </p:spPr>
      </p:pic>
    </p:spTree>
    <p:extLst>
      <p:ext uri="{BB962C8B-B14F-4D97-AF65-F5344CB8AC3E}">
        <p14:creationId xmlns:p14="http://schemas.microsoft.com/office/powerpoint/2010/main" val="4726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469A7-340D-41C6-AF6A-08D66A8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0B6827-8E28-4D6D-A83E-6D71CEFD3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7" y="212035"/>
            <a:ext cx="10680805" cy="6411940"/>
          </a:xfrm>
        </p:spPr>
      </p:pic>
    </p:spTree>
    <p:extLst>
      <p:ext uri="{BB962C8B-B14F-4D97-AF65-F5344CB8AC3E}">
        <p14:creationId xmlns:p14="http://schemas.microsoft.com/office/powerpoint/2010/main" val="12826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217F5-E85C-40CC-A710-51151AB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4657"/>
          </a:xfrm>
        </p:spPr>
        <p:txBody>
          <a:bodyPr>
            <a:normAutofit fontScale="90000"/>
          </a:bodyPr>
          <a:lstStyle/>
          <a:p>
            <a:r>
              <a:rPr lang="ru-RU" dirty="0"/>
              <a:t>Магазин - кинопрокат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FD0BCD-8F67-40DE-BBED-0BA1364A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14" y="2095138"/>
            <a:ext cx="9102632" cy="3484027"/>
          </a:xfrm>
        </p:spPr>
      </p:pic>
    </p:spTree>
    <p:extLst>
      <p:ext uri="{BB962C8B-B14F-4D97-AF65-F5344CB8AC3E}">
        <p14:creationId xmlns:p14="http://schemas.microsoft.com/office/powerpoint/2010/main" val="1529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8CCF-FC62-462D-9E45-9A570FBA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21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44C2E-B581-4E9C-991F-74C20D36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D68D6A-4B17-49C1-A700-C6DF0D0A4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422" y="1113184"/>
            <a:ext cx="9692640" cy="56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98B3-44F0-4936-968B-C3BA8195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35B83-1CCD-4F15-ACB1-77825394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  <a:p>
            <a:r>
              <a:rPr lang="ru-RU" dirty="0"/>
              <a:t>Стратегия</a:t>
            </a:r>
          </a:p>
          <a:p>
            <a:r>
              <a:rPr lang="ru-RU" dirty="0"/>
              <a:t>Состояния</a:t>
            </a:r>
          </a:p>
          <a:p>
            <a:r>
              <a:rPr lang="ru-RU" dirty="0"/>
              <a:t>Хранитель</a:t>
            </a:r>
          </a:p>
          <a:p>
            <a:r>
              <a:rPr lang="ru-RU" dirty="0"/>
              <a:t>Команда</a:t>
            </a:r>
          </a:p>
          <a:p>
            <a:r>
              <a:rPr lang="ru-RU" dirty="0"/>
              <a:t>Состояние</a:t>
            </a:r>
          </a:p>
          <a:p>
            <a:r>
              <a:rPr lang="ru-RU" dirty="0"/>
              <a:t>Итератор</a:t>
            </a:r>
          </a:p>
        </p:txBody>
      </p:sp>
    </p:spTree>
    <p:extLst>
      <p:ext uri="{BB962C8B-B14F-4D97-AF65-F5344CB8AC3E}">
        <p14:creationId xmlns:p14="http://schemas.microsoft.com/office/powerpoint/2010/main" val="12385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B546E-B340-44D8-82D4-FA5C92B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EDF3-5009-45A6-984E-C6767347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Widget.h</a:t>
            </a:r>
            <a:endParaRPr lang="en-US" dirty="0"/>
          </a:p>
          <a:p>
            <a:r>
              <a:rPr lang="en-US" dirty="0" err="1"/>
              <a:t>Shop.h</a:t>
            </a:r>
            <a:endParaRPr lang="en-US" dirty="0"/>
          </a:p>
          <a:p>
            <a:r>
              <a:rPr lang="en-US" dirty="0" err="1"/>
              <a:t>Strategy.h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30C3-1637-4D59-8F0E-E2CAAF9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4FBA84-EF51-4E23-B3CD-0178602B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02" y="1842051"/>
            <a:ext cx="9269076" cy="4941559"/>
          </a:xfrm>
        </p:spPr>
      </p:pic>
    </p:spTree>
    <p:extLst>
      <p:ext uri="{BB962C8B-B14F-4D97-AF65-F5344CB8AC3E}">
        <p14:creationId xmlns:p14="http://schemas.microsoft.com/office/powerpoint/2010/main" val="353330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6A111-72E1-4719-A8DF-E1A542FB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230BBB-07E7-4075-ABDC-635EF318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2" y="530087"/>
            <a:ext cx="10032810" cy="6034344"/>
          </a:xfrm>
        </p:spPr>
      </p:pic>
    </p:spTree>
    <p:extLst>
      <p:ext uri="{BB962C8B-B14F-4D97-AF65-F5344CB8AC3E}">
        <p14:creationId xmlns:p14="http://schemas.microsoft.com/office/powerpoint/2010/main" val="12883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4530-7DD5-4350-A117-6E9F055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DE496E-6F37-430C-8E3D-FA27CEF3E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9" y="622851"/>
            <a:ext cx="10002071" cy="5965579"/>
          </a:xfrm>
        </p:spPr>
      </p:pic>
    </p:spTree>
    <p:extLst>
      <p:ext uri="{BB962C8B-B14F-4D97-AF65-F5344CB8AC3E}">
        <p14:creationId xmlns:p14="http://schemas.microsoft.com/office/powerpoint/2010/main" val="2136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3AC7-CF4B-408A-B315-F9CA309C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B38BD8-7C8A-405B-B8A2-2DF6D54A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8" y="365760"/>
            <a:ext cx="10435954" cy="6290164"/>
          </a:xfrm>
        </p:spPr>
      </p:pic>
    </p:spTree>
    <p:extLst>
      <p:ext uri="{BB962C8B-B14F-4D97-AF65-F5344CB8AC3E}">
        <p14:creationId xmlns:p14="http://schemas.microsoft.com/office/powerpoint/2010/main" val="325189236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23</TotalTime>
  <Words>37</Words>
  <Application>Microsoft Office PowerPoint</Application>
  <PresentationFormat>Широкоэкранный</PresentationFormat>
  <Paragraphs>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Вид</vt:lpstr>
      <vt:lpstr>Разработка программы для магазина кинопроката</vt:lpstr>
      <vt:lpstr>Магазин - кинопрокат</vt:lpstr>
      <vt:lpstr>Диаграмма классов сущностей</vt:lpstr>
      <vt:lpstr>Паттерны проектирования</vt:lpstr>
      <vt:lpstr>Управляющие классы</vt:lpstr>
      <vt:lpstr>Разработка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магазина кинопроката</dc:title>
  <dc:creator>Костяков Никита</dc:creator>
  <cp:lastModifiedBy>Костяков Никита</cp:lastModifiedBy>
  <cp:revision>7</cp:revision>
  <dcterms:created xsi:type="dcterms:W3CDTF">2023-12-10T13:38:34Z</dcterms:created>
  <dcterms:modified xsi:type="dcterms:W3CDTF">2023-12-10T14:01:52Z</dcterms:modified>
</cp:coreProperties>
</file>