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70" r:id="rId8"/>
    <p:sldId id="271" r:id="rId9"/>
    <p:sldId id="272" r:id="rId10"/>
    <p:sldId id="273" r:id="rId11"/>
    <p:sldId id="260" r:id="rId12"/>
    <p:sldId id="274" r:id="rId13"/>
    <p:sldId id="275" r:id="rId14"/>
    <p:sldId id="276" r:id="rId15"/>
    <p:sldId id="277" r:id="rId16"/>
    <p:sldId id="261" r:id="rId17"/>
    <p:sldId id="263" r:id="rId18"/>
    <p:sldId id="278" r:id="rId19"/>
    <p:sldId id="279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21CB480-6169-4A98-92D1-01C9250D5A53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6110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45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50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97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621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73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72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82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3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32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71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21CB480-6169-4A98-92D1-01C9250D5A53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93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DCB80-9570-476A-9768-80228E79A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Разработка программы для магазина кинопроката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BEB009-B516-4568-BE00-B63A7E434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 дисциплине Объектно-ориентированное программирование</a:t>
            </a:r>
            <a:endParaRPr lang="en-US" dirty="0"/>
          </a:p>
          <a:p>
            <a:r>
              <a:rPr lang="ru-RU" dirty="0"/>
              <a:t>4134к, Костяков Никита Андреевич</a:t>
            </a:r>
          </a:p>
        </p:txBody>
      </p:sp>
    </p:spTree>
    <p:extLst>
      <p:ext uri="{BB962C8B-B14F-4D97-AF65-F5344CB8AC3E}">
        <p14:creationId xmlns:p14="http://schemas.microsoft.com/office/powerpoint/2010/main" val="126888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8AC78-48A7-4548-BAA7-9B41D34C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CA33FD-A852-47D7-9354-C3C1340A7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968877-C85F-454F-94C7-5E16EA975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51" y="558441"/>
            <a:ext cx="10470365" cy="466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9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B546E-B340-44D8-82D4-FA5C92B9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Управляющие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84EDF3-5009-45A6-984E-C67673470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Widget.h</a:t>
            </a:r>
            <a:r>
              <a:rPr lang="ru-RU" dirty="0"/>
              <a:t> (Главный класс для </a:t>
            </a:r>
            <a:r>
              <a:rPr lang="en-US" dirty="0"/>
              <a:t>GUI</a:t>
            </a:r>
            <a:r>
              <a:rPr lang="ru-RU" dirty="0"/>
              <a:t>, </a:t>
            </a:r>
            <a:r>
              <a:rPr lang="ru-RU" dirty="0" err="1"/>
              <a:t>отрисовывает</a:t>
            </a:r>
            <a:r>
              <a:rPr lang="ru-RU" dirty="0"/>
              <a:t> весь </a:t>
            </a:r>
            <a:r>
              <a:rPr lang="ru-RU" dirty="0" err="1"/>
              <a:t>визуал</a:t>
            </a:r>
            <a:r>
              <a:rPr lang="ru-RU" dirty="0"/>
              <a:t> программы)</a:t>
            </a:r>
            <a:endParaRPr lang="en-US" dirty="0"/>
          </a:p>
          <a:p>
            <a:r>
              <a:rPr lang="en-US" dirty="0" err="1"/>
              <a:t>Shop.h</a:t>
            </a:r>
            <a:r>
              <a:rPr lang="ru-RU" dirty="0"/>
              <a:t> (Сущность магазина, который управляет всеми фильмами внутри)</a:t>
            </a:r>
            <a:endParaRPr lang="en-US" dirty="0"/>
          </a:p>
          <a:p>
            <a:r>
              <a:rPr lang="en-US" dirty="0" err="1"/>
              <a:t>Strategy.h</a:t>
            </a:r>
            <a:r>
              <a:rPr lang="ru-RU" dirty="0"/>
              <a:t> (расчет стоимости для фильмов, полностью самостоятельный класс)</a:t>
            </a:r>
            <a:endParaRPr lang="en-US" dirty="0"/>
          </a:p>
          <a:p>
            <a:r>
              <a:rPr lang="en-US" dirty="0"/>
              <a:t>Subscriber (</a:t>
            </a:r>
            <a:r>
              <a:rPr lang="ru-RU" dirty="0"/>
              <a:t>отвечает за авторизацию пользователя</a:t>
            </a:r>
            <a:r>
              <a:rPr lang="en-US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64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FA5D6-4D81-4FEF-9762-14FFC3F4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shop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5F1D8-A647-47A3-86AE-A58C91601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shop</a:t>
            </a:r>
            <a:r>
              <a:rPr lang="ru-RU" dirty="0"/>
              <a:t> представляет магазин фильмов и обращается к каталогу доступных к прокату фильмов. У него есть методы для добавления новых фильмов в каталог, а также для получения информации о фильмах в зависимости от различных критериев, таких как автор, год выпуска и рейтинг. Каталог фильмов управляется объектом класса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095F77-645B-45A1-B30F-89588CE79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607" y="3429000"/>
            <a:ext cx="7154273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7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39037-DACC-4687-AB17-43863FC9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subscriber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68371-DE4C-46F4-929E-E04F14ECD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представляет абонента магазина. Он содержит информацию о зарегистрированных пользователях, такую как идентификатор и ФИО. А управляющий класс </a:t>
            </a:r>
            <a:r>
              <a:rPr lang="en-US" dirty="0" err="1"/>
              <a:t>sub_table</a:t>
            </a:r>
            <a:r>
              <a:rPr lang="en-US" dirty="0"/>
              <a:t> </a:t>
            </a:r>
            <a:r>
              <a:rPr lang="ru-RU" dirty="0"/>
              <a:t>позволяет регистрировать новых пользователей и осуществлять поиск пользователя по его идентификатору.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EF5055-B6FF-4A61-916B-6BEB808E6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47" y="3429000"/>
            <a:ext cx="6632405" cy="238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62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C61AD-3ACF-48B0-9583-C7DE222D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rentalMovies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A8B6BF-32EC-4269-892A-DB9B7C01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управляет процессом аренды фильмов. Он содержит информацию о зарезервированных фильмах, а также методы для добавления и возврата фильмов. Этот класс использует объекты класса </a:t>
            </a:r>
            <a:r>
              <a:rPr lang="en-US" dirty="0"/>
              <a:t>movie </a:t>
            </a:r>
            <a:r>
              <a:rPr lang="ru-RU" dirty="0"/>
              <a:t>и</a:t>
            </a:r>
            <a:r>
              <a:rPr lang="en-US" dirty="0"/>
              <a:t> subscriber</a:t>
            </a:r>
            <a:r>
              <a:rPr lang="ru-RU" dirty="0"/>
              <a:t>, адаптируя их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815F39-B353-4F9E-93DF-861821123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062433"/>
            <a:ext cx="8595360" cy="272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46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9837E-565F-4342-B91F-72D437BA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Widget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3BBABB-1F95-4055-A368-027A1086D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представляет графический интерфейс пользователя. Он содержит методы для обработки событий, таких как регистрация пользователя, аренда и возврат фильмов, а также отображение информации о фильмах, пользователях и арендах на интерфейсе.</a:t>
            </a:r>
            <a:r>
              <a:rPr lang="en-US" dirty="0"/>
              <a:t> </a:t>
            </a:r>
            <a:r>
              <a:rPr lang="ru-RU" dirty="0"/>
              <a:t>Этот класс собирает в себе весь написанный функционал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12E176-94DD-4BA4-9F44-1B1E636BB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825" y="3531636"/>
            <a:ext cx="5932154" cy="302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29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30C3-1637-4D59-8F0E-E2CAAF96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892" y="12908"/>
            <a:ext cx="6081320" cy="664955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интерфейса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3F02FB-17A3-4623-9CAE-AA77E272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F3843C-A8BB-43E8-A5C7-F4167770B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9" y="677863"/>
            <a:ext cx="9839991" cy="609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05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D4530-7DD5-4350-A117-6E9F0555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509" y="30791"/>
            <a:ext cx="3767328" cy="669938"/>
          </a:xfrm>
        </p:spPr>
        <p:txBody>
          <a:bodyPr>
            <a:normAutofit fontScale="90000"/>
          </a:bodyPr>
          <a:lstStyle/>
          <a:p>
            <a:r>
              <a:rPr lang="ru-RU" dirty="0"/>
              <a:t>Главное окно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ECFB80D-04C7-45AB-83A3-4D23A5B32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7D3EDE-C507-4A2C-BF10-75ECC72A5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84" y="677863"/>
            <a:ext cx="9374203" cy="579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4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C85795-A65D-4FC2-8E74-35AAED6FC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986" y="207140"/>
            <a:ext cx="9692640" cy="669938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Логи</a:t>
            </a:r>
            <a:r>
              <a:rPr lang="ru-RU" dirty="0"/>
              <a:t> приложения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4C5A44D-1EC9-4599-847B-17955F724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171" y="1827041"/>
            <a:ext cx="10634940" cy="3203917"/>
          </a:xfrm>
        </p:spPr>
      </p:pic>
    </p:spTree>
    <p:extLst>
      <p:ext uri="{BB962C8B-B14F-4D97-AF65-F5344CB8AC3E}">
        <p14:creationId xmlns:p14="http://schemas.microsoft.com/office/powerpoint/2010/main" val="1333782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6DAF1-389A-408F-AFE5-574E3924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819" y="160433"/>
            <a:ext cx="6510528" cy="720938"/>
          </a:xfrm>
        </p:spPr>
        <p:txBody>
          <a:bodyPr/>
          <a:lstStyle/>
          <a:p>
            <a:r>
              <a:rPr lang="ru-RU" dirty="0"/>
              <a:t>Таблица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D61000-F942-40C9-9BFB-0167BF092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F4F03C-0177-4E4E-8E61-AE03CB372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31" y="1985761"/>
            <a:ext cx="9821646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5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217F5-E85C-40CC-A710-51151ABF4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54657"/>
          </a:xfrm>
        </p:spPr>
        <p:txBody>
          <a:bodyPr>
            <a:normAutofit fontScale="90000"/>
          </a:bodyPr>
          <a:lstStyle/>
          <a:p>
            <a:r>
              <a:rPr lang="ru-RU" dirty="0"/>
              <a:t>Магазин - кинопрокат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EFD0BCD-8F67-40DE-BBED-0BA1364A6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386" y="1614197"/>
            <a:ext cx="10871113" cy="4160912"/>
          </a:xfrm>
        </p:spPr>
      </p:pic>
    </p:spTree>
    <p:extLst>
      <p:ext uri="{BB962C8B-B14F-4D97-AF65-F5344CB8AC3E}">
        <p14:creationId xmlns:p14="http://schemas.microsoft.com/office/powerpoint/2010/main" val="152906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D8F62-B526-4249-8F74-83DC5F7C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23285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Процесс работы с приложением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E0E9EC-1F03-4E56-9495-024062D04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AA0A22-8AC1-4F9E-9B43-95D5411C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70" y="1073020"/>
            <a:ext cx="9102085" cy="536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03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58EDB-06FD-457C-9CC5-0B3B8A44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43" y="-525874"/>
            <a:ext cx="9692640" cy="1325562"/>
          </a:xfrm>
        </p:spPr>
        <p:txBody>
          <a:bodyPr/>
          <a:lstStyle/>
          <a:p>
            <a:r>
              <a:rPr lang="ru-RU" dirty="0"/>
              <a:t>Выставление рейтинга фильму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1D67D-B2DD-45B7-B691-732490A5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8E1DCD-9517-4CF9-AABD-CEBF648FB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5" y="1107946"/>
            <a:ext cx="5250771" cy="561314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C48C33-2D39-4F21-93A5-3407F0EA0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552" y="1414145"/>
            <a:ext cx="4777843" cy="10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90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2130E-BBC8-48FB-B531-1355F072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Логи</a:t>
            </a:r>
            <a:r>
              <a:rPr lang="ru-RU" dirty="0"/>
              <a:t> аренды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CD601B-F792-430F-B0E0-9F057512D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C74FDD-EAC9-4C3D-B454-D63358F29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1322"/>
            <a:ext cx="11166231" cy="344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80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5F99A-2090-4C9D-8392-6BE7D496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51277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Логи</a:t>
            </a:r>
            <a:r>
              <a:rPr lang="ru-RU" dirty="0"/>
              <a:t> всех фильмов и добавления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E268AA-6889-419A-99F4-12C1B602E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12E4EF-9865-45F0-86BC-2EEC53A78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71" y="1310436"/>
            <a:ext cx="10116962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8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38CCF-FC62-462D-9E45-9A570FBAB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22136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классов сущностей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DC6B6BB-CE57-4471-AA6C-E13128743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887896"/>
            <a:ext cx="8328317" cy="5604344"/>
          </a:xfrm>
        </p:spPr>
      </p:pic>
    </p:spTree>
    <p:extLst>
      <p:ext uri="{BB962C8B-B14F-4D97-AF65-F5344CB8AC3E}">
        <p14:creationId xmlns:p14="http://schemas.microsoft.com/office/powerpoint/2010/main" val="369652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2F1CFED-1ACF-4CB4-AE37-59C7C9919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628" y="598998"/>
            <a:ext cx="7623538" cy="6202831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2A843-83D5-4843-A69F-AD4333EE6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11" y="-542828"/>
            <a:ext cx="5814789" cy="1197997"/>
          </a:xfrm>
        </p:spPr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183265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898B3-44F0-4936-968B-C3BA8195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Паттерны проектирования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635B83-1CCD-4F15-ACB1-778253949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Адаптер (Передача данных от фильмов и клиентах в аренды)</a:t>
            </a:r>
          </a:p>
          <a:p>
            <a:r>
              <a:rPr lang="ru-RU" dirty="0"/>
              <a:t>Стратегия (Расчет стоимости в зависимости от периода аренды)</a:t>
            </a:r>
          </a:p>
          <a:p>
            <a:r>
              <a:rPr lang="ru-RU" dirty="0"/>
              <a:t>Хранитель (Реализация каталога магазина. В каждом прокате разные фильмы)</a:t>
            </a:r>
          </a:p>
          <a:p>
            <a:r>
              <a:rPr lang="ru-RU" dirty="0"/>
              <a:t>Команда (Позволяет возвращать некоторые объекты, а после использовать их методы</a:t>
            </a:r>
            <a:r>
              <a:rPr lang="en-US" dirty="0"/>
              <a:t>, </a:t>
            </a:r>
            <a:r>
              <a:rPr lang="ru-RU" dirty="0"/>
              <a:t>например для рейтинга фильмов)</a:t>
            </a:r>
          </a:p>
          <a:p>
            <a:r>
              <a:rPr lang="ru-RU" dirty="0"/>
              <a:t>Состояние (Скрывает ненужные формы, чтобы потом можно было к ним вернуться)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852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1DF87-C5DE-44D7-991C-4A097CDC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1F8B1B-50CC-4995-A98C-9C0881CBA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96A203-CB89-4E6A-A379-918892EF5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68" y="677863"/>
            <a:ext cx="10962324" cy="55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F3C72-4A9E-4425-9669-3C5A94F3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E9DE1CE-9EE0-49C4-A5A8-965BB57B4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43" y="619955"/>
            <a:ext cx="10930646" cy="5184497"/>
          </a:xfrm>
        </p:spPr>
      </p:pic>
    </p:spTree>
    <p:extLst>
      <p:ext uri="{BB962C8B-B14F-4D97-AF65-F5344CB8AC3E}">
        <p14:creationId xmlns:p14="http://schemas.microsoft.com/office/powerpoint/2010/main" val="123444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C958D-9AD6-4A82-A589-57D0B3C8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047C62-3190-49A3-8534-6381F287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81BB4C-E8B0-4A17-B00E-311338727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27" y="677863"/>
            <a:ext cx="10904245" cy="55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2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D0304-AB95-4502-8AE3-8298D762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BE9FE2-7466-48A2-AB9B-89D5E449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7B9B55-380A-4E42-B505-EEF771566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8" y="908436"/>
            <a:ext cx="11067301" cy="504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40018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1269</TotalTime>
  <Words>329</Words>
  <Application>Microsoft Office PowerPoint</Application>
  <PresentationFormat>Широкоэкранный</PresentationFormat>
  <Paragraphs>33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Century Schoolbook</vt:lpstr>
      <vt:lpstr>Wingdings 2</vt:lpstr>
      <vt:lpstr>Вид</vt:lpstr>
      <vt:lpstr>Разработка программы для магазина кинопроката</vt:lpstr>
      <vt:lpstr>Магазин - кинопрокат</vt:lpstr>
      <vt:lpstr>Диаграмма классов сущностей</vt:lpstr>
      <vt:lpstr>Диаграмма классов</vt:lpstr>
      <vt:lpstr>Паттерны проектирования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Управляющие классы</vt:lpstr>
      <vt:lpstr>Класс shop</vt:lpstr>
      <vt:lpstr>Класс subscriber</vt:lpstr>
      <vt:lpstr>Класс rentalMovies</vt:lpstr>
      <vt:lpstr>Класс Widget</vt:lpstr>
      <vt:lpstr>Разработка интерфейса</vt:lpstr>
      <vt:lpstr>Главное окно</vt:lpstr>
      <vt:lpstr>Логи приложения</vt:lpstr>
      <vt:lpstr>Таблица пользователей</vt:lpstr>
      <vt:lpstr>Процесс работы с приложением</vt:lpstr>
      <vt:lpstr>Выставление рейтинга фильму</vt:lpstr>
      <vt:lpstr>Логи аренды</vt:lpstr>
      <vt:lpstr>Логи всех фильмов и добавления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магазина кинопроката</dc:title>
  <dc:creator>Костяков Никита</dc:creator>
  <cp:lastModifiedBy>Костяков Никита</cp:lastModifiedBy>
  <cp:revision>22</cp:revision>
  <dcterms:created xsi:type="dcterms:W3CDTF">2023-12-10T13:38:34Z</dcterms:created>
  <dcterms:modified xsi:type="dcterms:W3CDTF">2023-12-22T10:39:18Z</dcterms:modified>
</cp:coreProperties>
</file>