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0" d="100"/>
          <a:sy n="110" d="100"/>
        </p:scale>
        <p:origin x="91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Airlines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F5E5E"/>
                </a:solidFill>
                <a:effectLst/>
                <a:latin typeface="DM Sans" pitchFamily="2" charset="77"/>
              </a:rPr>
              <a:t>Web scraping to gain company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DDD6-309D-64A8-1072-7077BA06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/>
          <a:lstStyle/>
          <a:p>
            <a:r>
              <a:rPr lang="en-GB" dirty="0"/>
              <a:t>Route &amp; Service Performance Insights</a:t>
            </a:r>
            <a:endParaRPr lang="en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331B48-34A0-9B63-21CC-4A71A1F06D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6064374"/>
              </p:ext>
            </p:extLst>
          </p:nvPr>
        </p:nvGraphicFramePr>
        <p:xfrm>
          <a:off x="838200" y="1497348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8975995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87900312"/>
                    </a:ext>
                  </a:extLst>
                </a:gridCol>
              </a:tblGrid>
              <a:tr h="262483">
                <a:tc>
                  <a:txBody>
                    <a:bodyPr/>
                    <a:lstStyle/>
                    <a:p>
                      <a:r>
                        <a:rPr lang="en-NL" sz="14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96844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Top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27864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Recommendation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33,92%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71868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Best Value for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Solo Leisure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50028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Best Seat Comfort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First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56254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Best Food &amp; 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First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41555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Positive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49.2%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24001"/>
                  </a:ext>
                </a:extLst>
              </a:tr>
              <a:tr h="247901">
                <a:tc>
                  <a:txBody>
                    <a:bodyPr/>
                    <a:lstStyle/>
                    <a:p>
                      <a:r>
                        <a:rPr lang="en-NL" sz="1200" dirty="0"/>
                        <a:t>Negative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48.9%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77838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631FDB-F9A5-52B9-3637-744181B085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2374" y="1497348"/>
            <a:ext cx="4789025" cy="2939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C81E7-43CD-A45F-B76D-7B69FE25BFE4}"/>
              </a:ext>
            </a:extLst>
          </p:cNvPr>
          <p:cNvSpPr txBox="1"/>
          <p:nvPr/>
        </p:nvSpPr>
        <p:spPr>
          <a:xfrm>
            <a:off x="6096000" y="4927600"/>
            <a:ext cx="550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200" b="1" dirty="0"/>
              <a:t>Insights &amp;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Economy Class shows flat service score trends — major concern for long-term loyalty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Premium Economy is improving steadily — opportunity for targeted upselling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Business Travelers are least satisfied (score: 2.0) — likely due to higher expectations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Complaints are most frequent in Service, Food, and Comfort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Negative sentiment spikes mid-year (summer) and year-end — aligns with peak travel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128F1-B018-3090-BF02-B36EC7407E9D}"/>
              </a:ext>
            </a:extLst>
          </p:cNvPr>
          <p:cNvSpPr txBox="1"/>
          <p:nvPr/>
        </p:nvSpPr>
        <p:spPr>
          <a:xfrm>
            <a:off x="838200" y="3788826"/>
            <a:ext cx="518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b="1" dirty="0"/>
              <a:t>Recommendations</a:t>
            </a:r>
          </a:p>
          <a:p>
            <a:pPr>
              <a:buNone/>
            </a:pPr>
            <a:r>
              <a:rPr lang="en-GB" sz="1200" b="1" dirty="0"/>
              <a:t>Service &amp;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Deep-dive into Economy Class pain points: seat comfort, food, staff attentiveness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Launch service recovery tactics (apology vouchers, feedback loops)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Train cabin/ground staff, especially before peak months (June–Sept)</a:t>
            </a:r>
          </a:p>
          <a:p>
            <a:pPr>
              <a:buNone/>
            </a:pPr>
            <a:r>
              <a:rPr lang="en-GB" sz="1200" b="1" dirty="0"/>
              <a:t>Marketing &amp; Targeting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Promote Premium Economy as “Smart Upgrade” — especially for Solo Leisure travellers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Showcase First Class excellence in campaigns to elevate brand prestige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Target Solo Leisure segment — highest recommendation score (2.7)</a:t>
            </a:r>
          </a:p>
          <a:p>
            <a:pPr>
              <a:buNone/>
            </a:pPr>
            <a:r>
              <a:rPr lang="en-GB" sz="1200" b="1" dirty="0"/>
              <a:t>Analytics &amp;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Keep tracking year-over-year service trends to measure progress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Monitor complaint categories monthly — align initiatives to complaint volumes</a:t>
            </a:r>
          </a:p>
        </p:txBody>
      </p:sp>
    </p:spTree>
    <p:extLst>
      <p:ext uri="{BB962C8B-B14F-4D97-AF65-F5344CB8AC3E}">
        <p14:creationId xmlns:p14="http://schemas.microsoft.com/office/powerpoint/2010/main" val="120802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220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British Airlines Reviews</vt:lpstr>
      <vt:lpstr>Route &amp; Service Performance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Emilia Woldan</cp:lastModifiedBy>
  <cp:revision>2</cp:revision>
  <dcterms:created xsi:type="dcterms:W3CDTF">2022-12-06T11:13:27Z</dcterms:created>
  <dcterms:modified xsi:type="dcterms:W3CDTF">2025-03-24T09:19:22Z</dcterms:modified>
</cp:coreProperties>
</file>