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843824d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843824d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843824d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5843824d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843824d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843824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843824d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843824d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843824d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5843824d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mdpetfinder.com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10300" y="2869967"/>
            <a:ext cx="57234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 Team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Samuel Efesoa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Jacob Adelstein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Eddie Woods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572" y="1717750"/>
            <a:ext cx="5716851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Workload Breakdown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Eddie Woods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Database design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Front-end development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</a:t>
            </a:r>
            <a:r>
              <a:rPr lang="en"/>
              <a:t>research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Jacob Adelstein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Front-end development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Back-end development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</a:t>
            </a:r>
            <a:r>
              <a:rPr lang="en"/>
              <a:t>research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Samuel Efesoa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Front end development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Back-end </a:t>
            </a:r>
            <a:r>
              <a:rPr lang="en"/>
              <a:t>development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06/29/21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07/09/21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07/21/21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Q/A and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07/22/21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Launch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07/26/21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6848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Completed 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Completed on 07/11/21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Lost in team members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Changed to buy route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Completed 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Q/A and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Completed </a:t>
            </a:r>
            <a:r>
              <a:rPr lang="en"/>
              <a:t>throughout</a:t>
            </a:r>
            <a:r>
              <a:rPr lang="en"/>
              <a:t> 07/22/21 to 07/26/21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Launch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Completed on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Posts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 a listing of posts using the display-posts shortcode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Donorbox Donation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Donation</a:t>
            </a:r>
            <a:r>
              <a:rPr lang="en"/>
              <a:t> payment portal via credit card or google pay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WooCommerce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eCommerce toolkit that helps sell anything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WPForm Lite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Contact form plugin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526575"/>
            <a:ext cx="3611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should be able to search for pets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 options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Type of pet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Location by zip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should be able to see a display of pets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Adoption Status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Health </a:t>
            </a:r>
            <a:r>
              <a:rPr lang="en"/>
              <a:t>Records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Adoption Shelter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713450" y="1655775"/>
            <a:ext cx="3611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should be able to update adoption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Adoption </a:t>
            </a:r>
            <a:r>
              <a:rPr lang="en"/>
              <a:t>facility</a:t>
            </a:r>
            <a:r>
              <a:rPr lang="en"/>
              <a:t> should be able to create new listing for a pet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Website will accept donations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Website will display </a:t>
            </a:r>
            <a:r>
              <a:rPr lang="en"/>
              <a:t>advertisements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Website will display information on proper care of pets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