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A7FAD-E6AA-4CB4-A69A-506CD0BF4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BB4D61-A6D1-4992-8797-21C820289A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B8A15-48D1-474D-AA10-C613D12C1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4959-ECD2-4025-92FC-069387862827}" type="datetimeFigureOut">
              <a:rPr lang="en-NL" smtClean="0"/>
              <a:t>24/01/2019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71B2E-AE58-475E-8742-33031CA62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AD083-9C3C-48AF-8CF0-32FBA590A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29479-BDA6-46E9-96E8-40BE9383483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88639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44A1-3FE9-47E8-8FCA-D15AEB4D2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90BEEC-8B45-4BE1-9743-5932F2924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74912-A23B-47ED-9800-8C778E772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4959-ECD2-4025-92FC-069387862827}" type="datetimeFigureOut">
              <a:rPr lang="en-NL" smtClean="0"/>
              <a:t>24/01/2019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FE4E2-0C1C-4A60-BF7A-5CCC29EFE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10A3E-5CD5-42D3-9DAD-66C6E1E22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29479-BDA6-46E9-96E8-40BE9383483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77472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404FA7-2498-471C-879D-3EFD3A857E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91C324-E4A0-4C53-BAA7-DD73F0025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2671E-A82C-4114-A6B4-80890DA1A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4959-ECD2-4025-92FC-069387862827}" type="datetimeFigureOut">
              <a:rPr lang="en-NL" smtClean="0"/>
              <a:t>24/01/2019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EDB15-2894-46B7-B264-1ECC22336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9C30C-84CD-45DC-9368-07166DE1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29479-BDA6-46E9-96E8-40BE9383483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40570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3934A-F688-4865-8D26-7A92665D9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A717E-7C0A-494C-8B05-4EDCB89AB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88DC8-389A-45D7-8D95-D37E96583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4959-ECD2-4025-92FC-069387862827}" type="datetimeFigureOut">
              <a:rPr lang="en-NL" smtClean="0"/>
              <a:t>24/01/2019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F4129-2532-43F6-8B7F-C2737879B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81EE1-812F-4A19-988E-88006AE49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29479-BDA6-46E9-96E8-40BE9383483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7804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711CF-F475-43D5-BFE9-E62FEF002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231A4-5FF0-4E7F-B3B7-D385E7CEE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1E240-9F4E-46F9-B6DB-3134977DA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4959-ECD2-4025-92FC-069387862827}" type="datetimeFigureOut">
              <a:rPr lang="en-NL" smtClean="0"/>
              <a:t>24/01/2019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01478-A721-4592-B746-8EE2BBD01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D4332-E5B9-459B-B2B8-A2DE91764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29479-BDA6-46E9-96E8-40BE9383483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4979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6C511-C926-463F-B963-1C15D12B4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F7F74-7EA7-45B1-9EC5-3E261B52A1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06189-B831-4912-B54C-C0C6C27B9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D6408-5010-47A1-966E-AAE548411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4959-ECD2-4025-92FC-069387862827}" type="datetimeFigureOut">
              <a:rPr lang="en-NL" smtClean="0"/>
              <a:t>24/01/2019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C9222-2403-44A7-8BE9-5D6749262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D0CEF2-4E04-43B0-B39F-3350E67F8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29479-BDA6-46E9-96E8-40BE9383483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92699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FAAF8-3569-4694-8E73-F871BEBFA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7D4F3-894C-491D-9C49-ABACBE4A7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FC253-4986-403D-9857-D365D9DCD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002936-035A-4351-893C-9ED40CB30E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FB8EFD-8AF1-4E88-AE1C-8824EE90C1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7E137F-7FD2-4E2F-A250-4DCCCA94D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4959-ECD2-4025-92FC-069387862827}" type="datetimeFigureOut">
              <a:rPr lang="en-NL" smtClean="0"/>
              <a:t>24/01/2019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9E1F37-DD48-40D3-BD3A-2DB4990C6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FFAAE-3664-48B1-B2B3-E70F56F16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29479-BDA6-46E9-96E8-40BE9383483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88130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373F1-A984-406B-A0BF-2BD6BA147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8C30BB-A8B4-4F6E-A3F5-A6DABEAAB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4959-ECD2-4025-92FC-069387862827}" type="datetimeFigureOut">
              <a:rPr lang="en-NL" smtClean="0"/>
              <a:t>24/01/2019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782E43-09BF-4E88-BCD5-6A3CCF0A7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6BA334-C071-49EE-88A6-B20B88412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29479-BDA6-46E9-96E8-40BE9383483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6294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54E579-E98B-4F00-8A2A-C44871FE4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4959-ECD2-4025-92FC-069387862827}" type="datetimeFigureOut">
              <a:rPr lang="en-NL" smtClean="0"/>
              <a:t>24/01/2019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D74E4B-EF8F-4CF0-9402-92BBF52C2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75CBC8-3DC2-4314-B6BE-28F5DFAA7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29479-BDA6-46E9-96E8-40BE9383483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46202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1080F-5D63-4903-9AF8-561EF29B2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4F8BE-199D-48E2-8CDD-D7BFB3B34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AF13BE-0CE9-4992-9E7B-2DCD08E7E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3A841-2292-4492-94C8-E47D3494B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4959-ECD2-4025-92FC-069387862827}" type="datetimeFigureOut">
              <a:rPr lang="en-NL" smtClean="0"/>
              <a:t>24/01/2019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E2209F-43F5-4995-BA06-995EA45A4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0EF46-D390-47D9-BFE0-E1864C127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29479-BDA6-46E9-96E8-40BE9383483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37468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3DF4E-8E25-49F9-B50F-B38C2A778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8FD9FD-D406-4D03-8C93-89FF10170C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1B4A51-FE7A-454B-9DF8-5D8D53CC9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D0AD8-92B4-4426-B1B0-74513456D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4959-ECD2-4025-92FC-069387862827}" type="datetimeFigureOut">
              <a:rPr lang="en-NL" smtClean="0"/>
              <a:t>24/01/2019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B6F5B-7350-4E98-A442-4C0E90FF8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004ECC-7F9C-4F92-82F1-E9E53B60A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29479-BDA6-46E9-96E8-40BE9383483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48499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C64F14-E72B-4312-9C81-702CF3DB1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80DC2-77F9-450F-94FD-58037470B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67ADC-BD7E-4E7D-9EB3-C0F71F3B4B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D4959-ECD2-4025-92FC-069387862827}" type="datetimeFigureOut">
              <a:rPr lang="en-NL" smtClean="0"/>
              <a:t>24/01/2019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DDE36-A727-4AB3-9E44-3C183F5A2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4152C-F6C1-4F3A-AB4C-48BC4412AD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29479-BDA6-46E9-96E8-40BE9383483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5928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F8B5B3-E1AD-4DD7-A4AC-BB2B3925C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757150"/>
            <a:ext cx="11551116" cy="601226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C73182F-38E7-4BC6-BE1C-2C15217C33F4}"/>
              </a:ext>
            </a:extLst>
          </p:cNvPr>
          <p:cNvSpPr/>
          <p:nvPr/>
        </p:nvSpPr>
        <p:spPr>
          <a:xfrm>
            <a:off x="8484070" y="536895"/>
            <a:ext cx="260057" cy="2516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C408C18-BCA2-4302-8E55-627B0137A532}"/>
              </a:ext>
            </a:extLst>
          </p:cNvPr>
          <p:cNvSpPr/>
          <p:nvPr/>
        </p:nvSpPr>
        <p:spPr>
          <a:xfrm>
            <a:off x="749413" y="3177330"/>
            <a:ext cx="260057" cy="2516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9877CD-AC31-4F72-BBEC-B48A76531079}"/>
              </a:ext>
            </a:extLst>
          </p:cNvPr>
          <p:cNvSpPr/>
          <p:nvPr/>
        </p:nvSpPr>
        <p:spPr>
          <a:xfrm>
            <a:off x="10890317" y="362472"/>
            <a:ext cx="260057" cy="2516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9EC406-962D-4DCA-B36E-2035BC4BAC01}"/>
              </a:ext>
            </a:extLst>
          </p:cNvPr>
          <p:cNvSpPr/>
          <p:nvPr/>
        </p:nvSpPr>
        <p:spPr>
          <a:xfrm>
            <a:off x="4244829" y="1426128"/>
            <a:ext cx="3724712" cy="25166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347456-296F-4921-8CB0-EF5431410745}"/>
              </a:ext>
            </a:extLst>
          </p:cNvPr>
          <p:cNvCxnSpPr>
            <a:stCxn id="6" idx="2"/>
          </p:cNvCxnSpPr>
          <p:nvPr/>
        </p:nvCxnSpPr>
        <p:spPr>
          <a:xfrm flipH="1">
            <a:off x="7642371" y="662730"/>
            <a:ext cx="841699" cy="77178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DAAB122-5A82-48FD-B6BC-67A98AB6D136}"/>
              </a:ext>
            </a:extLst>
          </p:cNvPr>
          <p:cNvSpPr/>
          <p:nvPr/>
        </p:nvSpPr>
        <p:spPr>
          <a:xfrm>
            <a:off x="2216091" y="3285154"/>
            <a:ext cx="3724712" cy="194957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BF9512C-44C0-4FA5-92DB-F9193E25F16B}"/>
              </a:ext>
            </a:extLst>
          </p:cNvPr>
          <p:cNvCxnSpPr>
            <a:cxnSpLocks/>
            <a:stCxn id="7" idx="6"/>
            <a:endCxn id="14" idx="1"/>
          </p:cNvCxnSpPr>
          <p:nvPr/>
        </p:nvCxnSpPr>
        <p:spPr>
          <a:xfrm>
            <a:off x="1009470" y="3303165"/>
            <a:ext cx="1206621" cy="95677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67465CA-A3D4-4EA9-A0A3-B75050821BEF}"/>
              </a:ext>
            </a:extLst>
          </p:cNvPr>
          <p:cNvSpPr/>
          <p:nvPr/>
        </p:nvSpPr>
        <p:spPr>
          <a:xfrm>
            <a:off x="7302198" y="1712147"/>
            <a:ext cx="4534668" cy="4546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6952648-2BC7-4AE6-A6DE-9B3D9109B484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 flipH="1">
            <a:off x="9569532" y="488307"/>
            <a:ext cx="1320785" cy="122384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419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Ewoud Westerbaan</dc:creator>
  <cp:lastModifiedBy>Ewoud Westerbaan</cp:lastModifiedBy>
  <cp:revision>3</cp:revision>
  <dcterms:created xsi:type="dcterms:W3CDTF">2019-01-21T18:19:19Z</dcterms:created>
  <dcterms:modified xsi:type="dcterms:W3CDTF">2019-01-24T12:59:07Z</dcterms:modified>
</cp:coreProperties>
</file>