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262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7FAD-E6AA-4CB4-A69A-506CD0B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4D61-A6D1-4992-8797-21C82028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8A15-48D1-474D-AA10-C613D12C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1B2E-AE58-475E-8742-33031CA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D083-9C3C-48AF-8CF0-32FBA590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6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44A1-3FE9-47E8-8FCA-D15AEB4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BEEC-8B45-4BE1-9743-5932F2924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4912-A23B-47ED-9800-8C778E7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E4E2-0C1C-4A60-BF7A-5CCC29EF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0A3E-5CD5-42D3-9DAD-66C6E1E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4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4FA7-2498-471C-879D-3EFD3A85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1C324-E4A0-4C53-BAA7-DD73F002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671E-A82C-4114-A6B4-80890DA1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DB15-2894-46B7-B264-1ECC2233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C30C-84CD-45DC-9368-07166DE1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05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34A-F688-4865-8D26-7A92665D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717E-7C0A-494C-8B05-4EDCB89A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8DC8-389A-45D7-8D95-D37E9658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4129-2532-43F6-8B7F-C2737879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1EE1-812F-4A19-988E-88006AE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1CF-F475-43D5-BFE9-E62FEF00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31A4-5FF0-4E7F-B3B7-D385E7CE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E240-9F4E-46F9-B6DB-3134977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1478-A721-4592-B746-8EE2BBD0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332-E5B9-459B-B2B8-A2DE917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97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511-C926-463F-B963-1C15D12B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7F74-7EA7-45B1-9EC5-3E261B52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6189-B831-4912-B54C-C0C6C27B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6408-5010-47A1-966E-AAE54841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222-2403-44A7-8BE9-5D674926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EF2-4E04-43B0-B39F-3350E67F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26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AF8-3569-4694-8E73-F871BEBF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D4F3-894C-491D-9C49-ABACBE4A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253-4986-403D-9857-D365D9DC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02936-035A-4351-893C-9ED40CB3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B8EFD-8AF1-4E88-AE1C-8824EE90C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E137F-7FD2-4E2F-A250-4DCCCA94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E1F37-DD48-40D3-BD3A-2DB4990C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FFAAE-3664-48B1-B2B3-E70F56F1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1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73F1-A984-406B-A0BF-2BD6BA14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30BB-A8B4-4F6E-A3F5-A6DABEAA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2E43-09BF-4E88-BCD5-6A3CCF0A7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A334-C071-49EE-88A6-B20B8841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2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E579-E98B-4F00-8A2A-C44871F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4E4B-EF8F-4CF0-9402-92BBF52C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5CBC8-3DC2-4314-B6BE-28F5DFA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62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080F-5D63-4903-9AF8-561EF29B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F8BE-199D-48E2-8CDD-D7BFB3B3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F13BE-0CE9-4992-9E7B-2DCD08E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A841-2292-4492-94C8-E47D3494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209F-43F5-4995-BA06-995EA45A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EF46-D390-47D9-BFE0-E1864C1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46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DF4E-8E25-49F9-B50F-B38C2A77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FD9FD-D406-4D03-8C93-89FF10170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4A51-FE7A-454B-9DF8-5D8D53CC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0AD8-92B4-4426-B1B0-7451345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6F5B-7350-4E98-A442-4C0E90FF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04ECC-7F9C-4F92-82F1-E9E53B60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849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64F14-E72B-4312-9C81-702CF3D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80DC2-77F9-450F-94FD-58037470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7ADC-BD7E-4E7D-9EB3-C0F71F3B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4959-ECD2-4025-92FC-069387862827}" type="datetimeFigureOut">
              <a:rPr lang="en-NL" smtClean="0"/>
              <a:t>21/01/2019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DE36-A727-4AB3-9E44-3C183F5A2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152C-F6C1-4F3A-AB4C-48BC4412A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479-BDA6-46E9-96E8-40BE938348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92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B07BD1-EB54-496E-8EF5-FE1594AA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4" y="910371"/>
            <a:ext cx="9137172" cy="50372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73182F-38E7-4BC6-BE1C-2C15217C33F4}"/>
              </a:ext>
            </a:extLst>
          </p:cNvPr>
          <p:cNvSpPr/>
          <p:nvPr/>
        </p:nvSpPr>
        <p:spPr>
          <a:xfrm>
            <a:off x="8484070" y="536895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408C18-BCA2-4302-8E55-627B0137A532}"/>
              </a:ext>
            </a:extLst>
          </p:cNvPr>
          <p:cNvSpPr/>
          <p:nvPr/>
        </p:nvSpPr>
        <p:spPr>
          <a:xfrm>
            <a:off x="749413" y="3177330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9877CD-AC31-4F72-BBEC-B48A76531079}"/>
              </a:ext>
            </a:extLst>
          </p:cNvPr>
          <p:cNvSpPr/>
          <p:nvPr/>
        </p:nvSpPr>
        <p:spPr>
          <a:xfrm>
            <a:off x="9640357" y="536895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CBBC4D-1154-484D-9FC1-D5C570B03B2A}"/>
              </a:ext>
            </a:extLst>
          </p:cNvPr>
          <p:cNvSpPr/>
          <p:nvPr/>
        </p:nvSpPr>
        <p:spPr>
          <a:xfrm>
            <a:off x="11378740" y="2028738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67168D-F8F9-4BF9-89AE-37D629B8E85C}"/>
              </a:ext>
            </a:extLst>
          </p:cNvPr>
          <p:cNvSpPr/>
          <p:nvPr/>
        </p:nvSpPr>
        <p:spPr>
          <a:xfrm>
            <a:off x="11274960" y="4771940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EC406-962D-4DCA-B36E-2035BC4BAC01}"/>
              </a:ext>
            </a:extLst>
          </p:cNvPr>
          <p:cNvSpPr/>
          <p:nvPr/>
        </p:nvSpPr>
        <p:spPr>
          <a:xfrm>
            <a:off x="4244829" y="1426128"/>
            <a:ext cx="3724712" cy="2516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347456-296F-4921-8CB0-EF5431410745}"/>
              </a:ext>
            </a:extLst>
          </p:cNvPr>
          <p:cNvCxnSpPr>
            <a:stCxn id="6" idx="2"/>
          </p:cNvCxnSpPr>
          <p:nvPr/>
        </p:nvCxnSpPr>
        <p:spPr>
          <a:xfrm flipH="1">
            <a:off x="7642371" y="662730"/>
            <a:ext cx="841699" cy="7717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AB122-5A82-48FD-B6BC-67A98AB6D136}"/>
              </a:ext>
            </a:extLst>
          </p:cNvPr>
          <p:cNvSpPr/>
          <p:nvPr/>
        </p:nvSpPr>
        <p:spPr>
          <a:xfrm>
            <a:off x="2534873" y="3056388"/>
            <a:ext cx="3724712" cy="14568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9512C-44C0-4FA5-92DB-F9193E25F16B}"/>
              </a:ext>
            </a:extLst>
          </p:cNvPr>
          <p:cNvCxnSpPr>
            <a:cxnSpLocks/>
          </p:cNvCxnSpPr>
          <p:nvPr/>
        </p:nvCxnSpPr>
        <p:spPr>
          <a:xfrm>
            <a:off x="967208" y="3285155"/>
            <a:ext cx="1567665" cy="4996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7465CA-A3D4-4EA9-A0A3-B75050821BEF}"/>
              </a:ext>
            </a:extLst>
          </p:cNvPr>
          <p:cNvSpPr/>
          <p:nvPr/>
        </p:nvSpPr>
        <p:spPr>
          <a:xfrm>
            <a:off x="7302198" y="1712147"/>
            <a:ext cx="1674021" cy="1658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952648-2BC7-4AE6-A6DE-9B3D9109B48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135226" y="662730"/>
            <a:ext cx="1505131" cy="10150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A0CCF3-4BC6-4D30-8DB1-C5F688E58721}"/>
              </a:ext>
            </a:extLst>
          </p:cNvPr>
          <p:cNvSpPr/>
          <p:nvPr/>
        </p:nvSpPr>
        <p:spPr>
          <a:xfrm>
            <a:off x="8990987" y="1712147"/>
            <a:ext cx="1681988" cy="1658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628CE4-A96B-4EE8-A287-AEDB7B14B4D1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flipH="1">
            <a:off x="10672975" y="2154573"/>
            <a:ext cx="705765" cy="3867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050B2C-4D73-41EA-8328-CAE9C9438E4D}"/>
              </a:ext>
            </a:extLst>
          </p:cNvPr>
          <p:cNvSpPr/>
          <p:nvPr/>
        </p:nvSpPr>
        <p:spPr>
          <a:xfrm>
            <a:off x="7301920" y="3397539"/>
            <a:ext cx="1674300" cy="16274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D24F97-71D4-4E6C-ABB2-1C7B3C0076F3}"/>
              </a:ext>
            </a:extLst>
          </p:cNvPr>
          <p:cNvSpPr/>
          <p:nvPr/>
        </p:nvSpPr>
        <p:spPr>
          <a:xfrm>
            <a:off x="8990987" y="3396142"/>
            <a:ext cx="1681988" cy="16274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931A65-4E9C-44D6-A275-2242A83372F3}"/>
              </a:ext>
            </a:extLst>
          </p:cNvPr>
          <p:cNvCxnSpPr>
            <a:cxnSpLocks/>
            <a:stCxn id="10" idx="2"/>
            <a:endCxn id="28" idx="3"/>
          </p:cNvCxnSpPr>
          <p:nvPr/>
        </p:nvCxnSpPr>
        <p:spPr>
          <a:xfrm flipH="1" flipV="1">
            <a:off x="10672975" y="4209876"/>
            <a:ext cx="601985" cy="6878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40F5B2E-0DB3-4069-857B-F542BF0D9F48}"/>
              </a:ext>
            </a:extLst>
          </p:cNvPr>
          <p:cNvSpPr/>
          <p:nvPr/>
        </p:nvSpPr>
        <p:spPr>
          <a:xfrm>
            <a:off x="8005197" y="6099423"/>
            <a:ext cx="260057" cy="2516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03A078-502C-4548-8F99-9A2BE35E7894}"/>
              </a:ext>
            </a:extLst>
          </p:cNvPr>
          <p:cNvCxnSpPr>
            <a:cxnSpLocks/>
            <a:stCxn id="35" idx="0"/>
            <a:endCxn id="27" idx="2"/>
          </p:cNvCxnSpPr>
          <p:nvPr/>
        </p:nvCxnSpPr>
        <p:spPr>
          <a:xfrm flipV="1">
            <a:off x="8135226" y="5025006"/>
            <a:ext cx="3844" cy="10744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1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Ewoud Westerbaan</dc:creator>
  <cp:lastModifiedBy>Ewoud Westerbaan</cp:lastModifiedBy>
  <cp:revision>2</cp:revision>
  <dcterms:created xsi:type="dcterms:W3CDTF">2019-01-21T18:19:19Z</dcterms:created>
  <dcterms:modified xsi:type="dcterms:W3CDTF">2019-01-21T18:29:26Z</dcterms:modified>
</cp:coreProperties>
</file>