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CED3-3CEC-43B3-BEA1-5EF4887D3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DC0F-77E5-4522-82D1-E706BAAA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396F-9D54-4F15-B94B-0535228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31C5-5134-4359-8102-15E1166E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47EC-5BF4-4B6C-8EC7-A5E7905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00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15C-B404-4981-A5D5-62C4FD37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1EF41-3DA0-4037-8628-84181F6B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8E74D-30C9-467B-A6DF-07A300E5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A323-3579-407D-B1AD-D7979A11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E9C2-05EA-40FA-929A-CE89273B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655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BDBD6-1B6D-495B-9A8F-5F12FEC23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421B3-7444-4D2D-921F-677F75D1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8AA3-1E76-4888-8A70-1DCBCBEB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69FE-267B-4B2F-B189-3A3BDC7D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E135-D308-4281-A365-8FAE8148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84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AFBB-14AA-47A7-B6D2-808436E1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2435-0132-4983-A9EE-DE02A95A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AF97-AFCC-4DDD-BE20-85391FF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3B2F-7D1C-4473-9A57-D0602250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E1BB-B102-48D7-A50D-1A47BB19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405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C45C-0E21-43E8-A5A0-5CC9AA70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71BD-C1CC-4A74-A455-77508BC1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AE6A-A5CC-4A22-AD1A-BADA095E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6292-64D3-42D5-BF87-D45A8AA3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DF01-D915-44B3-84DE-C043E284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103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D1C3-6497-4A06-8DC2-A7CADD4F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AB7B-DEDD-4589-B242-E8678B257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CD88F-606A-4ED9-81F8-E7A6BA2C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BA71-8891-49E3-91D1-A7E3C44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D676-8F83-4932-B455-695C37B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0BA5A-1474-4160-8F61-F7DCAEB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01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67CF-57A4-4D25-8F75-B3E40FEF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CDF-272E-4155-A37C-70770D3C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7F45-260C-4041-8347-F324AB70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75A8A-01B0-4266-82BF-30ECAA20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B8B8D-3367-4D86-949D-B18E8519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234C0-5075-48C9-8577-F031DE4D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CC76-1104-4332-9142-F98CC2B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F6F6-5F1B-4A44-B366-9A1F1BB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791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9240-CA97-4C24-B528-57250BF8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E9E4A-9579-41CB-BE67-F7F378C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65582-A624-4BF8-B9A6-45E651B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036F6-7E6B-4F71-82A8-49608E67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12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4D2B1-5924-4A3D-999B-BA4A13EA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BECAB-5733-4740-A328-DD9126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9F2D-F998-4BF9-9CE8-A7457F19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77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CB5D-BFBA-429F-B013-507B7D13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4664-C99A-45AE-8514-CE4F1B5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1D8A-D544-4EE4-8E27-5CD09D52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6DB6B-F045-4340-91DB-ED5EF0F7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E427-704C-40AC-908F-8B5EF1E8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35E9-2C1D-4D8C-96BB-6EC4EFDC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8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7759-6F01-441C-8E92-562811E1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A8EAA-14D0-4569-9437-0F2F5448F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1699-5068-4591-8320-51CC79B09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CFAB4-D5E9-499C-8422-40168108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CAA9-A766-4A6E-BC4B-2AA8A2B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DAFE-0207-4D24-85B1-8FD77C9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9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70ECA-271D-46D7-899F-B5BD2003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E790-8789-4D52-9EB5-0A9A7FDA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1A6E-F1E4-4ECA-97CC-EEAF39F05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C1BF-C5E7-4D29-8ECF-66D1DDD17A69}" type="datetimeFigureOut">
              <a:rPr lang="en-BE" smtClean="0"/>
              <a:t>07/09/2017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3D9A-07CA-4E8B-B760-C8BD21E5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2687-A3E3-437B-91CA-DDD954C3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9CEF-328C-4560-81D3-833A9DF55A9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44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DD4C-9DCD-4663-BF76-93C1DEE4D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SSYS-herexamen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AED2-41C0-406B-B3C9-42F61F3C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32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CC04-0966-458B-8C66-08A9BA79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Aansturing servomotor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AE65B-47DF-4DFC-B544-581CE444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030" y="1912776"/>
            <a:ext cx="3874725" cy="347147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E8CA-49E4-488A-9791-579B494F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err="1"/>
              <a:t>Servo.write</a:t>
            </a:r>
            <a:r>
              <a:rPr lang="nl-BE" dirty="0"/>
              <a:t>(0) draait aan topsnelheid met de klok mee</a:t>
            </a:r>
          </a:p>
          <a:p>
            <a:r>
              <a:rPr lang="nl-BE" dirty="0" err="1"/>
              <a:t>Servo.write</a:t>
            </a:r>
            <a:r>
              <a:rPr lang="nl-BE" dirty="0"/>
              <a:t>(90) stop met draaien</a:t>
            </a:r>
          </a:p>
          <a:p>
            <a:r>
              <a:rPr lang="nl-BE" dirty="0" err="1"/>
              <a:t>Servo.write</a:t>
            </a:r>
            <a:r>
              <a:rPr lang="nl-BE" dirty="0"/>
              <a:t>(180) draait aan topsnelheid tegen de klok in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5611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92D-6A22-4D8D-96D6-8361909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DD13-93A9-459D-A0B9-940F327B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Gegeven:</a:t>
            </a:r>
          </a:p>
          <a:p>
            <a:pPr lvl="1"/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rotation</a:t>
            </a:r>
            <a:r>
              <a:rPr lang="nl-BE" dirty="0"/>
              <a:t> servomotor</a:t>
            </a:r>
          </a:p>
          <a:p>
            <a:pPr lvl="1"/>
            <a:r>
              <a:rPr lang="nl-BE" dirty="0"/>
              <a:t>twee </a:t>
            </a:r>
            <a:r>
              <a:rPr lang="nl-BE" dirty="0" err="1"/>
              <a:t>arduino</a:t>
            </a:r>
            <a:r>
              <a:rPr lang="nl-BE" dirty="0"/>
              <a:t> </a:t>
            </a:r>
            <a:r>
              <a:rPr lang="nl-BE" dirty="0" err="1"/>
              <a:t>nano</a:t>
            </a:r>
            <a:endParaRPr lang="nl-BE" dirty="0"/>
          </a:p>
          <a:p>
            <a:pPr lvl="1"/>
            <a:r>
              <a:rPr lang="nl-BE" dirty="0"/>
              <a:t>twee nRF24L01 </a:t>
            </a:r>
            <a:r>
              <a:rPr lang="nl-BE" dirty="0" err="1"/>
              <a:t>wireless</a:t>
            </a:r>
            <a:r>
              <a:rPr lang="nl-BE" dirty="0"/>
              <a:t> transmitters</a:t>
            </a:r>
          </a:p>
          <a:p>
            <a:r>
              <a:rPr lang="nl-BE" dirty="0"/>
              <a:t>Opdracht:</a:t>
            </a:r>
          </a:p>
          <a:p>
            <a:pPr lvl="1"/>
            <a:r>
              <a:rPr lang="nl-BE" dirty="0"/>
              <a:t>Laat de servomotor draaien volgens een bepaald aantal graden</a:t>
            </a:r>
          </a:p>
        </p:txBody>
      </p:sp>
    </p:spTree>
    <p:extLst>
      <p:ext uri="{BB962C8B-B14F-4D97-AF65-F5344CB8AC3E}">
        <p14:creationId xmlns:p14="http://schemas.microsoft.com/office/powerpoint/2010/main" val="10760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B966-1C33-44C5-BCA8-A319B3B1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Flowchart</a:t>
            </a:r>
            <a:endParaRPr lang="en-BE" dirty="0"/>
          </a:p>
        </p:txBody>
      </p:sp>
      <p:pic>
        <p:nvPicPr>
          <p:cNvPr id="5" name="Content Placeholder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B695FB04-427F-4660-8CC2-28509DB77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2162969"/>
            <a:ext cx="6391275" cy="3676650"/>
          </a:xfrm>
        </p:spPr>
      </p:pic>
    </p:spTree>
    <p:extLst>
      <p:ext uri="{BB962C8B-B14F-4D97-AF65-F5344CB8AC3E}">
        <p14:creationId xmlns:p14="http://schemas.microsoft.com/office/powerpoint/2010/main" val="184921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7FC7F2-2E12-4BE8-BBD9-2053A463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Aansluitingen </a:t>
            </a:r>
            <a:endParaRPr lang="en-BE" dirty="0"/>
          </a:p>
        </p:txBody>
      </p:sp>
      <p:pic>
        <p:nvPicPr>
          <p:cNvPr id="10" name="Content Placeholder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AD775A6-7C05-492D-9EB5-1C340EA68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r="-1220"/>
          <a:stretch/>
        </p:blipFill>
        <p:spPr>
          <a:xfrm>
            <a:off x="838199" y="1690687"/>
            <a:ext cx="4829227" cy="3524779"/>
          </a:xfrm>
        </p:spPr>
      </p:pic>
      <p:pic>
        <p:nvPicPr>
          <p:cNvPr id="1026" name="Picture 2" descr="https://cdn.instructables.com/FD5/49FT/IKVFSNX6/FD549FTIKVFSNX6.MEDIUM.jpg">
            <a:extLst>
              <a:ext uri="{FF2B5EF4-FFF2-40B4-BE49-F238E27FC236}">
                <a16:creationId xmlns:a16="http://schemas.microsoft.com/office/drawing/2014/main" id="{8274B6EB-8B6E-466E-BFCA-DE50C794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26" y="1762388"/>
            <a:ext cx="5905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0E6D2-ACC7-4429-AFC5-6461F187785A}"/>
              </a:ext>
            </a:extLst>
          </p:cNvPr>
          <p:cNvSpPr txBox="1"/>
          <p:nvPr/>
        </p:nvSpPr>
        <p:spPr>
          <a:xfrm>
            <a:off x="10496653" y="4007556"/>
            <a:ext cx="5757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D2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1883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31D5-B6FC-404E-BACF-D64DD34B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Wireless transmission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A539-C40B-449B-8B64-E45788DF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Maakt gebruik van de nrf24l01+ </a:t>
            </a:r>
            <a:r>
              <a:rPr lang="nl-BE" dirty="0" err="1"/>
              <a:t>library</a:t>
            </a:r>
            <a:endParaRPr lang="nl-BE" dirty="0"/>
          </a:p>
          <a:p>
            <a:r>
              <a:rPr lang="nl-BE" dirty="0"/>
              <a:t>Stuurt eenvoudige </a:t>
            </a:r>
            <a:r>
              <a:rPr lang="nl-BE" dirty="0" err="1"/>
              <a:t>stringmessages</a:t>
            </a:r>
            <a:r>
              <a:rPr lang="nl-BE" dirty="0"/>
              <a:t> door van de master naar de </a:t>
            </a:r>
            <a:r>
              <a:rPr lang="nl-BE" dirty="0" err="1"/>
              <a:t>slave</a:t>
            </a:r>
            <a:endParaRPr lang="nl-BE" dirty="0"/>
          </a:p>
          <a:p>
            <a:r>
              <a:rPr lang="nl-BE" dirty="0"/>
              <a:t>Master krijgt een </a:t>
            </a:r>
            <a:r>
              <a:rPr lang="nl-BE" dirty="0" err="1"/>
              <a:t>acknowledge</a:t>
            </a:r>
            <a:r>
              <a:rPr lang="nl-BE" dirty="0"/>
              <a:t> </a:t>
            </a:r>
            <a:r>
              <a:rPr lang="nl-BE" dirty="0" err="1"/>
              <a:t>message</a:t>
            </a:r>
            <a:r>
              <a:rPr lang="nl-BE" dirty="0"/>
              <a:t> als de data correct is verzonden</a:t>
            </a:r>
          </a:p>
        </p:txBody>
      </p:sp>
    </p:spTree>
    <p:extLst>
      <p:ext uri="{BB962C8B-B14F-4D97-AF65-F5344CB8AC3E}">
        <p14:creationId xmlns:p14="http://schemas.microsoft.com/office/powerpoint/2010/main" val="5045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9DC91-35D3-46A7-BDA6-3153F5D7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Wireless transmission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5F21D-7A79-4BC4-82CB-1530380EC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Transmitter</a:t>
            </a:r>
            <a:endParaRPr lang="en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E34937-8489-4600-9E39-50EDF699B2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225" y="2495593"/>
            <a:ext cx="2647950" cy="32004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C5E2A-E85A-4AC7-B904-CA07A63A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/>
              <a:t>Reciever</a:t>
            </a:r>
            <a:endParaRPr lang="en-B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F44290-EB31-4876-BADD-44BFA62EE6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495593"/>
            <a:ext cx="2079054" cy="368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76079-B9AF-4F12-A001-C789AABC5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2505075"/>
            <a:ext cx="3248025" cy="217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C26B99-1E48-4E22-AE49-1116711DA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254" y="2495593"/>
            <a:ext cx="2305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90FC89-D007-4E33-BBBB-99AAE504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Servo</a:t>
            </a:r>
            <a:r>
              <a:rPr lang="nl-BE" dirty="0"/>
              <a:t> Controller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6E18BA-FE25-4F73-855A-B53A81D5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Atof</a:t>
            </a:r>
            <a:r>
              <a:rPr lang="nl-BE" dirty="0"/>
              <a:t> </a:t>
            </a:r>
            <a:r>
              <a:rPr lang="nl-BE" dirty="0" err="1"/>
              <a:t>library</a:t>
            </a:r>
            <a:r>
              <a:rPr lang="nl-BE" dirty="0"/>
              <a:t> converteert de ontvangen string naar een </a:t>
            </a:r>
            <a:r>
              <a:rPr lang="nl-BE" dirty="0" err="1"/>
              <a:t>float</a:t>
            </a:r>
            <a:endParaRPr lang="nl-BE" dirty="0"/>
          </a:p>
          <a:p>
            <a:r>
              <a:rPr lang="nl-BE" dirty="0"/>
              <a:t>De </a:t>
            </a:r>
            <a:r>
              <a:rPr lang="nl-BE" dirty="0" err="1"/>
              <a:t>float</a:t>
            </a:r>
            <a:r>
              <a:rPr lang="nl-BE" dirty="0"/>
              <a:t> bepaalt hoe lang en in welke richting de servomotor draait</a:t>
            </a:r>
          </a:p>
          <a:p>
            <a:pPr lvl="1"/>
            <a:r>
              <a:rPr lang="nl-BE" dirty="0"/>
              <a:t>Positief: met de klok mee</a:t>
            </a:r>
          </a:p>
          <a:p>
            <a:pPr lvl="1"/>
            <a:r>
              <a:rPr lang="nl-BE" dirty="0"/>
              <a:t>Negatief: tegen de klok in</a:t>
            </a:r>
          </a:p>
          <a:p>
            <a:pPr lvl="1"/>
            <a:r>
              <a:rPr lang="nl-BE" dirty="0"/>
              <a:t>Motor draait altijd aan topsnelheid</a:t>
            </a:r>
          </a:p>
          <a:p>
            <a:pPr lvl="1"/>
            <a:r>
              <a:rPr lang="nl-BE" dirty="0"/>
              <a:t>Per graad draait de motor 3.7917 ms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6565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B91F-FB4A-4DEB-A3B9-793123C7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Wiskundige berekening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586D9-C0F2-400A-A22F-791A89202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87" y="2343831"/>
            <a:ext cx="9779436" cy="25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DAAB-507A-41A9-A0B2-18408BDE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Wiskundige berekening in code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25722-4F0B-47DF-9ABC-FDA5252B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422" y="1769642"/>
            <a:ext cx="2673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SSYS-herexamen</vt:lpstr>
      <vt:lpstr>Opdracht</vt:lpstr>
      <vt:lpstr>Flowchart</vt:lpstr>
      <vt:lpstr>Aansluitingen </vt:lpstr>
      <vt:lpstr>Wireless transmission</vt:lpstr>
      <vt:lpstr>Wireless transmission</vt:lpstr>
      <vt:lpstr>Servo Controller</vt:lpstr>
      <vt:lpstr>Wiskundige berekening</vt:lpstr>
      <vt:lpstr>Wiskundige berekening in code</vt:lpstr>
      <vt:lpstr>Aansturing servomotor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SSYS-herexamen</dc:title>
  <dc:creator>Ewout</dc:creator>
  <cp:lastModifiedBy>Ewout</cp:lastModifiedBy>
  <cp:revision>5</cp:revision>
  <dcterms:created xsi:type="dcterms:W3CDTF">2017-09-07T11:20:50Z</dcterms:created>
  <dcterms:modified xsi:type="dcterms:W3CDTF">2017-09-07T11:53:00Z</dcterms:modified>
</cp:coreProperties>
</file>