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62" r:id="rId4"/>
    <p:sldId id="264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37E1E-6DB6-4A33-B074-DB9E0DAFCDEE}" v="28" dt="2023-04-28T13:25:04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713A68-0260-4336-9E14-7964CB7089C9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1A8C21-6E79-4058-ABFF-4D299CD95A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A68-0260-4336-9E14-7964CB7089C9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C21-6E79-4058-ABFF-4D299CD95A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A68-0260-4336-9E14-7964CB7089C9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C21-6E79-4058-ABFF-4D299CD95A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A68-0260-4336-9E14-7964CB7089C9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C21-6E79-4058-ABFF-4D299CD95A7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A68-0260-4336-9E14-7964CB7089C9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C21-6E79-4058-ABFF-4D299CD95A7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A68-0260-4336-9E14-7964CB7089C9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C21-6E79-4058-ABFF-4D299CD95A7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A68-0260-4336-9E14-7964CB7089C9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C21-6E79-4058-ABFF-4D299CD95A7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A68-0260-4336-9E14-7964CB7089C9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C21-6E79-4058-ABFF-4D299CD95A7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A68-0260-4336-9E14-7964CB7089C9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C21-6E79-4058-ABFF-4D299CD95A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7713A68-0260-4336-9E14-7964CB7089C9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C21-6E79-4058-ABFF-4D299CD95A7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713A68-0260-4336-9E14-7964CB7089C9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1A8C21-6E79-4058-ABFF-4D299CD95A7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7713A68-0260-4336-9E14-7964CB7089C9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1A8C21-6E79-4058-ABFF-4D299CD95A7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yceum.yandex.ru/courses/766/groups/6082" TargetMode="External"/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.openai.com/ch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7845496" cy="1828800"/>
          </a:xfrm>
        </p:spPr>
        <p:txBody>
          <a:bodyPr/>
          <a:lstStyle/>
          <a:p>
            <a:pPr algn="ctr"/>
            <a:r>
              <a:rPr lang="ru-RU" dirty="0"/>
              <a:t>Сайт для туристического агентства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2420888"/>
            <a:ext cx="7854696" cy="1752600"/>
          </a:xfrm>
        </p:spPr>
        <p:txBody>
          <a:bodyPr/>
          <a:lstStyle/>
          <a:p>
            <a:r>
              <a:rPr lang="ru-RU" dirty="0"/>
              <a:t>Выполнили:</a:t>
            </a:r>
          </a:p>
          <a:p>
            <a:r>
              <a:rPr lang="ru-RU" dirty="0"/>
              <a:t>Гончаров Пётр</a:t>
            </a:r>
            <a:br>
              <a:rPr lang="ru-RU" dirty="0"/>
            </a:br>
            <a:r>
              <a:rPr lang="ru-RU" dirty="0"/>
              <a:t>Силантьев Алексей</a:t>
            </a:r>
          </a:p>
        </p:txBody>
      </p:sp>
      <p:pic>
        <p:nvPicPr>
          <p:cNvPr id="4" name="Рисунок 3" descr="C:\Users\asila\Downloads\coconu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4" y="2024062"/>
            <a:ext cx="280987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55776" y="6381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Омск, 2023г.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2124" y="4649271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Black" pitchFamily="34" charset="0"/>
              </a:rPr>
              <a:t>Kokos</a:t>
            </a:r>
            <a:endParaRPr lang="ru-RU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ru-RU" dirty="0"/>
              <a:t>Наш продукт будет представлять из себя сайт для туристической компании с широкой номенклатурой функций, таких как, например, редактирование </a:t>
            </a:r>
            <a:r>
              <a:rPr lang="ru-RU" dirty="0" err="1"/>
              <a:t>прфоиля</a:t>
            </a:r>
            <a:r>
              <a:rPr lang="ru-RU" dirty="0"/>
              <a:t>.</a:t>
            </a:r>
          </a:p>
          <a:p>
            <a:pPr indent="-255905"/>
            <a:r>
              <a:rPr lang="ru-RU" dirty="0"/>
              <a:t>Также, на нашем сайте можно авторизоваться и создать свой профиль</a:t>
            </a:r>
            <a:endParaRPr lang="ru-RU" dirty="0">
              <a:cs typeface="Lucida Sans Unicode"/>
            </a:endParaRPr>
          </a:p>
          <a:p>
            <a:pPr indent="-255905"/>
            <a:endParaRPr lang="ru-RU" dirty="0">
              <a:cs typeface="Lucida Sans Unicode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</p:spTree>
    <p:extLst>
      <p:ext uri="{BB962C8B-B14F-4D97-AF65-F5344CB8AC3E}">
        <p14:creationId xmlns:p14="http://schemas.microsoft.com/office/powerpoint/2010/main" val="281599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Объём кода: около 500</a:t>
            </a:r>
          </a:p>
          <a:p>
            <a:endParaRPr lang="ru-RU" dirty="0"/>
          </a:p>
          <a:p>
            <a:r>
              <a:rPr lang="ru-RU" dirty="0"/>
              <a:t>requirements.txt: есть​</a:t>
            </a:r>
          </a:p>
          <a:p>
            <a:endParaRPr lang="ru-RU" dirty="0"/>
          </a:p>
          <a:p>
            <a:r>
              <a:rPr lang="ru-RU" dirty="0" err="1"/>
              <a:t>bootstrap</a:t>
            </a:r>
            <a:r>
              <a:rPr lang="ru-RU" dirty="0"/>
              <a:t>: есть</a:t>
            </a:r>
          </a:p>
          <a:p>
            <a:endParaRPr lang="ru-RU" dirty="0"/>
          </a:p>
          <a:p>
            <a:r>
              <a:rPr lang="ru-RU" dirty="0"/>
              <a:t>шаблоны: есть</a:t>
            </a:r>
          </a:p>
          <a:p>
            <a:endParaRPr lang="ru-RU" dirty="0"/>
          </a:p>
          <a:p>
            <a:r>
              <a:rPr lang="ru-RU" dirty="0"/>
              <a:t>ORM-модели: есть​</a:t>
            </a:r>
          </a:p>
          <a:p>
            <a:endParaRPr lang="ru-RU" dirty="0"/>
          </a:p>
          <a:p>
            <a:r>
              <a:rPr lang="ru-RU" dirty="0"/>
              <a:t>регистрация и авторизация: есть​</a:t>
            </a:r>
          </a:p>
          <a:p>
            <a:endParaRPr lang="ru-RU" dirty="0"/>
          </a:p>
          <a:p>
            <a:r>
              <a:rPr lang="ru-RU" dirty="0"/>
              <a:t>загрузка и использование файлов: есть</a:t>
            </a:r>
          </a:p>
          <a:p>
            <a:endParaRPr lang="ru-RU" dirty="0"/>
          </a:p>
          <a:p>
            <a:r>
              <a:rPr lang="ru-RU" dirty="0"/>
              <a:t>API REST: есть        ​</a:t>
            </a:r>
          </a:p>
          <a:p>
            <a:endParaRPr lang="ru-RU" dirty="0"/>
          </a:p>
          <a:p>
            <a:r>
              <a:rPr lang="ru-RU" dirty="0"/>
              <a:t>хранение данных: есть​</a:t>
            </a:r>
          </a:p>
          <a:p>
            <a:endParaRPr lang="ru-RU" dirty="0"/>
          </a:p>
          <a:p>
            <a:r>
              <a:rPr lang="ru-RU" dirty="0"/>
              <a:t>Хостинг: </a:t>
            </a:r>
            <a:r>
              <a:rPr lang="ru-RU" dirty="0" err="1"/>
              <a:t>render</a:t>
            </a:r>
            <a:r>
              <a:rPr lang="ru-RU" dirty="0"/>
              <a:t>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1903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>
                <a:hlinkClick r:id="rId2" tooltip="https://www.youtube.com/"/>
              </a:rPr>
              <a:t>https://www.youtube.com/</a:t>
            </a:r>
            <a:endParaRPr lang="ru-RU" dirty="0"/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hlinkClick r:id="rId3" tooltip="https://lyceum.yandex.ru/courses/766/groups/6082"/>
              </a:rPr>
              <a:t>https://lyceum.yandex.ru/courses/766/groups/6082</a:t>
            </a:r>
            <a:endParaRPr lang="ru-RU" dirty="0"/>
          </a:p>
          <a:p>
            <a:pPr marL="624078" indent="-514350">
              <a:buFont typeface="+mj-lt"/>
              <a:buAutoNum type="arabicPeriod"/>
            </a:pPr>
            <a:r>
              <a:rPr lang="en-US" u="sng" dirty="0">
                <a:hlinkClick r:id="rId4" tooltip="https://chat.openai.com/chat"/>
              </a:rPr>
              <a:t>https://chat.openai.com/chat</a:t>
            </a:r>
            <a:endParaRPr lang="ru-RU" dirty="0"/>
          </a:p>
          <a:p>
            <a:pPr marL="624078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>
                <a:effectLst/>
              </a:rPr>
              <a:t>Использованные источники:</a:t>
            </a:r>
            <a:br>
              <a:rPr lang="ru-RU" b="0" dirty="0">
                <a:effectLst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213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380</TotalTime>
  <Words>111</Words>
  <Application>Microsoft Office PowerPoint</Application>
  <PresentationFormat>Экран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Открытая</vt:lpstr>
      <vt:lpstr>Сайт для туристического агентства</vt:lpstr>
      <vt:lpstr>Идея</vt:lpstr>
      <vt:lpstr>Характеристики проекта</vt:lpstr>
      <vt:lpstr>Использованные источники: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туристического агентства</dc:title>
  <dc:creator>Алексей Силантьев</dc:creator>
  <cp:lastModifiedBy>Алексей Силантьев</cp:lastModifiedBy>
  <cp:revision>17</cp:revision>
  <dcterms:created xsi:type="dcterms:W3CDTF">2023-04-20T15:58:40Z</dcterms:created>
  <dcterms:modified xsi:type="dcterms:W3CDTF">2023-04-28T13:25:12Z</dcterms:modified>
</cp:coreProperties>
</file>