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a4c40441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a4c40441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8a4c4044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8a4c4044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a4c40441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a4c40441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lyceum.yandex.ru/courses/766/groups/6082" TargetMode="External"/><Relationship Id="rId4" Type="http://schemas.openxmlformats.org/officeDocument/2006/relationships/hyperlink" Target="https://pygame.readthedocs.io/_/downloads/en/latest/pdf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R.P.S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280900" y="4301850"/>
            <a:ext cx="23145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Омск 2023	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311700" y="4353450"/>
            <a:ext cx="25206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Гончаров</a:t>
            </a:r>
            <a:r>
              <a:rPr lang="ru"/>
              <a:t> Пётр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Создать игру - конструктор. В которой игроки могли бы сами создавать свои уровни. Сделать смесь из “Камень, ножницы, бумага” и пошаговой стратегий.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Характеристики проекта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</a:rPr>
              <a:t>Объём кода - 480 (примерно)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requirements.txt - Есть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Стартовое и финальное окно - Есть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Подсчёт результатов, хранения данных (csv) - Есть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Несколько уровней - Есть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Спрайты и Collide - Есть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Анимация - Нет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источники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 sz="1100" u="sng">
                <a:solidFill>
                  <a:schemeClr val="hlink"/>
                </a:solidFill>
                <a:hlinkClick r:id="rId3"/>
              </a:rPr>
              <a:t>Обзор курса — Основы промышленного программирования | Д22 — Лицей Академии Яндекса (yandex.ru)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100" u="sng">
                <a:solidFill>
                  <a:schemeClr val="hlink"/>
                </a:solidFill>
                <a:hlinkClick r:id="rId4"/>
              </a:rPr>
              <a:t>Pygame tutorial Documentation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