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084" autoAdjust="0"/>
    <p:restoredTop sz="94660"/>
  </p:normalViewPr>
  <p:slideViewPr>
    <p:cSldViewPr>
      <p:cViewPr varScale="1">
        <p:scale>
          <a:sx n="86" d="100"/>
          <a:sy n="86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ПРОЕКТ\logo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500174"/>
            <a:ext cx="6858047" cy="1155850"/>
          </a:xfrm>
          <a:prstGeom prst="rect">
            <a:avLst/>
          </a:prstGeom>
          <a:noFill/>
        </p:spPr>
      </p:pic>
      <p:sp>
        <p:nvSpPr>
          <p:cNvPr id="7" name="Скругленный прямоугольник 6"/>
          <p:cNvSpPr/>
          <p:nvPr/>
        </p:nvSpPr>
        <p:spPr>
          <a:xfrm>
            <a:off x="1214414" y="285728"/>
            <a:ext cx="6858048" cy="928694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Nokia Pure Headline Ultra Light" pitchFamily="34" charset="0"/>
              </a:rPr>
              <a:t>Презентация к проекту</a:t>
            </a:r>
            <a:endParaRPr lang="ru-RU" b="1" dirty="0">
              <a:latin typeface="Nokia Pure Headline Ultra Light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786446" y="2928934"/>
            <a:ext cx="2286016" cy="928694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Nokia Pure Headline Ultra Light" pitchFamily="34" charset="0"/>
              </a:rPr>
              <a:t>15 лет</a:t>
            </a:r>
            <a:endParaRPr lang="ru-RU" b="1" dirty="0">
              <a:latin typeface="Nokia Pure Headline Ultra Light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214414" y="2928934"/>
            <a:ext cx="4214842" cy="928694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Nokia Pure Headline Ultra Light" pitchFamily="34" charset="0"/>
              </a:rPr>
              <a:t>Стороженко Игорь Александрович</a:t>
            </a:r>
            <a:endParaRPr lang="ru-RU" b="1" dirty="0">
              <a:latin typeface="Nokia Pure Headline Ultra Light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786182" y="5929330"/>
            <a:ext cx="1643074" cy="667499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Nokia Pure Headline Ultra Light" pitchFamily="34" charset="0"/>
              </a:rPr>
              <a:t>Омск 2020</a:t>
            </a:r>
            <a:endParaRPr lang="ru-RU" b="1" dirty="0">
              <a:latin typeface="Nokia Pure Headline Ultra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14282" y="214290"/>
            <a:ext cx="8643998" cy="714380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atin typeface="Nokia Pure Headline Ultra Light" pitchFamily="34" charset="0"/>
              </a:rPr>
              <a:t>Цели </a:t>
            </a:r>
            <a:endParaRPr lang="ru-RU" sz="3600" b="1" dirty="0">
              <a:latin typeface="Nokia Pure Headline Ultra Light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14282" y="1142984"/>
            <a:ext cx="8643998" cy="1714512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atin typeface="Nokia Pure Headline Ultra Light" pitchFamily="34" charset="0"/>
              </a:rPr>
              <a:t>Изучить возможности:</a:t>
            </a:r>
            <a:r>
              <a:rPr lang="en-US" sz="2000" b="1" dirty="0" smtClean="0">
                <a:latin typeface="Nokia Pure Headline Ultra Light" pitchFamily="34" charset="0"/>
              </a:rPr>
              <a:t> HTML</a:t>
            </a:r>
            <a:r>
              <a:rPr lang="ru-RU" sz="2000" b="1" dirty="0" smtClean="0">
                <a:latin typeface="Nokia Pure Headline Ultra Light" pitchFamily="34" charset="0"/>
              </a:rPr>
              <a:t> и </a:t>
            </a:r>
            <a:r>
              <a:rPr lang="en-US" sz="2000" b="1" dirty="0" smtClean="0">
                <a:latin typeface="Nokia Pure Headline Ultra Light" pitchFamily="34" charset="0"/>
              </a:rPr>
              <a:t>CSS</a:t>
            </a:r>
            <a:r>
              <a:rPr lang="ru-RU" sz="2000" b="1" dirty="0" smtClean="0">
                <a:latin typeface="Nokia Pure Headline Ultra Light" pitchFamily="34" charset="0"/>
              </a:rPr>
              <a:t> и сторонних компонентов для создания информационных сайтов. </a:t>
            </a:r>
            <a:endParaRPr lang="ru-RU" sz="2000" b="1" dirty="0">
              <a:latin typeface="Nokia Pure Headline Ultra Light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4282" y="3071810"/>
            <a:ext cx="8643998" cy="714380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atin typeface="Nokia Pure Headline Ultra Light" pitchFamily="34" charset="0"/>
              </a:rPr>
              <a:t>Задачи</a:t>
            </a:r>
            <a:endParaRPr lang="ru-RU" sz="3600" b="1" dirty="0">
              <a:latin typeface="Nokia Pure Headline Ultra Light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14282" y="4000504"/>
            <a:ext cx="8643998" cy="2571768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b="1" dirty="0" smtClean="0">
              <a:latin typeface="Nokia Pure Headline Ultra Light" pitchFamily="34" charset="0"/>
            </a:endParaRPr>
          </a:p>
          <a:p>
            <a:pPr algn="ctr"/>
            <a:endParaRPr lang="ru-RU" sz="2000" b="1" dirty="0" smtClean="0">
              <a:latin typeface="Nokia Pure Headline Ultra Light" pitchFamily="34" charset="0"/>
            </a:endParaRPr>
          </a:p>
          <a:p>
            <a:pPr algn="ctr"/>
            <a:r>
              <a:rPr lang="ru-RU" sz="2000" b="1" dirty="0" smtClean="0">
                <a:latin typeface="Nokia Pure Headline Ultra Light" pitchFamily="34" charset="0"/>
              </a:rPr>
              <a:t>1) Определить тему, структуру сайта;</a:t>
            </a:r>
          </a:p>
          <a:p>
            <a:pPr algn="ctr"/>
            <a:r>
              <a:rPr lang="ru-RU" sz="2000" b="1" dirty="0" smtClean="0">
                <a:latin typeface="Nokia Pure Headline Ultra Light" pitchFamily="34" charset="0"/>
              </a:rPr>
              <a:t>2) Найти </a:t>
            </a:r>
            <a:r>
              <a:rPr lang="ru-RU" sz="2000" b="1" dirty="0" err="1" smtClean="0">
                <a:latin typeface="Nokia Pure Headline Ultra Light" pitchFamily="34" charset="0"/>
              </a:rPr>
              <a:t>контент</a:t>
            </a:r>
            <a:r>
              <a:rPr lang="ru-RU" sz="2000" b="1" dirty="0" smtClean="0">
                <a:latin typeface="Nokia Pure Headline Ultra Light" pitchFamily="34" charset="0"/>
              </a:rPr>
              <a:t>;</a:t>
            </a:r>
          </a:p>
          <a:p>
            <a:pPr algn="ctr"/>
            <a:r>
              <a:rPr lang="ru-RU" sz="2000" b="1" dirty="0" smtClean="0">
                <a:latin typeface="Nokia Pure Headline Ultra Light" pitchFamily="34" charset="0"/>
              </a:rPr>
              <a:t>3) Сделать структуру сайта;</a:t>
            </a:r>
          </a:p>
          <a:p>
            <a:pPr algn="ctr"/>
            <a:r>
              <a:rPr lang="ru-RU" sz="2000" b="1" dirty="0" smtClean="0">
                <a:latin typeface="Nokia Pure Headline Ultra Light" pitchFamily="34" charset="0"/>
              </a:rPr>
              <a:t>4) Сделать страницы сайта при помощи  </a:t>
            </a:r>
            <a:r>
              <a:rPr lang="en-US" sz="2000" b="1" dirty="0" smtClean="0">
                <a:latin typeface="Nokia Pure Headline Ultra Light" pitchFamily="34" charset="0"/>
              </a:rPr>
              <a:t>HTML </a:t>
            </a:r>
            <a:r>
              <a:rPr lang="ru-RU" sz="2000" b="1" dirty="0" smtClean="0">
                <a:latin typeface="Nokia Pure Headline Ultra Light" pitchFamily="34" charset="0"/>
              </a:rPr>
              <a:t> и</a:t>
            </a:r>
            <a:r>
              <a:rPr lang="en-US" sz="2000" b="1" dirty="0" smtClean="0">
                <a:latin typeface="Nokia Pure Headline Ultra Light" pitchFamily="34" charset="0"/>
              </a:rPr>
              <a:t> CSS</a:t>
            </a:r>
            <a:r>
              <a:rPr lang="ru-RU" sz="2000" b="1" dirty="0" smtClean="0">
                <a:latin typeface="Nokia Pure Headline Ultra Light" pitchFamily="34" charset="0"/>
              </a:rPr>
              <a:t> ;</a:t>
            </a:r>
          </a:p>
          <a:p>
            <a:pPr algn="ctr"/>
            <a:r>
              <a:rPr lang="ru-RU" sz="2000" b="1" dirty="0" smtClean="0">
                <a:latin typeface="Nokia Pure Headline Ultra Light" pitchFamily="34" charset="0"/>
              </a:rPr>
              <a:t>5) Разместить на сайте источники; </a:t>
            </a:r>
          </a:p>
          <a:p>
            <a:pPr algn="ctr"/>
            <a:r>
              <a:rPr lang="ru-RU" sz="2000" b="1" dirty="0" smtClean="0">
                <a:latin typeface="Nokia Pure Headline Ultra Light" pitchFamily="34" charset="0"/>
              </a:rPr>
              <a:t>6) Завершить сайт;</a:t>
            </a:r>
          </a:p>
          <a:p>
            <a:pPr algn="ctr"/>
            <a:r>
              <a:rPr lang="ru-RU" sz="2000" b="1" dirty="0" smtClean="0">
                <a:latin typeface="Nokia Pure Headline Ultra Light" pitchFamily="34" charset="0"/>
              </a:rPr>
              <a:t>6) Залить сайт в интернет.</a:t>
            </a:r>
          </a:p>
          <a:p>
            <a:pPr algn="ctr"/>
            <a:endParaRPr lang="ru-RU" sz="2000" dirty="0" smtClean="0">
              <a:latin typeface="Nokia Pure Headline Ultra Light" pitchFamily="34" charset="0"/>
            </a:endParaRPr>
          </a:p>
          <a:p>
            <a:pPr algn="ctr"/>
            <a:endParaRPr lang="ru-RU" sz="2000" b="1" dirty="0">
              <a:latin typeface="Nokia Pure Headline Ultra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ПРОЕКТ\picturies\sublime-text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214554"/>
            <a:ext cx="1092151" cy="1142949"/>
          </a:xfrm>
          <a:prstGeom prst="rect">
            <a:avLst/>
          </a:prstGeom>
          <a:noFill/>
        </p:spPr>
      </p:pic>
      <p:pic>
        <p:nvPicPr>
          <p:cNvPr id="2051" name="Picture 3" descr="F:\ПРОЕКТ\picturies\mow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715272" y="2214554"/>
            <a:ext cx="1143008" cy="1143008"/>
          </a:xfrm>
          <a:prstGeom prst="rect">
            <a:avLst/>
          </a:prstGeom>
          <a:noFill/>
        </p:spPr>
      </p:pic>
      <p:sp>
        <p:nvSpPr>
          <p:cNvPr id="8" name="Скругленный прямоугольник 7"/>
          <p:cNvSpPr/>
          <p:nvPr/>
        </p:nvSpPr>
        <p:spPr>
          <a:xfrm>
            <a:off x="142844" y="142852"/>
            <a:ext cx="4143404" cy="1857388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atin typeface="Nokia Pure Headline Ultra Light" pitchFamily="34" charset="0"/>
              </a:rPr>
              <a:t>Инструменты создания сайта</a:t>
            </a:r>
            <a:endParaRPr lang="ru-RU" sz="3600" b="1" dirty="0">
              <a:latin typeface="Nokia Pure Headline Ultra Light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000628" y="142852"/>
            <a:ext cx="3929090" cy="1857388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atin typeface="Nokia Pure Headline Ultra Light" pitchFamily="34" charset="0"/>
              </a:rPr>
              <a:t>Инструменты создания документов </a:t>
            </a:r>
            <a:endParaRPr lang="ru-RU" sz="3600" b="1" dirty="0">
              <a:latin typeface="Nokia Pure Headline Ultra Light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844" y="3571876"/>
            <a:ext cx="4143404" cy="1857388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atin typeface="Nokia Pure Headline Ultra Light" pitchFamily="34" charset="0"/>
              </a:rPr>
              <a:t>Инструменты создания картинок</a:t>
            </a:r>
            <a:endParaRPr lang="ru-RU" sz="3600" b="1" dirty="0">
              <a:latin typeface="Nokia Pure Headline Ultra Light" pitchFamily="34" charset="0"/>
            </a:endParaRPr>
          </a:p>
        </p:txBody>
      </p:sp>
      <p:sp>
        <p:nvSpPr>
          <p:cNvPr id="2053" name="AutoShape 5" descr="ÐÐ°ÑÑÐ¸Ð½ÐºÐ¸ Ð¿Ð¾ Ð·Ð°Ð¿ÑÐ¾ÑÑ htm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4" name="Picture 6" descr="F:\ПРОЕКТ\page-picturies\html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2143116"/>
            <a:ext cx="2000264" cy="1214431"/>
          </a:xfrm>
          <a:prstGeom prst="rect">
            <a:avLst/>
          </a:prstGeom>
          <a:noFill/>
        </p:spPr>
      </p:pic>
      <p:pic>
        <p:nvPicPr>
          <p:cNvPr id="2055" name="Picture 7" descr="F:\ПРОЕКТ\page-picturies\67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042" y="5572140"/>
            <a:ext cx="1143008" cy="1143008"/>
          </a:xfrm>
          <a:prstGeom prst="rect">
            <a:avLst/>
          </a:prstGeom>
          <a:noFill/>
        </p:spPr>
      </p:pic>
      <p:pic>
        <p:nvPicPr>
          <p:cNvPr id="2056" name="Picture 8" descr="F:\ПРОЕКТ\page-picturies\Без названия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5572140"/>
            <a:ext cx="1139518" cy="1143008"/>
          </a:xfrm>
          <a:prstGeom prst="rect">
            <a:avLst/>
          </a:prstGeom>
          <a:noFill/>
        </p:spPr>
      </p:pic>
      <p:sp>
        <p:nvSpPr>
          <p:cNvPr id="16" name="Скругленный прямоугольник 15"/>
          <p:cNvSpPr/>
          <p:nvPr/>
        </p:nvSpPr>
        <p:spPr>
          <a:xfrm>
            <a:off x="4714876" y="3571876"/>
            <a:ext cx="4143404" cy="1857388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atin typeface="Nokia Pure Headline Ultra Light" pitchFamily="34" charset="0"/>
              </a:rPr>
              <a:t>Источники</a:t>
            </a:r>
            <a:endParaRPr lang="ru-RU" sz="3600" b="1" dirty="0">
              <a:latin typeface="Nokia Pure Headline Ultra Light" pitchFamily="34" charset="0"/>
            </a:endParaRPr>
          </a:p>
        </p:txBody>
      </p:sp>
      <p:pic>
        <p:nvPicPr>
          <p:cNvPr id="1026" name="Picture 2" descr="F:\ПРОЕКТ\picturies\1004px-Google__G__Logo.sv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43834" y="5572140"/>
            <a:ext cx="1121756" cy="11429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500298" y="142852"/>
            <a:ext cx="4143404" cy="1428760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Nokia Pure Headline Ultra Light" pitchFamily="34" charset="0"/>
              </a:rPr>
              <a:t>Структура главной страницы</a:t>
            </a:r>
            <a:endParaRPr lang="ru-RU" sz="2400" b="1" dirty="0">
              <a:latin typeface="Nokia Pure Headline Ultra Light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357290" y="1857364"/>
            <a:ext cx="6422276" cy="3643338"/>
          </a:xfrm>
          <a:prstGeom prst="roundRect">
            <a:avLst>
              <a:gd name="adj" fmla="val 476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latin typeface="Nokia Pure Headline Ultra Light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500166" y="1928802"/>
            <a:ext cx="6143668" cy="837549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Nokia Pure Headline Ultra Light" pitchFamily="34" charset="0"/>
              </a:rPr>
              <a:t>Шапка (</a:t>
            </a:r>
            <a:r>
              <a:rPr lang="en-US" sz="2400" b="1" dirty="0" smtClean="0">
                <a:latin typeface="Nokia Pure Headline Ultra Light" pitchFamily="34" charset="0"/>
              </a:rPr>
              <a:t>header</a:t>
            </a:r>
            <a:r>
              <a:rPr lang="ru-RU" sz="2400" b="1" dirty="0" smtClean="0">
                <a:latin typeface="Nokia Pure Headline Ultra Light" pitchFamily="34" charset="0"/>
              </a:rPr>
              <a:t>)</a:t>
            </a:r>
            <a:endParaRPr lang="ru-RU" sz="2400" b="1" dirty="0">
              <a:latin typeface="Nokia Pure Headline Ultra Light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500166" y="2857496"/>
            <a:ext cx="1657362" cy="857256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Nokia Pure Headline Ultra Light" pitchFamily="34" charset="0"/>
              </a:rPr>
              <a:t>Блок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857884" y="2857496"/>
            <a:ext cx="1657362" cy="857256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Nokia Pure Headline Ultra Light" pitchFamily="34" charset="0"/>
              </a:rPr>
              <a:t>Блок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714744" y="3786190"/>
            <a:ext cx="1657362" cy="857256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Nokia Pure Headline Ultra Light" pitchFamily="34" charset="0"/>
              </a:rPr>
              <a:t>Блок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714744" y="2857496"/>
            <a:ext cx="1657362" cy="857256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Nokia Pure Headline Ultra Light" pitchFamily="34" charset="0"/>
              </a:rPr>
              <a:t>Блок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500166" y="3786190"/>
            <a:ext cx="1657362" cy="857256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Nokia Pure Headline Ultra Light" pitchFamily="34" charset="0"/>
              </a:rPr>
              <a:t>Блок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857884" y="3786190"/>
            <a:ext cx="1657362" cy="857256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Nokia Pure Headline Ultra Light" pitchFamily="34" charset="0"/>
              </a:rPr>
              <a:t>Блок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428728" y="4714884"/>
            <a:ext cx="6215106" cy="730421"/>
          </a:xfrm>
          <a:prstGeom prst="roundRect">
            <a:avLst>
              <a:gd name="adj" fmla="val 1448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Nokia Pure Headline Ultra Light" pitchFamily="34" charset="0"/>
              </a:rPr>
              <a:t>Подвал (</a:t>
            </a:r>
            <a:r>
              <a:rPr lang="en-US" sz="2400" b="1" dirty="0" smtClean="0">
                <a:latin typeface="Nokia Pure Headline Ultra Light" pitchFamily="34" charset="0"/>
              </a:rPr>
              <a:t>footer</a:t>
            </a:r>
            <a:r>
              <a:rPr lang="ru-RU" sz="2400" b="1" dirty="0" smtClean="0">
                <a:latin typeface="Nokia Pure Headline Ultra Light" pitchFamily="34" charset="0"/>
              </a:rPr>
              <a:t>)</a:t>
            </a:r>
            <a:endParaRPr lang="ru-RU" sz="2400" b="1" dirty="0">
              <a:latin typeface="Nokia Pure Headline Ultra Light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500298" y="142852"/>
            <a:ext cx="4143404" cy="1428760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Nokia Pure Headline Ultra Light" pitchFamily="34" charset="0"/>
              </a:rPr>
              <a:t>Структура информационной страницы</a:t>
            </a:r>
            <a:endParaRPr lang="ru-RU" sz="2400" b="1" dirty="0">
              <a:latin typeface="Nokia Pure Headline Ultra Light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357290" y="1857364"/>
            <a:ext cx="6422276" cy="3643338"/>
          </a:xfrm>
          <a:prstGeom prst="roundRect">
            <a:avLst>
              <a:gd name="adj" fmla="val 476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latin typeface="Nokia Pure Headline Ultra Light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500166" y="1928802"/>
            <a:ext cx="6143668" cy="837549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Nokia Pure Headline Ultra Light" pitchFamily="34" charset="0"/>
              </a:rPr>
              <a:t>Шапка (</a:t>
            </a:r>
            <a:r>
              <a:rPr lang="en-US" sz="2400" b="1" dirty="0" smtClean="0">
                <a:latin typeface="Nokia Pure Headline Ultra Light" pitchFamily="34" charset="0"/>
              </a:rPr>
              <a:t>header</a:t>
            </a:r>
            <a:r>
              <a:rPr lang="ru-RU" sz="2400" b="1" dirty="0" smtClean="0">
                <a:latin typeface="Nokia Pure Headline Ultra Light" pitchFamily="34" charset="0"/>
              </a:rPr>
              <a:t>)</a:t>
            </a:r>
            <a:endParaRPr lang="ru-RU" sz="2400" b="1" dirty="0">
              <a:latin typeface="Nokia Pure Headline Ultra Light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071802" y="2857496"/>
            <a:ext cx="2714644" cy="1500198"/>
          </a:xfrm>
          <a:prstGeom prst="roundRect">
            <a:avLst>
              <a:gd name="adj" fmla="val 9305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Nokia Pure Headline Ultra Light" pitchFamily="34" charset="0"/>
              </a:rPr>
              <a:t>Информация (белый блок)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071802" y="4500570"/>
            <a:ext cx="2714644" cy="857256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Nokia Pure Headline Ultra Light" pitchFamily="34" charset="0"/>
              </a:rPr>
              <a:t>Информация </a:t>
            </a:r>
            <a:r>
              <a:rPr lang="ru-RU" sz="1600" b="1" dirty="0" smtClean="0">
                <a:latin typeface="Nokia Pure Headline Ultra Light" pitchFamily="34" charset="0"/>
              </a:rPr>
              <a:t>(Серый </a:t>
            </a:r>
            <a:r>
              <a:rPr lang="ru-RU" sz="1600" b="1" dirty="0" smtClean="0">
                <a:latin typeface="Nokia Pure Headline Ultra Light" pitchFamily="34" charset="0"/>
              </a:rPr>
              <a:t>блок)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857620" y="4000504"/>
            <a:ext cx="1143008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картинка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1571604" y="2143116"/>
            <a:ext cx="476253" cy="4286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2143108" y="2143116"/>
            <a:ext cx="476253" cy="4286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500166" y="3143248"/>
            <a:ext cx="1428760" cy="1500198"/>
          </a:xfrm>
          <a:prstGeom prst="roundRect">
            <a:avLst>
              <a:gd name="adj" fmla="val 11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Кнопки: главная и на вверх   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rot="5400000" flipH="1" flipV="1">
            <a:off x="2000232" y="2928934"/>
            <a:ext cx="28575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571736" y="71414"/>
            <a:ext cx="4143404" cy="1143008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atin typeface="Nokia Pure Headline Ultra Light" pitchFamily="34" charset="0"/>
              </a:rPr>
              <a:t>Преимущества:</a:t>
            </a:r>
            <a:endParaRPr lang="ru-RU" sz="3600" b="1" dirty="0">
              <a:latin typeface="Nokia Pure Headline Ultra Light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571736" y="1357298"/>
            <a:ext cx="4143404" cy="5357850"/>
          </a:xfrm>
          <a:prstGeom prst="roundRect">
            <a:avLst>
              <a:gd name="adj" fmla="val 353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Nokia Pure Headline Ultra Light" pitchFamily="34" charset="0"/>
              </a:rPr>
              <a:t>1)Дизайн;</a:t>
            </a:r>
          </a:p>
          <a:p>
            <a:pPr algn="ctr"/>
            <a:r>
              <a:rPr lang="ru-RU" sz="2800" dirty="0" smtClean="0">
                <a:latin typeface="Nokia Pure Headline Ultra Light" pitchFamily="34" charset="0"/>
              </a:rPr>
              <a:t>2)Видеоролики ;</a:t>
            </a:r>
          </a:p>
          <a:p>
            <a:pPr algn="ctr"/>
            <a:r>
              <a:rPr lang="ru-RU" sz="2800" dirty="0" smtClean="0">
                <a:latin typeface="Nokia Pure Headline Ultra Light" pitchFamily="34" charset="0"/>
              </a:rPr>
              <a:t>3)Не </a:t>
            </a:r>
            <a:r>
              <a:rPr lang="ru-RU" sz="2800" dirty="0" err="1" smtClean="0">
                <a:latin typeface="Nokia Pure Headline Ultra Light" pitchFamily="34" charset="0"/>
              </a:rPr>
              <a:t>клипартные</a:t>
            </a:r>
            <a:r>
              <a:rPr lang="ru-RU" sz="2800" dirty="0" smtClean="0">
                <a:latin typeface="Nokia Pure Headline Ultra Light" pitchFamily="34" charset="0"/>
              </a:rPr>
              <a:t>  картинки ; </a:t>
            </a:r>
          </a:p>
          <a:p>
            <a:pPr algn="ctr"/>
            <a:r>
              <a:rPr lang="ru-RU" sz="2800" dirty="0" smtClean="0">
                <a:latin typeface="Nokia Pure Headline Ultra Light" pitchFamily="34" charset="0"/>
              </a:rPr>
              <a:t>4)Картинки созданные лично автором;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2571736" y="71414"/>
            <a:ext cx="4143404" cy="1143008"/>
          </a:xfrm>
          <a:prstGeom prst="roundRect">
            <a:avLst>
              <a:gd name="adj" fmla="val 930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atin typeface="Nokia Pure Headline Ultra Light" pitchFamily="34" charset="0"/>
              </a:rPr>
              <a:t>Вывод:</a:t>
            </a:r>
            <a:endParaRPr lang="ru-RU" sz="3600" b="1" dirty="0">
              <a:latin typeface="Nokia Pure Headline Ultra Light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71736" y="1428736"/>
            <a:ext cx="4143404" cy="5286412"/>
          </a:xfrm>
          <a:prstGeom prst="roundRect">
            <a:avLst>
              <a:gd name="adj" fmla="val 311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latin typeface="Nokia Pure Headline Ultra Light" pitchFamily="34" charset="0"/>
              </a:rPr>
              <a:t>В ходе изучения и создания информационного сайта я научился работать в</a:t>
            </a:r>
            <a:r>
              <a:rPr lang="en-US" sz="3200" b="1" dirty="0" smtClean="0">
                <a:latin typeface="Nokia Pure Headline Ultra Light" pitchFamily="34" charset="0"/>
              </a:rPr>
              <a:t> HTML</a:t>
            </a:r>
            <a:r>
              <a:rPr lang="ru-RU" sz="3200" b="1" dirty="0" smtClean="0">
                <a:latin typeface="Nokia Pure Headline Ultra Light" pitchFamily="34" charset="0"/>
              </a:rPr>
              <a:t> и</a:t>
            </a:r>
            <a:r>
              <a:rPr lang="en-US" sz="3200" b="1" dirty="0" smtClean="0">
                <a:latin typeface="Nokia Pure Headline Ultra Light" pitchFamily="34" charset="0"/>
              </a:rPr>
              <a:t> CSS.</a:t>
            </a:r>
            <a:r>
              <a:rPr lang="ru-RU" sz="3200" b="1" dirty="0" smtClean="0">
                <a:latin typeface="Nokia Pure Headline Ultra Light" pitchFamily="34" charset="0"/>
              </a:rPr>
              <a:t>  </a:t>
            </a:r>
            <a:endParaRPr lang="ru-RU" sz="3200" b="1" dirty="0">
              <a:latin typeface="Nokia Pure Headline Ultra Ligh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158</Words>
  <PresentationFormat>Экран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Андреи</dc:creator>
  <cp:lastModifiedBy>Ученик</cp:lastModifiedBy>
  <cp:revision>18</cp:revision>
  <dcterms:created xsi:type="dcterms:W3CDTF">2020-02-24T03:41:54Z</dcterms:created>
  <dcterms:modified xsi:type="dcterms:W3CDTF">2020-02-25T06:48:05Z</dcterms:modified>
</cp:coreProperties>
</file>