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61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1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D11C-02FF-4A94-BB9A-5FECBFB6DF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E0FB-4177-48A8-9514-92A89423A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Business/Genealogy%20Terms.doc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Business/List%20of%20occasions%20-%20we%20can%20use.docx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29067" r="49441" b="17651"/>
          <a:stretch/>
        </p:blipFill>
        <p:spPr bwMode="auto">
          <a:xfrm>
            <a:off x="483427" y="1295400"/>
            <a:ext cx="406234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861774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Sign Up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8617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    </a:t>
            </a:r>
            <a:r>
              <a:rPr lang="en-US" sz="3200" dirty="0" err="1" smtClean="0">
                <a:solidFill>
                  <a:srgbClr val="002060"/>
                </a:solidFill>
              </a:rPr>
              <a:t>Gifmatch</a:t>
            </a:r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0" t="6091" r="3268" b="86066"/>
          <a:stretch/>
        </p:blipFill>
        <p:spPr bwMode="auto">
          <a:xfrm>
            <a:off x="4729673" y="27249"/>
            <a:ext cx="4395854" cy="76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427" y="5883564"/>
            <a:ext cx="8508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Mobile App       About us         Terms of service        Privacy         Cookies        Help </a:t>
            </a:r>
            <a:r>
              <a:rPr lang="en-US" sz="900" dirty="0" smtClean="0"/>
              <a:t>         Advertise </a:t>
            </a:r>
            <a:r>
              <a:rPr lang="en-US" sz="900" dirty="0"/>
              <a:t>on </a:t>
            </a:r>
            <a:r>
              <a:rPr lang="en-US" sz="900" dirty="0" smtClean="0"/>
              <a:t>Gifmatch.com</a:t>
            </a:r>
            <a:endParaRPr lang="en-US" sz="900" dirty="0"/>
          </a:p>
          <a:p>
            <a:r>
              <a:rPr lang="en-US" sz="900" dirty="0" smtClean="0"/>
              <a:t>	</a:t>
            </a:r>
          </a:p>
          <a:p>
            <a:r>
              <a:rPr lang="en-US" sz="900" dirty="0" err="1" smtClean="0"/>
              <a:t>Gifmatch</a:t>
            </a:r>
            <a:r>
              <a:rPr lang="en-US" sz="900" dirty="0" smtClean="0"/>
              <a:t> © 2014 · English (US)</a:t>
            </a:r>
            <a:endParaRPr lang="en-US" sz="900" dirty="0"/>
          </a:p>
        </p:txBody>
      </p:sp>
      <p:sp>
        <p:nvSpPr>
          <p:cNvPr id="6" name="AutoShape 2" descr="data:image/jpeg;base64,/9j/4AAQSkZJRgABAQAAAQABAAD/2wCEAAkGBxITEBUQEQ8SEBURFhUVFRUYFQ8UHRUXGBsZFhcXGBYZHCogGRolGxQXITEhJSwrLi4uFx8zODMsNygtLisBCgoKDg0OGxAQGjckICYsLCwsNCwvLjIsLCwsNSwsLCwsLCw3LywsLCwsLCwsLCwsLCwsLCwsLCwsLCwsLCwsLP/AABEIAGcB6AMBEQACEQEDEQH/xAAcAAEAAgIDAQAAAAAAAAAAAAAABQYDBwECBAj/xABQEAABAwIBBQsGCwUGBQUAAAABAAIRAwQSBQYTIdIHFyIxQVFTZHGUoxQyYXOBsRUjNVJUcpGTobPDM0KSssEkJYKiwtEWNENig0VjdNPx/8QAGgEBAAMBAQEAAAAAAAAAAAAAAAIDBAEFBv/EADIRAAIBAgUDBAIABQQDAAAAAAABAgNRBBESExQhMTIzQWGBInEjUpGh8AUVQrE0Q0T/2gAMAwEAAhEDEQA/ALln5nXUp3AtLeoaZbTNSs4BhMEcFjS4HCYBM8esLfhMPGcXKS+EZ61Rp5Iorss1iZ01fXz3F1twt3HhYz7krnHwxW6at9/dbacenYbkrj4YrdNW+/uttOPTsNyVx8MVumrff3W2nHp2G5K4+GK3TVvv7rbTj07DclcfDFbpq3391tpx6dhuSuPhit01b7+62049Ow3JXHwxW6at9/dbacenYbkrj4YrdNW+/uttOPTsNyVx8MVumrff3W2nHp2G5K5gvct1xTcW16wIGo6e5PveuSoQSzyOqpLPuS9ndVHUmOdXuCXNaT/aLkayPrqCpQfsd1u5l07+muO8XW2mzCw1sad/TXHeLrbTZhYa2NO/prjvF1tpswsNbGnf01x3i6202YWGtjTv6a47xdbabMLDWxp39Ncd4uttNmFhrY07+muO8XW2mzCw1sad/TXHeLrbTZhYa2NO/prjvF1tpswsNbGnf01x3i6202YWGtjTv6a47xdbabMLDWxp39Ncd4uttNmFhrY07+muO8XW2mzCw1sad/TXHeLrbTZhYa2NO/prjvF1tpswsNbGnf01x3i6202YWGtjTv6a47xdbabMLDWxp39Ncd4uttNmFhrY07+muO8XW2mzCw1sad/TXHeLrbTZhYa2NO/prjvF1tpswsNbGnf01x3i6202YWGtjTv6a47xdbabMLDWxp39Ncd4uttNmFhrY07+muO8XW2mzCw1sad/TXHeLrbTZhYa2NO/prjvF1tpswsNbGnf01x3i6202YWGtjTv6a47xdbabMLDWxp39Ncd4uttNmFhrY07+muO8XW2mzCw1sad/TXHeLrbTZhYa2NO/prjvF1tpswsNbGnf01x3i6202YWGtjTv6a47xdbabMLDWxp39Ncd4uttNmFhrY07+muO8XW2mzCw1sad/TXHeLrbTZhYa2NO/prjvF1tpswsNbGnf01x3i6202YWGtjTv6a47xdbabMLDWxp39Ncd4uttNmFhrY07+muO8XW2mzCw1sad/TXHeLrbTZhYa2NO/prjvF1tpswsNbGnf01x3i6202YWGtnLLmoDIr3AI4j5Rc+4uj7UdCFhrZdMzM5H1ahtK7sdQUxUp1OCDUZOFwcAIxNMaxxhwWDEUNHVdjTSqaujNe55VIyveT81g8GmvQwa/gr9mat6jILGtZSMaAY0AxoBjQDGgGNAMaAY0AxoDBfO+Ld2KNTxZ2Pcsdi74il6tvuCqiTZlxKRwYkAxIBiQDEgGJAMSAYkAxIBiQDEgGJAMSAYkAxIBiQDEgGJAMSAYkAxIBiQDEgGJAMSAYkAxIBiQDEgGJAMSAYkAxIBiQDEgGJAMSAYkAxIBiQDEgGJAMSAYkAxIBiQDEgJbNJ/8Aett/8e4H+amseMX8P7L6PkVvP90ZWuu2l+TTWjA+iimv5kJjWsqGNAMaAY0B78i5Ir3T9Hb0y8jznea1n1nHUOzj5gqqtaFJZyJQhKXYu1nuW1CPjrtrTzMpl0f4nET9iwy/1D+WJoWHuz0ncrbyXr/bSYf9Sj/uE/5Ud46uU/PDNw2NSmw1hV0rXOENLS0NLRr1njxfgVsw2I3s+mWRTVp6CBxrSVDGgMN27gO7FCp4s7HuWa1d8RR9W33BUx9ybO2JTODEgGJAMSAY0AxIBiQDEgGJAMSAYkAxIBiQDEgGJAMSAYkAxIBiQDEgGJAMSAYkAxIBiQDEgGNAMSAYkAxIBiQDEgGJAMSAYkAxIBjQDEgGJAMSAYkAxIBiQDEgGJAMSAYkBK5kunK1H1Nx+msmN9P7LqHkQO6F8rXXbS/Jpq7A+iivEeZX5WwpEoBKA4c6BKA+g808kttbOlRaBOEOqH51RwBc77fwAXz1Wo6k3JnpQjpikTCqJEJWzusGuLHX1AOBgjGNR5ieIK1UKjWaiyDqQXuau3UMpMrXzTSe2oxlGm0OaQ4EkveYI+sPsXqYCDjB53MuIecioytpQJQGO4PAPYoVPFko9yz0D8RR9W33BUw9ybOZUzglAJQCUAlAJQCUAlAJQCUAlAJQCUAlAJQCUAlAJQCUAlAJQCUAlAJQCUAlAJQCUAlAJQCUAlAJQCUAlAJQCUAlAJQCUAlAJQCUAlAJQCUAlAS+Yp/vWj6m4/TWPHen9l1DyIPdE+Vrrtpfk01dgfRRXiPNlelbCkSgEoDglcfY6u59M2/mN+qPcvm2emV3dHuX08mV3McWkimyRqMPqMa6O1pI9qvwsVKrFMrqvKDyNEBe8eecoBKASgMdweCexQqeLJR7loo/sKPq2+4KmHuTZxKmcEoCeyBmpXum6RpbSp6wHuk4o1HC0cevsWatioU3l3ZbCk5dSXr7nNYNllzTqH5pY+n/AJsTvcqVj4+8Sbw7uVm2yTUddNtHDRVHOLTiE4TBdOrjEDk51qlWiqetdUUqD1aWZM4cjOtKopPe2oXMD5aCNRLmxr+r+K5QrKqs0sjtSGh5EZKuICUAlAJQCUAlAJQCUAlAJQCUAlAJQCUBO5uZs1Ltr3sqspimQ04g4zInkWaviVSeTWZbTpa1nmR9hkmvWLhQomro9ToNMRMgec4fNKslWhBJyeWZBQk+xlyRkarcVzbtwse0OJxkgDCQCJaDrkrlStGEVLujsabk8jBlawfb1nUHlpcyJLSSNYDtUgHlUqVRVI6kcnHS8jySrCIlAWmzzFualNlVtSgBUa14BdVmHAETwOPWsUsbBPLIvVBv3M295d9Jb/xVf/rXOfCzHHlcrWVLJ1Cs+g8tLqRaCWkkGWteIkA8ThyLXTmpxUkUyjpeR5ZUzglAJQCUAlAFxvIE1l/NqtaNY+q6k4PcWjAXnXBOuWjmVFHExqvJIsnScFmyFlaCsSgEoBKASgEoCb/4ZreSeW4qWjw4oxPxRMcWGJ9qzcmO5t5Fm09OohJWkrEoBKASgJnMP5Vo+puP01jxvp/ZdQ8iD3Rfla67aX5NNXYH0UQxHmyuythQJQHDnQCeZAbBttyus+m14vKQD2tdGifqxAH53pXmv/UF20/3NKwzubbpNhoHHAA+xeYayKzsyObuzqWzagpmpgIcQXAYXtfrAI+bHtVlGptzUsuxGcdUcjX29LX+m0vuqm0t/wDuK/l/uZuM7/2KVl/JZtbmpbGoKhpEAuALRJaHcRJ5HBbaNTchqyyKZx0vIj5VpASgOlc8E9ihU8WSj3LPS/YUPVt9wVMPcmziVM4JQG1229StkmmyzeGONKkAcRb5sY24hrB1OHbxrxs1Gs3UXuzbk3D8So2NO/sawquoViwE4w0F7XCP3iyQOeTzLZN0asck0mUrXB5sVsotv8oW5AfbE/FufTfD9Qe4EOjUeMdhRU3Roy9xqU5r2OM6shPbe0ranWrXDqrGw6tUxkS54jFGpgDSftTD1ltuTSWVhUg9SSJyrmbYUGAXNy8PfxOL2s7S1sRAnlnjVCxVaT/FE9mCXU8d/mLSpWlaubiq99NlWozCaWBwaC5kjATxRMHniFOOMlKajlY46CUW8zHkfMqnXsm3GnqMqPDjrNLA2HEEkYMUQJ872rtTFyhUccuhyNFOOZ77HNHJ1ZpZRuaj3tGtwe2e3DhwlvYPaq5YqtF5yRJUqb7FGypYuoVn0HkE03RImCOMH2ggr0Kc1OKkjNKOl5EpmfkOnd1n06j6jAxmIFhYDMga8TTq1qrE1pUkmidKCm+pG5wWgoV61FjnOFIkAuwkngg64AHLzBWUZucFJkZrTJpFhzqzUpWtCnVp1azy+o1hDzSIALXHVhYDOocqzUMVOpJppdi2pSUVmiUu8wbemG1Dd1WUxrqF7qPFyBpDBBJPGZ7FVHG1H0y6k3Qivc5r5k2taiX2Vc4hMS/G0nmdqlp/34iixdSMspoOjFr8TXz2kEtILSCQQeQjUQfavSTTWaMvYtdxmrR+Dhe0qtZz8DXFrjSLQZAqDUwGBwo18ixRxM93RJLuXuktGpGfNTM2ldW4r1atZhLnABhpAQNU8JhMzPKuV8VKnPTFI7ToqUc2Reaebwua9SjVe9gotOMswA4g7DHCaRGp3JyK2viHTgpR9yFOnqbTLBm/m3TdUuadK9vaTaNUM4FVjMRDRiLsLIJDpHEstWvLKLlFPNWLYU11SbJDc7taDKdR1Oq99R+HStdh4EF4bENHHr5Sq8VKTazXT2J0kl2MGRbS3ZlQm3rPql7K5qB2HgOxt1Nho1azz8SlUlN0UpK2RyKip9DvlzIVmbt9W8uS01cOCmHYYAaG4nECeNp16glKtVUNMF2EoQcs5MgM8s1G2rG16L3OpudhIcQS0kS0hwGtuqNfo1rThsS6j0y7lVWkorNFTlbSg2zeNrHJNPyfHpNDQw4CQ7ibMEHmleLDTvfl2zZueejoU7RZX+befx1Ntbc8N8FH8UZsZvPvqlSrXqva1hDXumXveABGJ08QAkmeQD0drV1RSjBHIU9bbkTNvmzkuu40qNxUxwSCHkzHKMTcLh2Kh4ivDrJdCzbpvoiu081qpvnWQcOBwnVIMCnqIdHPwgI51peJW1r/AMzKtp69JZX5p5NY4UKlxU0pjjqAGTxag3CJ5AfxWXk12tSXT9F21TXRkFljM2rSuadCk7SNrkhjyPNw63Y41ahrkca0U8WnByl3RVKi1JJE3UzUydRincXLzUcAdbwyJ5cLRwWyD53Nxqjk159YroWbVNdGQedma3kmCpTealJ7gJMS08YBIEEHXr1cSvoYncTjLuVzpaeq7F5zwyTTrsp6asKFOk8ue6WgmQWhoJ1Akn0rBQqSg3pWbZoqRUl1IG5zJta1E1LKsS4TEvD2ucNeF2qWni7J4itEcXUjLKoit0YtfiQOamaj7suc9zqVOm7C4gDEXDja2RAjlOtaK+KVPJR6sqp0tXcn6ea+TKjtDSuX6TiBFQGSOaW4XcXIs3Irx/Jrp+i3apvoir5TzarUrptqAKhqkaNwkBwPKeaI1rZDExlTc37dymVJqWksxzRsLdrfK7lxe4cQdhHpLWtGKPSSVk5Vab/BF21CPkyPzizObToeVWlU1qYGJwJa44fnNc0CQOUHX6eRW0cW3LRNdSE6KSziTP8A6B/4f9az/wD1fZZ/6vohskZmsNsbm9q1LdsYmtbowQ2NRdjYeEeRo9HKYGipi3r001mVxorTnIqdzgxu0ePBPBxlpdHpLQBPYPt41sjqy/LuUvLPoY5UjglATWYXyrR9TX/TWPG+n9l1DyIPdG+VrrtpflU1dgfRRCv5srkrYUCUB1qcR7CgZvzJmd9gKFJpvqALabAQXjUQ0AheBKhUzf4v+h6KqQy7llBnWOVUEzBfXtOjTNWtUbSY2MTnGAJIAk9pA9qlGLk8kG0urIn/AIyyd9Pt/wCMKzYq/wAr/oQ3YXNI50XorX1zWaQ5r6z8LhrDmtOBrgeYtaD7V7WHjppRTMNR5ybIuVcQEoDpWPBKhU8WSj3LRTPxFD1bfcFTD3Js6ypnDguQFsoUso2FDThwbSdhJAc144UBpLSNXGBI9Cwt0a8tPuXpTprP2JXIu6A91RlOtSacbmtDmSCCTA1GZ4/Qq6uCUU3Fk4V83k0SOXsn02ZTsqzGhrqr6gfAAxYWEgn06yJ7OZVUpt0Zxfx/2SlFa4s7X5Hw5bz9Hdh7Zq/0xLkc+PL9nX6i/RWN0wvF6MU4TSZg9hdij2+8LXgctt/spr56ix2eL4BfjmfJq0T82H4f8sLLLLk9LotXpdbGK1cRkAkGPiqv87l2X/k/YXpfRA7mZ/tp9U/3tWnHemv2VUPI8Ofh/vCt/g/kYrMJ6SI1vNkruWf81V9V/qaqcf4r9k8P3ZA57f8AO3I/7vexsLRhfSiVVfNl63SBFnRH/vU/5Xrz8J5v9M01vFfsxbp5d5LRicOkE9uB2GfxUsFluP8ARyv4ni3KS7FcceGKc/W4UfhP4KzH5fiRw/uVTOYjy24ji0r/AH6/xWvD+lH9FNTzZcswamnsLi0ceLG0ehtRu1iPtCw4taKqmv8AMi+i84NHotrl1ozJls7gufJqt9LmwR/HWn2KDjuOpNf5/iJJ6VFHusLUWj8oXLhALsYPO1rNJ/NUcPYoSk6ihD/O5JLTqZHblzy6lcOJkuqAk85Ikn7VbjVlKK+CFB5pmDcv/aXXaz31F3G9ofo5Q7s8mZnytX/8/wDOFPEehH6OU/UZEZ/vPwhW18WCPRwGq/B+kiut5lrzyP8AdFLst/cFjw3r/wBS+r6ZrOV6xjNu3WUn2+SqVZgBc2jQidY1ho/qvFjBTraXdm5y0wzKlvh3XzaX8J/3WzgwuUb8j0ZmZGNWlUua1epSo4nnAxxZijW9ziOTk1cyhiaijJQiupKlHNZtklmvd5O8qbTtLd+Mtd8Y4kwAJMAuMT2BV141tGc30JU3DPKKJbJYHwneH97Bb/ZhP9VTPPaj+2WLzf0azzjc7y2vM4tM8DjnzuDHswx7F6lDLaX6MdTPWy6ZoNvRdDywVQCx+jxuxcKWzGs68MrDiNrR/DNFPXn+R0zmucmi6eLmhXdVGHEQ6AeCIgaQaojkXaMa+j8H0E3T1fkefODOK3q2Pk1OjcNA0IY5wbADHMIl+Ik6mxPLK7SozjU1Nr3OSmnHI926oXaCjE4dIcXbhOGfxUcDlrf6O4jxPJuUl83HzPi4+twp/CFPH5ZxuRw+fUsNOPIbrQceO84uPFjqTEcvN7Fl/wCcdXwXf8Xl8mq8iOd5TR0fnGrTwx9Yf0Xr1stDzsYoeSyNv3+Dy22mMWGvh+xk/h/VeNHPQ/o3PujXe6OXeXuxTGjZh+rr4v8AFiXpYLLb+zLX8i05ik/BbzU8ya0T83Xi9k4vxWTFet0+C6j4dT2ZsPptyVRdWw6NtPE6dY1OJ4uXWAoVk3WaXfMlDLQszx570DdWDbig9zms+Nw6xiZGskfObr1fWCnhpbdXTL9Eaq1QzRq6V65jOZQCUBN5gfKtH1Nf9NY8b6f2XUPIg90f5Wuu2l+VTV2B9FEK/mytythSJQCUAlcfYI+nbfzG/Vb7l82z0ysbqXyVX7aP5rFownrRK63gzRMr3TAJQCUAlAdKx4JUKnizse5aG/sKHq2+4KmHuTZ0lTOCUBd8289WMoi2uqekY0YQYB4PI1zTqIjVP/6vPrYRuWqBohWSWUiQo5fyTROlo2wDxxYabAR2EnV7FW6OIl0k/wC5PXTXVEBXzsNW/o3VRpFOgThY3XAIIOsxJJI+xaFhtNJxXdlTq5zTfY5y/lw3N9SrWjKmNjGta2JcXNL3mAJkQfeuUqKp03Gp2OznqknEsN7nhSDWtvsnva8DE1r2tIPIS3GARyc/tWeOGk3/AA5dCx1UvJEjd5QdWyPWrPaKelo1sLRyNOJtMemRh1+lVxgo11FXRJvOm38FTpZz0hks2WF+Mse2eDEucXc88q1vDy3tftmU7i0aSMzPywy1uDVqBzhgc3gxMkg8vYrcTSdSOSIUpqLzZ585sotuLqpXYCGvwwDE6mhvJ2KdCDhBRZypJSlmjtmxlo2lwK2HECCx7eKWmCY9MgH2elcr0tyOQpz0vMt+Uc7Mnl3lAtRVrtAwlzWDWOKXSTq7Fihhq3jnki91Yd8upG51510rqhTpMa8ObUY9xOGNQIMQedyto4eVOTbsyM6qkkkXDOzKtOhSp6aiK1Kq7A9pAOrCXAgHUYIWOhTlOT0vJouqSUV1IGtnpaUKBp2VDATMDC1rQT+8YJkrQsLUnLOoyt1oxX4mu3vJJJMkkknnJ1kr0kslkZSezNy6LSu57w5zHsLXARMyC06+aCP8Sz4mi6kcl3LaU9L6nbO3OEXFyytSDmik1uHFHnBxdOr0x9i5QoOEHGXuKlTVJNE1nVnrSuLV1Ckx7S8tknD5oOIjUecBUUMLKE1KRZUrJxyR4sys56VpTqMqNe4vcHDDh5o5SrMTh5VJJojSqKKyZgzPzlZaVapewuZWjWIkEEkajx+cV3EYd1IrLujlOoot5km3Oayp3jbmlQcwFlQVIawFznFpB445D9qq49Vw0t2yJ7kFLNFZzoyi24uqlZgIa/DAMTqaG8nYtdCDhBRZTUkpSzRO5wZ00a1gy1Y14e0UpJwxwAJ5fQs9HDyhV1P5LZ1E45FOlbjOXPKuddGpk5to1rw8MpNk4YlmGeWf3Vgp4acaut9jRKqnDIpkreZy5Zm5106FJ1tXYXMJcQRB87zmkHjH+6w4nDSnLVEvpVVFZM9NlnNYWtQeS2ha106R5JLo1kNbicdUxqkD0KEsPWqL82SVSEX+KPFdZ2NblDyygHFr2BlRjoExqgETzNM8hB5CpxwzdLRL6IuqtepE2/OvJr3i4fbE1WxDiymSCOLXPJzqjjV0tKfQs3ab6ldytnlVqXdO4YMDaE4Gceo6nYufEB7PxWmnhUoOL9yqVZuWaJ2vnRk24w1Lq1mo0RrDXRyxikSJ5wqFh68OkH0LNynLuiGztzt8pa2jSZo6TCDyS6OLUNQA5ldQwzh+Uu5CpV1dETt/n5a1IpvtzUpOkVA8MOrVhIEwdaojg6i6p9Sx1ovoY7nPS1oUDSsaOAmY4LWtaT+8QCcRXY4WpOWdRnHWjFZRIHNPOx1q5zXg1KbziInWHcrgfTze5aK+GVTqu5XTq6e5YKec+TKbzXpWsVTJkMptMnj1zqlZuPXktLfQt3Ka6oquU8561W6bdA4DTjRtGsNA5PTMmeda4YeMYOFyiVVuWZaHZ3WFyxvllric3/tY8DngkggHm96y8arB/gy7dhLyRH5y55tqUfJbWnoqZAaTqHB+a1o1AKyjhWpapkZ1k1lEx/8AFFL4L8iwvx6PBPBicU88rvHlva/bM5uLRpOMzc7m21N1Gs1z2E4mRBgnzhr5Dx/bzruJwznLVEUqqismVrKbqRrPNAFtMmWNMS0HXh1HiBmPRC009SilLuVSyz6HllWERKAndz/5Vo+pr/prHjfT+y6h5EHuk/K1120vyqauwPoohX82VpaykIAgC4+wR9P2/mN+q33L5xnplY3Uvkqv20fzWLRhPWiV1vBmh17hgCAIAgOtXzSoVPFnY9y0D9hQ9W33BVR9ybMcqRwSgEoBKASgM1ndvpVG1absLmGQfSoyipLJnU2nmi7t3QmuaBXs6dUjlmBPOAWuj7VheCaf4yNG+vdETnNnlUumaINFKnqJAJJdHFJ5vRCuo4VU3qfVkJ1XJZFYlaikSgEoBKASgOWOgg8xCPqjqLLnVnX5XSZT0WjwOxTiJnUWxxelZaGG2pZ5ltSrqWRWZWopEoBKASgEoBKASgEoBKASgEoBKASgEoBKASgEoBKASgEoBKASgEoBKASgEoBKASgEoBKASgEoCe3PflWj6mv+msmN9P7L6HkQW6V8rXXbS/Kpq3A+iiuv5sra2FIQBAFx9gfSVDLNtgb/AGq380f9Wlzdq+ecJWPSzVyt7pmU6D8l1mMuKL3E0oa2pTcTFVhMAGeJX4WLVVZorrNaGaRXtmEIAgCA6VOIqFTxZ2PctP8A0KHq2+4KmPuWMxSpkRKASgEoBKASgEoBKASgEoBKASgEoBKASgEoBKASgEoBKASgEoBKASgEoBKASgEoBKASgEoBKASgEoBKASgEoBKASgEoBKASgEoBKASgEoBKAn9zz5Vpepr/AKayY30/svoeRB7pfytc9tL8qmrcD6SK6/mysythSJQCUAQHGEcwQAAcyA5lAJQCUAlAdanEVCp4slHuWk/sKHqm+4KmPuTZhlTIiUAlAJQCUAlAJQCUAlAJQCUAlAJQCUAlAJQCUAlAJQCUAlAJQCUAlAJQCUAlAJQCUAlAJQCUAlAJQCUAlAJQCUAlAJQCUAlAJQCUAlAJQCUBYNzv5Vpepr/prHjfT+y+h5EZurWTqeU6lQjg1203NP1WimR7C38QrcBJOnlYhiFlPMqC2lAQBAEAQBAEAQBAEB1fxKFTxZKPctLv2Fv6pvuCpj7k2YVMiEAQBAEAQBAEAQBAEAQBAEAQBAEAQBAEAQBAEAQBAEAQBAEAQBAEAQBAEAQBAEAQBAEAQBAEAQBAEBZtzG3L8paRuttCi8PPM6oW4R2wxxWLHSWhL5L6C65mys5s2Le9YG1mSWzhcCQWzxwR2BefTqzpvOLNMoRl3KQ/cgpTquawHbSP+laefV+CrjxOu9Az6VV8LZXefU+DnHiN6Bn0qr4WynPqfA48RvQM+lVfC2U59T4HHiN6Bn0qr4WynPqfA48RvQM+lVfC2U59T4HHiN6Bn0qr4WynPqfA48RvQM+lVfC2U59T4HHiN6Bn0qr4WynPqfA48RvQM+lVfC2U59T4HHiN6Cn9Jq+Fsrjx1RrLodWHijPvWmA3y2vDRDR8TqHN5i5zZ2Q2Fc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jer65W8HZTmzshsRuN6vrlbwdlObOyGxG43q+uVvB2U5s7IbEbnanuVtnhXlcjlANIfiGo8bUshsRLvm9kCjaUtFRYGjjJ4y487idZPpKyznKbzkXRiorJ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74840"/>
            <a:ext cx="3124200" cy="70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8200" y="3136284"/>
            <a:ext cx="75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OR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21648" y="168156"/>
            <a:ext cx="410113" cy="262731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Gif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32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Invite Friends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Wish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rivacy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Account Settings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14471" r="2206" b="2840"/>
          <a:stretch/>
        </p:blipFill>
        <p:spPr bwMode="auto">
          <a:xfrm>
            <a:off x="2003293" y="990600"/>
            <a:ext cx="482840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4800600" y="152400"/>
            <a:ext cx="1828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</a:t>
            </a:r>
            <a:r>
              <a:rPr lang="en-US" dirty="0" err="1" smtClean="0"/>
              <a:t>Gifmatch</a:t>
            </a:r>
            <a:r>
              <a:rPr lang="en-US" dirty="0" smtClean="0"/>
              <a:t> here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7497" y="1524000"/>
            <a:ext cx="8403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12362" r="2600" b="2665"/>
          <a:stretch/>
        </p:blipFill>
        <p:spPr bwMode="auto">
          <a:xfrm>
            <a:off x="2186709" y="1447800"/>
            <a:ext cx="4442691" cy="39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 rot="20537989">
            <a:off x="2199454" y="2077953"/>
            <a:ext cx="1828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</a:t>
            </a:r>
            <a:r>
              <a:rPr lang="en-US" dirty="0" err="1" smtClean="0">
                <a:solidFill>
                  <a:schemeClr val="tx1"/>
                </a:solidFill>
              </a:rPr>
              <a:t>Gifmatch</a:t>
            </a:r>
            <a:r>
              <a:rPr lang="en-US" dirty="0" smtClean="0">
                <a:solidFill>
                  <a:schemeClr val="tx1"/>
                </a:solidFill>
              </a:rPr>
              <a:t> here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33528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1219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810000" y="3205018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5000" y="5257800"/>
            <a:ext cx="281709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 1 12"/>
          <p:cNvSpPr/>
          <p:nvPr/>
        </p:nvSpPr>
        <p:spPr>
          <a:xfrm>
            <a:off x="152400" y="5056909"/>
            <a:ext cx="2590800" cy="1752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privacy policy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15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Gifmatch.com 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7200" r="50150" b="91129"/>
          <a:stretch/>
        </p:blipFill>
        <p:spPr bwMode="auto">
          <a:xfrm>
            <a:off x="76200" y="307777"/>
            <a:ext cx="4038600" cy="1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799" y="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Search for anyone who has given you a gift idea in the past and ask for another suggestion!</a:t>
            </a:r>
            <a:endParaRPr lang="en-US" sz="9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25479"/>
            <a:ext cx="0" cy="149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6010" y="266122"/>
            <a:ext cx="46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       Search my gift ideas      Search </a:t>
            </a:r>
            <a:r>
              <a:rPr lang="en-US" sz="900" dirty="0"/>
              <a:t>m</a:t>
            </a:r>
            <a:r>
              <a:rPr lang="en-US" sz="900" dirty="0" smtClean="0"/>
              <a:t>y personal shopper       Messages       Invite friends     Wish list       Privacy        Account Settings         Events         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432964" y="16588"/>
            <a:ext cx="1295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2060"/>
                </a:solidFill>
              </a:rPr>
              <a:t>Welcome username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2964" y="712656"/>
            <a:ext cx="1600200" cy="57861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Chat box 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</a:rPr>
              <a:t>To share gift ideas and to help others who need ideas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695933" y="202578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3" action="ppaction://hlinkfile"/>
              </a:rPr>
              <a:t>See genealogy file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8683" y="1960778"/>
            <a:ext cx="2611990" cy="2154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00" dirty="0"/>
              <a:t> </a:t>
            </a:r>
            <a:r>
              <a:rPr lang="en-US" sz="1400" dirty="0" smtClean="0"/>
              <a:t> Seeking a unique present for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   She/he is between ages ___ to ___       	and</a:t>
            </a:r>
          </a:p>
          <a:p>
            <a:r>
              <a:rPr lang="en-US" sz="1200" dirty="0" smtClean="0"/>
              <a:t>   lives in _____________ </a:t>
            </a:r>
          </a:p>
          <a:p>
            <a:r>
              <a:rPr lang="en-US" sz="1200" dirty="0" smtClean="0"/>
              <a:t>   postal code 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0896" y="2056565"/>
            <a:ext cx="21611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am a _________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896" y="2830285"/>
            <a:ext cx="21611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My _________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18" idx="3"/>
          </p:cNvCxnSpPr>
          <p:nvPr/>
        </p:nvCxnSpPr>
        <p:spPr>
          <a:xfrm flipH="1">
            <a:off x="5062001" y="2148899"/>
            <a:ext cx="657023" cy="61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3"/>
          </p:cNvCxnSpPr>
          <p:nvPr/>
        </p:nvCxnSpPr>
        <p:spPr>
          <a:xfrm flipH="1">
            <a:off x="5062001" y="2148899"/>
            <a:ext cx="657023" cy="83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90512" y="3534489"/>
            <a:ext cx="234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Provide city, state*</a:t>
            </a:r>
            <a:endParaRPr lang="en-US" sz="10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82045" y="3657600"/>
            <a:ext cx="897490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2996" y="6496546"/>
            <a:ext cx="2609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Required field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7545" y="4800600"/>
            <a:ext cx="2611990" cy="8002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What is the occasion?</a:t>
            </a:r>
          </a:p>
          <a:p>
            <a:r>
              <a:rPr lang="en-US" sz="1400" dirty="0" smtClean="0"/>
              <a:t>__________</a:t>
            </a:r>
          </a:p>
          <a:p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89750" y="1929999"/>
            <a:ext cx="673745" cy="19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hlinkClick r:id="" action="ppaction://hlinkshowjump?jump=nextslide"/>
          </p:cNvPr>
          <p:cNvSpPr txBox="1"/>
          <p:nvPr/>
        </p:nvSpPr>
        <p:spPr>
          <a:xfrm>
            <a:off x="3829049" y="1683778"/>
            <a:ext cx="179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fields drop down menu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33730" y="5200709"/>
            <a:ext cx="828671" cy="17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hlinkClick r:id="" action="ppaction://hlinkshowjump?jump=nextslide"/>
          </p:cNvPr>
          <p:cNvSpPr txBox="1"/>
          <p:nvPr/>
        </p:nvSpPr>
        <p:spPr>
          <a:xfrm>
            <a:off x="3962400" y="5219837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5" action="ppaction://hlinkfile"/>
              </a:rPr>
              <a:t>See occasion file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01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990600"/>
            <a:ext cx="4953000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rgbClr val="0070C0"/>
                </a:solidFill>
              </a:rPr>
              <a:t>Create your Profile - Tell us a little about yourself</a:t>
            </a:r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How do you like to spend your free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Do you prefer present or money?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Would you rather have your next present be donated to a charity? Yes or no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2" t="15036" r="4111" b="78989"/>
          <a:stretch/>
        </p:blipFill>
        <p:spPr bwMode="auto">
          <a:xfrm>
            <a:off x="0" y="0"/>
            <a:ext cx="9144000" cy="5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432964" y="712656"/>
            <a:ext cx="1600200" cy="56938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Chat box </a:t>
            </a:r>
          </a:p>
          <a:p>
            <a:pPr algn="ctr"/>
            <a:r>
              <a:rPr lang="en-US" sz="1000" dirty="0"/>
              <a:t>T</a:t>
            </a:r>
            <a:r>
              <a:rPr lang="en-US" sz="1000" dirty="0" smtClean="0"/>
              <a:t>o share gift ideas and to help others who need ideas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/>
          <p:cNvSpPr/>
          <p:nvPr/>
        </p:nvSpPr>
        <p:spPr>
          <a:xfrm>
            <a:off x="785953" y="631291"/>
            <a:ext cx="1881048" cy="1498622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These wish lists are a function of all the suggestions that this website have give me for Sara, </a:t>
            </a:r>
            <a:r>
              <a:rPr lang="en-US" sz="900" dirty="0" err="1" smtClean="0"/>
              <a:t>Anam</a:t>
            </a:r>
            <a:r>
              <a:rPr lang="en-US" sz="900" dirty="0" smtClean="0"/>
              <a:t> etc…</a:t>
            </a:r>
          </a:p>
          <a:p>
            <a:pPr algn="ctr"/>
            <a:r>
              <a:rPr lang="en-US" sz="900" dirty="0" smtClean="0"/>
              <a:t>These will eventually be links!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523999" y="2524084"/>
            <a:ext cx="2590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Things that I want 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1250" y="1775970"/>
            <a:ext cx="163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 a function that allows the user to go to any website and capture the item they want.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402680"/>
            <a:ext cx="84280" cy="1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2" t="15036" r="4111" b="78989"/>
          <a:stretch/>
        </p:blipFill>
        <p:spPr bwMode="auto">
          <a:xfrm>
            <a:off x="0" y="0"/>
            <a:ext cx="9144000" cy="5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22878" y="2521857"/>
            <a:ext cx="32131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Things that I need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798" y="3005590"/>
            <a:ext cx="321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Phone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Computer laptop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shoes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2878" y="4399308"/>
            <a:ext cx="322926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My long term goal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999" y="4398916"/>
            <a:ext cx="2590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My short term goal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821808"/>
            <a:ext cx="3118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Paying for tuition </a:t>
            </a:r>
            <a:r>
              <a:rPr lang="en-US" sz="1000" dirty="0" smtClean="0"/>
              <a:t>(people can put money towards this goal)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Buy a car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Repair house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Buy RV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6308" y="2914759"/>
            <a:ext cx="2588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Cookware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Make-up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Clothes/Accessories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Jewelry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Recreational items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6308" y="4857310"/>
            <a:ext cx="258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Vacation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32964" y="620196"/>
            <a:ext cx="1600200" cy="59708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Chat box </a:t>
            </a:r>
          </a:p>
          <a:p>
            <a:pPr algn="ctr"/>
            <a:r>
              <a:rPr lang="en-US" sz="1000" dirty="0"/>
              <a:t>T</a:t>
            </a:r>
            <a:r>
              <a:rPr lang="en-US" sz="1000" dirty="0" smtClean="0"/>
              <a:t>o share gift ideas and to help others who need ideas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83589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My Wish 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618490"/>
            <a:ext cx="914400" cy="58169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Wish List</a:t>
            </a:r>
          </a:p>
          <a:p>
            <a:endParaRPr lang="en-US" sz="1400" dirty="0"/>
          </a:p>
          <a:p>
            <a:r>
              <a:rPr lang="en-US" sz="1400" u="sng" dirty="0" smtClean="0">
                <a:solidFill>
                  <a:srgbClr val="0000FF"/>
                </a:solidFill>
              </a:rPr>
              <a:t>Sara</a:t>
            </a:r>
          </a:p>
          <a:p>
            <a:r>
              <a:rPr lang="en-US" sz="1400" u="sng" dirty="0" err="1" smtClean="0">
                <a:solidFill>
                  <a:srgbClr val="0000FF"/>
                </a:solidFill>
              </a:rPr>
              <a:t>Anam</a:t>
            </a:r>
            <a:endParaRPr lang="en-US" sz="1400" u="sng" dirty="0" smtClean="0">
              <a:solidFill>
                <a:srgbClr val="0000FF"/>
              </a:solidFill>
            </a:endParaRPr>
          </a:p>
          <a:p>
            <a:r>
              <a:rPr lang="en-US" sz="1400" u="sng" dirty="0" err="1" smtClean="0">
                <a:solidFill>
                  <a:srgbClr val="0000FF"/>
                </a:solidFill>
              </a:rPr>
              <a:t>Seema</a:t>
            </a:r>
            <a:endParaRPr lang="en-US" sz="1400" u="sng" dirty="0" smtClean="0">
              <a:solidFill>
                <a:srgbClr val="0000FF"/>
              </a:solidFill>
            </a:endParaRPr>
          </a:p>
          <a:p>
            <a:r>
              <a:rPr lang="en-US" sz="1400" u="sng" dirty="0" smtClean="0">
                <a:solidFill>
                  <a:srgbClr val="0000FF"/>
                </a:solidFill>
              </a:rPr>
              <a:t>Robyn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Colin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Sandra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Harold</a:t>
            </a:r>
          </a:p>
          <a:p>
            <a:r>
              <a:rPr lang="en-US" sz="1400" u="sng" dirty="0" err="1" smtClean="0">
                <a:solidFill>
                  <a:srgbClr val="0000FF"/>
                </a:solidFill>
              </a:rPr>
              <a:t>Inara</a:t>
            </a:r>
            <a:endParaRPr lang="en-US" sz="1400" u="sng" dirty="0" smtClean="0">
              <a:solidFill>
                <a:srgbClr val="0000FF"/>
              </a:solidFill>
            </a:endParaRPr>
          </a:p>
          <a:p>
            <a:r>
              <a:rPr lang="en-US" sz="1400" u="sng" dirty="0" smtClean="0">
                <a:solidFill>
                  <a:srgbClr val="0000FF"/>
                </a:solidFill>
              </a:rPr>
              <a:t>Liam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Eric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Rayan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Cindy</a:t>
            </a:r>
          </a:p>
          <a:p>
            <a:r>
              <a:rPr lang="en-US" sz="1400" u="sng" dirty="0" smtClean="0">
                <a:solidFill>
                  <a:srgbClr val="0000FF"/>
                </a:solidFill>
              </a:rPr>
              <a:t>Gina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Search my gift ideas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Search my personal shopper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32408</TotalTime>
  <Words>332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</vt:lpstr>
      <vt:lpstr>Search my gift ideas</vt:lpstr>
      <vt:lpstr>Search my personal shopper</vt:lpstr>
      <vt:lpstr>Messages</vt:lpstr>
      <vt:lpstr>Invite Friends</vt:lpstr>
      <vt:lpstr>Wish List</vt:lpstr>
      <vt:lpstr>Privacy</vt:lpstr>
      <vt:lpstr>Account Settings</vt:lpstr>
      <vt:lpstr>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</dc:creator>
  <cp:lastModifiedBy>Sana</cp:lastModifiedBy>
  <cp:revision>91</cp:revision>
  <dcterms:created xsi:type="dcterms:W3CDTF">2014-08-09T17:53:58Z</dcterms:created>
  <dcterms:modified xsi:type="dcterms:W3CDTF">2014-09-14T02:41:37Z</dcterms:modified>
</cp:coreProperties>
</file>