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ijdijd</a:t>
            </a:r>
            <a:endParaRPr lang="en-US" dirty="0"/>
          </a:p>
        </p:txBody>
      </p:sp>
      <p:pic>
        <p:nvPicPr>
          <p:cNvPr id="4" name="Content Placeholder 3" descr="Water lili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ijdijd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ijdijd</dc:title>
  <dc:creator/>
  <cp:lastModifiedBy>Sai</cp:lastModifiedBy>
  <cp:revision>1</cp:revision>
  <dcterms:created xsi:type="dcterms:W3CDTF">2006-08-16T00:00:00Z</dcterms:created>
  <dcterms:modified xsi:type="dcterms:W3CDTF">2014-06-09T09:21:29Z</dcterms:modified>
</cp:coreProperties>
</file>