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00FF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513350" y="667880"/>
            <a:ext cx="1918970" cy="567055"/>
          </a:xfrm>
          <a:custGeom>
            <a:avLst/>
            <a:gdLst/>
            <a:ahLst/>
            <a:cxnLst/>
            <a:rect l="l" t="t" r="r" b="b"/>
            <a:pathLst>
              <a:path w="1918969" h="567055">
                <a:moveTo>
                  <a:pt x="1636163" y="566531"/>
                </a:moveTo>
                <a:lnTo>
                  <a:pt x="283266" y="566531"/>
                </a:lnTo>
                <a:lnTo>
                  <a:pt x="237319" y="562824"/>
                </a:lnTo>
                <a:lnTo>
                  <a:pt x="193732" y="552090"/>
                </a:lnTo>
                <a:lnTo>
                  <a:pt x="153089" y="534914"/>
                </a:lnTo>
                <a:lnTo>
                  <a:pt x="115973" y="511878"/>
                </a:lnTo>
                <a:lnTo>
                  <a:pt x="82966" y="483565"/>
                </a:lnTo>
                <a:lnTo>
                  <a:pt x="54654" y="450559"/>
                </a:lnTo>
                <a:lnTo>
                  <a:pt x="31617" y="413443"/>
                </a:lnTo>
                <a:lnTo>
                  <a:pt x="14441" y="372800"/>
                </a:lnTo>
                <a:lnTo>
                  <a:pt x="3707" y="329213"/>
                </a:lnTo>
                <a:lnTo>
                  <a:pt x="0" y="283266"/>
                </a:lnTo>
                <a:lnTo>
                  <a:pt x="3707" y="237318"/>
                </a:lnTo>
                <a:lnTo>
                  <a:pt x="14441" y="193732"/>
                </a:lnTo>
                <a:lnTo>
                  <a:pt x="31617" y="153089"/>
                </a:lnTo>
                <a:lnTo>
                  <a:pt x="54654" y="115972"/>
                </a:lnTo>
                <a:lnTo>
                  <a:pt x="82966" y="82966"/>
                </a:lnTo>
                <a:lnTo>
                  <a:pt x="115973" y="54653"/>
                </a:lnTo>
                <a:lnTo>
                  <a:pt x="153089" y="31617"/>
                </a:lnTo>
                <a:lnTo>
                  <a:pt x="193732" y="14441"/>
                </a:lnTo>
                <a:lnTo>
                  <a:pt x="237319" y="3707"/>
                </a:lnTo>
                <a:lnTo>
                  <a:pt x="283266" y="0"/>
                </a:lnTo>
                <a:lnTo>
                  <a:pt x="1636163" y="0"/>
                </a:lnTo>
                <a:lnTo>
                  <a:pt x="1682110" y="3707"/>
                </a:lnTo>
                <a:lnTo>
                  <a:pt x="1725697" y="14441"/>
                </a:lnTo>
                <a:lnTo>
                  <a:pt x="1766340" y="31617"/>
                </a:lnTo>
                <a:lnTo>
                  <a:pt x="1803456" y="54653"/>
                </a:lnTo>
                <a:lnTo>
                  <a:pt x="1836462" y="82966"/>
                </a:lnTo>
                <a:lnTo>
                  <a:pt x="1864775" y="115972"/>
                </a:lnTo>
                <a:lnTo>
                  <a:pt x="1887811" y="153089"/>
                </a:lnTo>
                <a:lnTo>
                  <a:pt x="1904988" y="193732"/>
                </a:lnTo>
                <a:lnTo>
                  <a:pt x="1915721" y="237318"/>
                </a:lnTo>
                <a:lnTo>
                  <a:pt x="1918684" y="274037"/>
                </a:lnTo>
                <a:lnTo>
                  <a:pt x="1918684" y="292494"/>
                </a:lnTo>
                <a:lnTo>
                  <a:pt x="1904988" y="372800"/>
                </a:lnTo>
                <a:lnTo>
                  <a:pt x="1887811" y="413443"/>
                </a:lnTo>
                <a:lnTo>
                  <a:pt x="1864775" y="450559"/>
                </a:lnTo>
                <a:lnTo>
                  <a:pt x="1836462" y="483565"/>
                </a:lnTo>
                <a:lnTo>
                  <a:pt x="1803456" y="511878"/>
                </a:lnTo>
                <a:lnTo>
                  <a:pt x="1766340" y="534914"/>
                </a:lnTo>
                <a:lnTo>
                  <a:pt x="1725697" y="552090"/>
                </a:lnTo>
                <a:lnTo>
                  <a:pt x="1682110" y="562824"/>
                </a:lnTo>
                <a:lnTo>
                  <a:pt x="1636163" y="5665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00FF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00FF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2" y="0"/>
            <a:ext cx="18266438" cy="10287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8683" y="8732575"/>
            <a:ext cx="16230600" cy="19050"/>
          </a:xfrm>
          <a:custGeom>
            <a:avLst/>
            <a:gdLst/>
            <a:ahLst/>
            <a:cxnLst/>
            <a:rect l="l" t="t" r="r" b="b"/>
            <a:pathLst>
              <a:path w="16230600" h="19050">
                <a:moveTo>
                  <a:pt x="0" y="0"/>
                </a:moveTo>
                <a:lnTo>
                  <a:pt x="16230599" y="1904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00FF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5714" y="3930491"/>
            <a:ext cx="11796571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00FF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3523" y="4266151"/>
            <a:ext cx="7540625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3555" cy="10287000"/>
            </a:xfrm>
            <a:custGeom>
              <a:avLst/>
              <a:gdLst/>
              <a:ahLst/>
              <a:cxnLst/>
              <a:rect l="l" t="t" r="r" b="b"/>
              <a:pathLst>
                <a:path w="18283555" h="10287000">
                  <a:moveTo>
                    <a:pt x="1828353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283533" y="0"/>
                  </a:lnTo>
                  <a:lnTo>
                    <a:pt x="18283533" y="10286999"/>
                  </a:lnTo>
                  <a:close/>
                </a:path>
              </a:pathLst>
            </a:custGeom>
            <a:solidFill>
              <a:srgbClr val="0018FF">
                <a:alpha val="2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3742" y="1624327"/>
            <a:ext cx="10220325" cy="3402329"/>
          </a:xfrm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12700" marR="5080" indent="414020">
              <a:lnSpc>
                <a:spcPct val="77700"/>
              </a:lnSpc>
              <a:spcBef>
                <a:spcPts val="3465"/>
              </a:spcBef>
            </a:pPr>
            <a:r>
              <a:rPr sz="12450" spc="2970" dirty="0">
                <a:solidFill>
                  <a:srgbClr val="FFFFFF"/>
                </a:solidFill>
              </a:rPr>
              <a:t>ADA</a:t>
            </a:r>
            <a:r>
              <a:rPr sz="12450" spc="915" dirty="0">
                <a:solidFill>
                  <a:srgbClr val="FFFFFF"/>
                </a:solidFill>
              </a:rPr>
              <a:t> </a:t>
            </a:r>
            <a:r>
              <a:rPr sz="12450" spc="4630" dirty="0">
                <a:solidFill>
                  <a:srgbClr val="FFFFFF"/>
                </a:solidFill>
              </a:rPr>
              <a:t>442 </a:t>
            </a:r>
            <a:r>
              <a:rPr sz="12450" spc="3125" dirty="0">
                <a:solidFill>
                  <a:srgbClr val="FFFFFF"/>
                </a:solidFill>
              </a:rPr>
              <a:t>PROJECT</a:t>
            </a:r>
            <a:endParaRPr sz="12450" dirty="0"/>
          </a:p>
        </p:txBody>
      </p:sp>
      <p:grpSp>
        <p:nvGrpSpPr>
          <p:cNvPr id="6" name="object 6"/>
          <p:cNvGrpSpPr/>
          <p:nvPr/>
        </p:nvGrpSpPr>
        <p:grpSpPr>
          <a:xfrm>
            <a:off x="1019158" y="667880"/>
            <a:ext cx="16413480" cy="8093709"/>
            <a:chOff x="1019158" y="667880"/>
            <a:chExt cx="16413480" cy="8093709"/>
          </a:xfrm>
        </p:grpSpPr>
        <p:sp>
          <p:nvSpPr>
            <p:cNvPr id="7" name="object 7"/>
            <p:cNvSpPr/>
            <p:nvPr/>
          </p:nvSpPr>
          <p:spPr>
            <a:xfrm>
              <a:off x="1028683" y="8732575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13351" y="667880"/>
              <a:ext cx="1918970" cy="567055"/>
            </a:xfrm>
            <a:custGeom>
              <a:avLst/>
              <a:gdLst/>
              <a:ahLst/>
              <a:cxnLst/>
              <a:rect l="l" t="t" r="r" b="b"/>
              <a:pathLst>
                <a:path w="1918969" h="567055">
                  <a:moveTo>
                    <a:pt x="1636163" y="566531"/>
                  </a:moveTo>
                  <a:lnTo>
                    <a:pt x="283266" y="566531"/>
                  </a:lnTo>
                  <a:lnTo>
                    <a:pt x="237319" y="562824"/>
                  </a:lnTo>
                  <a:lnTo>
                    <a:pt x="193732" y="552090"/>
                  </a:lnTo>
                  <a:lnTo>
                    <a:pt x="153089" y="534914"/>
                  </a:lnTo>
                  <a:lnTo>
                    <a:pt x="115973" y="511878"/>
                  </a:lnTo>
                  <a:lnTo>
                    <a:pt x="82966" y="483565"/>
                  </a:lnTo>
                  <a:lnTo>
                    <a:pt x="54654" y="450559"/>
                  </a:lnTo>
                  <a:lnTo>
                    <a:pt x="31617" y="413443"/>
                  </a:lnTo>
                  <a:lnTo>
                    <a:pt x="14441" y="372800"/>
                  </a:lnTo>
                  <a:lnTo>
                    <a:pt x="3707" y="329213"/>
                  </a:lnTo>
                  <a:lnTo>
                    <a:pt x="0" y="283266"/>
                  </a:lnTo>
                  <a:lnTo>
                    <a:pt x="3707" y="237318"/>
                  </a:lnTo>
                  <a:lnTo>
                    <a:pt x="14441" y="193732"/>
                  </a:lnTo>
                  <a:lnTo>
                    <a:pt x="31617" y="153089"/>
                  </a:lnTo>
                  <a:lnTo>
                    <a:pt x="54654" y="115972"/>
                  </a:lnTo>
                  <a:lnTo>
                    <a:pt x="82966" y="82966"/>
                  </a:lnTo>
                  <a:lnTo>
                    <a:pt x="115973" y="54653"/>
                  </a:lnTo>
                  <a:lnTo>
                    <a:pt x="153089" y="31617"/>
                  </a:lnTo>
                  <a:lnTo>
                    <a:pt x="193732" y="14441"/>
                  </a:lnTo>
                  <a:lnTo>
                    <a:pt x="237319" y="3707"/>
                  </a:lnTo>
                  <a:lnTo>
                    <a:pt x="283266" y="0"/>
                  </a:lnTo>
                  <a:lnTo>
                    <a:pt x="1636163" y="0"/>
                  </a:lnTo>
                  <a:lnTo>
                    <a:pt x="1682110" y="3707"/>
                  </a:lnTo>
                  <a:lnTo>
                    <a:pt x="1725697" y="14441"/>
                  </a:lnTo>
                  <a:lnTo>
                    <a:pt x="1766340" y="31617"/>
                  </a:lnTo>
                  <a:lnTo>
                    <a:pt x="1803456" y="54653"/>
                  </a:lnTo>
                  <a:lnTo>
                    <a:pt x="1836462" y="82966"/>
                  </a:lnTo>
                  <a:lnTo>
                    <a:pt x="1864775" y="115972"/>
                  </a:lnTo>
                  <a:lnTo>
                    <a:pt x="1887811" y="153089"/>
                  </a:lnTo>
                  <a:lnTo>
                    <a:pt x="1904988" y="193732"/>
                  </a:lnTo>
                  <a:lnTo>
                    <a:pt x="1915721" y="237318"/>
                  </a:lnTo>
                  <a:lnTo>
                    <a:pt x="1918684" y="274037"/>
                  </a:lnTo>
                  <a:lnTo>
                    <a:pt x="1918684" y="292494"/>
                  </a:lnTo>
                  <a:lnTo>
                    <a:pt x="1904988" y="372800"/>
                  </a:lnTo>
                  <a:lnTo>
                    <a:pt x="1887811" y="413443"/>
                  </a:lnTo>
                  <a:lnTo>
                    <a:pt x="1864775" y="450559"/>
                  </a:lnTo>
                  <a:lnTo>
                    <a:pt x="1836462" y="483565"/>
                  </a:lnTo>
                  <a:lnTo>
                    <a:pt x="1803456" y="511878"/>
                  </a:lnTo>
                  <a:lnTo>
                    <a:pt x="1766340" y="534914"/>
                  </a:lnTo>
                  <a:lnTo>
                    <a:pt x="1725697" y="552090"/>
                  </a:lnTo>
                  <a:lnTo>
                    <a:pt x="1682110" y="562824"/>
                  </a:lnTo>
                  <a:lnTo>
                    <a:pt x="1636163" y="56653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971431" y="757850"/>
            <a:ext cx="1003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010E8C"/>
                </a:solidFill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5449" y="5326993"/>
            <a:ext cx="2938780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979">
              <a:lnSpc>
                <a:spcPct val="116500"/>
              </a:lnSpc>
              <a:spcBef>
                <a:spcPts val="95"/>
              </a:spcBef>
            </a:pPr>
            <a:r>
              <a:rPr sz="2200" spc="55" dirty="0">
                <a:solidFill>
                  <a:srgbClr val="FFFFFF"/>
                </a:solidFill>
                <a:latin typeface="Arial Black"/>
                <a:cs typeface="Arial Black"/>
              </a:rPr>
              <a:t>Esra</a:t>
            </a:r>
            <a:r>
              <a:rPr sz="22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Arial Black"/>
                <a:cs typeface="Arial Black"/>
              </a:rPr>
              <a:t>İkbal</a:t>
            </a:r>
            <a:r>
              <a:rPr sz="2200" spc="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145" dirty="0">
                <a:solidFill>
                  <a:srgbClr val="FFFFFF"/>
                </a:solidFill>
                <a:latin typeface="Arial Black"/>
                <a:cs typeface="Arial Black"/>
              </a:rPr>
              <a:t>Narin </a:t>
            </a:r>
            <a:r>
              <a:rPr sz="2200" dirty="0">
                <a:solidFill>
                  <a:srgbClr val="FFFFFF"/>
                </a:solidFill>
                <a:latin typeface="Arial Black"/>
                <a:cs typeface="Arial Black"/>
              </a:rPr>
              <a:t>Efe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 Black"/>
                <a:cs typeface="Arial Black"/>
              </a:rPr>
              <a:t>Emür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65" dirty="0">
                <a:solidFill>
                  <a:srgbClr val="FFFFFF"/>
                </a:solidFill>
                <a:latin typeface="Arial Black"/>
                <a:cs typeface="Arial Black"/>
              </a:rPr>
              <a:t>Umay</a:t>
            </a:r>
            <a:r>
              <a:rPr sz="220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Arial Black"/>
                <a:cs typeface="Arial Black"/>
              </a:rPr>
              <a:t>Çelik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175" dirty="0">
                <a:solidFill>
                  <a:srgbClr val="FFFFFF"/>
                </a:solidFill>
                <a:latin typeface="Arial Black"/>
                <a:cs typeface="Arial Black"/>
              </a:rPr>
              <a:t>Mustafa</a:t>
            </a:r>
            <a:r>
              <a:rPr sz="22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Arial Black"/>
                <a:cs typeface="Arial Black"/>
              </a:rPr>
              <a:t>Karakuş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6314" y="9103740"/>
            <a:ext cx="1987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3773" y="2856728"/>
              <a:ext cx="3086099" cy="54460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351" y="2392921"/>
              <a:ext cx="5023430" cy="59064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03657"/>
              <a:ext cx="1078865" cy="2806065"/>
            </a:xfrm>
            <a:custGeom>
              <a:avLst/>
              <a:gdLst/>
              <a:ahLst/>
              <a:cxnLst/>
              <a:rect l="l" t="t" r="r" b="b"/>
              <a:pathLst>
                <a:path w="1078865" h="2806065">
                  <a:moveTo>
                    <a:pt x="1005996" y="2729214"/>
                  </a:moveTo>
                  <a:lnTo>
                    <a:pt x="1017900" y="2721539"/>
                  </a:lnTo>
                  <a:lnTo>
                    <a:pt x="1034264" y="2722104"/>
                  </a:lnTo>
                  <a:lnTo>
                    <a:pt x="1048882" y="2723795"/>
                  </a:lnTo>
                  <a:lnTo>
                    <a:pt x="1060573" y="2727374"/>
                  </a:lnTo>
                  <a:lnTo>
                    <a:pt x="1072158" y="2742137"/>
                  </a:lnTo>
                  <a:lnTo>
                    <a:pt x="1078678" y="2760165"/>
                  </a:lnTo>
                  <a:lnTo>
                    <a:pt x="1075175" y="2773540"/>
                  </a:lnTo>
                  <a:lnTo>
                    <a:pt x="1068121" y="2789204"/>
                  </a:lnTo>
                  <a:lnTo>
                    <a:pt x="1042033" y="2806024"/>
                  </a:lnTo>
                  <a:lnTo>
                    <a:pt x="1021116" y="2797278"/>
                  </a:lnTo>
                  <a:lnTo>
                    <a:pt x="1009868" y="2793414"/>
                  </a:lnTo>
                  <a:lnTo>
                    <a:pt x="1002795" y="2786858"/>
                  </a:lnTo>
                  <a:lnTo>
                    <a:pt x="994737" y="2769821"/>
                  </a:lnTo>
                  <a:lnTo>
                    <a:pt x="995724" y="2758069"/>
                  </a:lnTo>
                  <a:lnTo>
                    <a:pt x="984055" y="2754477"/>
                  </a:lnTo>
                  <a:lnTo>
                    <a:pt x="999691" y="2744395"/>
                  </a:lnTo>
                  <a:lnTo>
                    <a:pt x="1005996" y="2729214"/>
                  </a:lnTo>
                  <a:close/>
                </a:path>
                <a:path w="1078865" h="2806065">
                  <a:moveTo>
                    <a:pt x="0" y="2437526"/>
                  </a:moveTo>
                  <a:lnTo>
                    <a:pt x="999691" y="2744395"/>
                  </a:lnTo>
                  <a:lnTo>
                    <a:pt x="984055" y="2754477"/>
                  </a:lnTo>
                  <a:lnTo>
                    <a:pt x="0" y="2451568"/>
                  </a:lnTo>
                  <a:lnTo>
                    <a:pt x="0" y="2437526"/>
                  </a:lnTo>
                  <a:close/>
                </a:path>
                <a:path w="1078865" h="2806065">
                  <a:moveTo>
                    <a:pt x="364541" y="1375327"/>
                  </a:moveTo>
                  <a:lnTo>
                    <a:pt x="424764" y="1336498"/>
                  </a:lnTo>
                  <a:lnTo>
                    <a:pt x="429199" y="1344755"/>
                  </a:lnTo>
                  <a:lnTo>
                    <a:pt x="376119" y="1378978"/>
                  </a:lnTo>
                  <a:lnTo>
                    <a:pt x="0" y="2296093"/>
                  </a:lnTo>
                  <a:lnTo>
                    <a:pt x="0" y="2261580"/>
                  </a:lnTo>
                  <a:lnTo>
                    <a:pt x="364541" y="1375327"/>
                  </a:lnTo>
                  <a:close/>
                </a:path>
                <a:path w="1078865" h="2806065">
                  <a:moveTo>
                    <a:pt x="379181" y="1377004"/>
                  </a:moveTo>
                  <a:lnTo>
                    <a:pt x="422917" y="1348805"/>
                  </a:lnTo>
                  <a:lnTo>
                    <a:pt x="426566" y="1357568"/>
                  </a:lnTo>
                  <a:lnTo>
                    <a:pt x="385186" y="1384248"/>
                  </a:lnTo>
                  <a:lnTo>
                    <a:pt x="379181" y="1377004"/>
                  </a:lnTo>
                  <a:close/>
                </a:path>
                <a:path w="1078865" h="2806065">
                  <a:moveTo>
                    <a:pt x="358457" y="1368133"/>
                  </a:moveTo>
                  <a:lnTo>
                    <a:pt x="423706" y="1326064"/>
                  </a:lnTo>
                  <a:lnTo>
                    <a:pt x="428376" y="1334169"/>
                  </a:lnTo>
                  <a:lnTo>
                    <a:pt x="364148" y="1375580"/>
                  </a:lnTo>
                  <a:lnTo>
                    <a:pt x="358457" y="1368133"/>
                  </a:lnTo>
                  <a:close/>
                </a:path>
                <a:path w="1078865" h="2806065">
                  <a:moveTo>
                    <a:pt x="346919" y="1353341"/>
                  </a:moveTo>
                  <a:lnTo>
                    <a:pt x="415151" y="1309348"/>
                  </a:lnTo>
                  <a:lnTo>
                    <a:pt x="420292" y="1317149"/>
                  </a:lnTo>
                  <a:lnTo>
                    <a:pt x="425198" y="1325102"/>
                  </a:lnTo>
                  <a:lnTo>
                    <a:pt x="356494" y="1369399"/>
                  </a:lnTo>
                  <a:lnTo>
                    <a:pt x="351353" y="1361598"/>
                  </a:lnTo>
                  <a:lnTo>
                    <a:pt x="346919" y="1353341"/>
                  </a:lnTo>
                  <a:close/>
                </a:path>
                <a:path w="1078865" h="2806065">
                  <a:moveTo>
                    <a:pt x="343191" y="1344628"/>
                  </a:moveTo>
                  <a:lnTo>
                    <a:pt x="408283" y="1302660"/>
                  </a:lnTo>
                  <a:lnTo>
                    <a:pt x="413659" y="1310309"/>
                  </a:lnTo>
                  <a:lnTo>
                    <a:pt x="347468" y="1352986"/>
                  </a:lnTo>
                  <a:lnTo>
                    <a:pt x="343191" y="1344628"/>
                  </a:lnTo>
                  <a:close/>
                </a:path>
                <a:path w="1078865" h="2806065">
                  <a:moveTo>
                    <a:pt x="342447" y="1333992"/>
                  </a:moveTo>
                  <a:lnTo>
                    <a:pt x="399451" y="1297238"/>
                  </a:lnTo>
                  <a:lnTo>
                    <a:pt x="404671" y="1304989"/>
                  </a:lnTo>
                  <a:lnTo>
                    <a:pt x="346960" y="1342198"/>
                  </a:lnTo>
                  <a:lnTo>
                    <a:pt x="342447" y="1333992"/>
                  </a:lnTo>
                  <a:close/>
                </a:path>
                <a:path w="1078865" h="2806065">
                  <a:moveTo>
                    <a:pt x="345393" y="1320976"/>
                  </a:moveTo>
                  <a:lnTo>
                    <a:pt x="386065" y="1294752"/>
                  </a:lnTo>
                  <a:lnTo>
                    <a:pt x="394347" y="1300529"/>
                  </a:lnTo>
                  <a:lnTo>
                    <a:pt x="349435" y="1329486"/>
                  </a:lnTo>
                  <a:lnTo>
                    <a:pt x="345393" y="1320976"/>
                  </a:lnTo>
                  <a:close/>
                </a:path>
                <a:path w="1078865" h="2806065">
                  <a:moveTo>
                    <a:pt x="0" y="1006654"/>
                  </a:moveTo>
                  <a:lnTo>
                    <a:pt x="360939" y="1310953"/>
                  </a:lnTo>
                  <a:lnTo>
                    <a:pt x="349947" y="1318040"/>
                  </a:lnTo>
                  <a:lnTo>
                    <a:pt x="0" y="1025745"/>
                  </a:lnTo>
                  <a:lnTo>
                    <a:pt x="0" y="1006654"/>
                  </a:lnTo>
                  <a:close/>
                </a:path>
                <a:path w="1078865" h="2806065">
                  <a:moveTo>
                    <a:pt x="381885" y="108020"/>
                  </a:moveTo>
                  <a:lnTo>
                    <a:pt x="422354" y="81928"/>
                  </a:lnTo>
                  <a:lnTo>
                    <a:pt x="0" y="707211"/>
                  </a:lnTo>
                  <a:lnTo>
                    <a:pt x="0" y="684463"/>
                  </a:lnTo>
                  <a:lnTo>
                    <a:pt x="381885" y="108020"/>
                  </a:lnTo>
                  <a:close/>
                </a:path>
                <a:path w="1078865" h="2806065">
                  <a:moveTo>
                    <a:pt x="402148" y="17143"/>
                  </a:moveTo>
                  <a:lnTo>
                    <a:pt x="428737" y="0"/>
                  </a:lnTo>
                  <a:lnTo>
                    <a:pt x="444941" y="668"/>
                  </a:lnTo>
                  <a:lnTo>
                    <a:pt x="463035" y="11234"/>
                  </a:lnTo>
                  <a:lnTo>
                    <a:pt x="470918" y="17268"/>
                  </a:lnTo>
                  <a:lnTo>
                    <a:pt x="478645" y="34518"/>
                  </a:lnTo>
                  <a:lnTo>
                    <a:pt x="476583" y="46964"/>
                  </a:lnTo>
                  <a:lnTo>
                    <a:pt x="470288" y="62139"/>
                  </a:lnTo>
                  <a:lnTo>
                    <a:pt x="463186" y="77834"/>
                  </a:lnTo>
                  <a:lnTo>
                    <a:pt x="451353" y="85463"/>
                  </a:lnTo>
                  <a:lnTo>
                    <a:pt x="435738" y="84415"/>
                  </a:lnTo>
                  <a:lnTo>
                    <a:pt x="422354" y="81928"/>
                  </a:lnTo>
                  <a:lnTo>
                    <a:pt x="381885" y="108020"/>
                  </a:lnTo>
                  <a:lnTo>
                    <a:pt x="407596" y="69211"/>
                  </a:lnTo>
                  <a:lnTo>
                    <a:pt x="401750" y="61864"/>
                  </a:lnTo>
                  <a:lnTo>
                    <a:pt x="394920" y="44035"/>
                  </a:lnTo>
                  <a:lnTo>
                    <a:pt x="396863" y="31666"/>
                  </a:lnTo>
                  <a:lnTo>
                    <a:pt x="402148" y="1714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71468" y="2331058"/>
            <a:ext cx="4777740" cy="147383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ct val="77300"/>
              </a:lnSpc>
              <a:spcBef>
                <a:spcPts val="1570"/>
              </a:spcBef>
            </a:pPr>
            <a:r>
              <a:rPr sz="5350" spc="1330" dirty="0"/>
              <a:t>PROJECT </a:t>
            </a:r>
            <a:r>
              <a:rPr sz="5350" spc="930" dirty="0"/>
              <a:t>OVER</a:t>
            </a:r>
            <a:r>
              <a:rPr sz="5350" spc="894" dirty="0"/>
              <a:t>V</a:t>
            </a:r>
            <a:r>
              <a:rPr lang="tr-TR" sz="5350" spc="-805" dirty="0"/>
              <a:t>I </a:t>
            </a:r>
            <a:r>
              <a:rPr sz="5350" spc="930" dirty="0"/>
              <a:t>E</a:t>
            </a:r>
            <a:r>
              <a:rPr sz="5350" spc="935" dirty="0"/>
              <a:t>W</a:t>
            </a:r>
            <a:endParaRPr sz="5350" dirty="0"/>
          </a:p>
        </p:txBody>
      </p:sp>
      <p:grpSp>
        <p:nvGrpSpPr>
          <p:cNvPr id="7" name="object 7"/>
          <p:cNvGrpSpPr/>
          <p:nvPr/>
        </p:nvGrpSpPr>
        <p:grpSpPr>
          <a:xfrm>
            <a:off x="1019158" y="5900441"/>
            <a:ext cx="17269460" cy="3401060"/>
            <a:chOff x="1019158" y="5900441"/>
            <a:chExt cx="17269460" cy="3401060"/>
          </a:xfrm>
        </p:grpSpPr>
        <p:sp>
          <p:nvSpPr>
            <p:cNvPr id="8" name="object 8"/>
            <p:cNvSpPr/>
            <p:nvPr/>
          </p:nvSpPr>
          <p:spPr>
            <a:xfrm>
              <a:off x="1028683" y="9272587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15301" y="5900441"/>
              <a:ext cx="1073150" cy="3148965"/>
            </a:xfrm>
            <a:custGeom>
              <a:avLst/>
              <a:gdLst/>
              <a:ahLst/>
              <a:cxnLst/>
              <a:rect l="l" t="t" r="r" b="b"/>
              <a:pathLst>
                <a:path w="1073150" h="3148965">
                  <a:moveTo>
                    <a:pt x="80315" y="86706"/>
                  </a:moveTo>
                  <a:lnTo>
                    <a:pt x="66821" y="94957"/>
                  </a:lnTo>
                  <a:lnTo>
                    <a:pt x="48569" y="93890"/>
                  </a:lnTo>
                  <a:lnTo>
                    <a:pt x="32294" y="91614"/>
                  </a:lnTo>
                  <a:lnTo>
                    <a:pt x="19339" y="87308"/>
                  </a:lnTo>
                  <a:lnTo>
                    <a:pt x="6799" y="70519"/>
                  </a:lnTo>
                  <a:lnTo>
                    <a:pt x="0" y="50220"/>
                  </a:lnTo>
                  <a:lnTo>
                    <a:pt x="4266" y="35382"/>
                  </a:lnTo>
                  <a:lnTo>
                    <a:pt x="12558" y="18083"/>
                  </a:lnTo>
                  <a:lnTo>
                    <a:pt x="42129" y="0"/>
                  </a:lnTo>
                  <a:lnTo>
                    <a:pt x="65247" y="10320"/>
                  </a:lnTo>
                  <a:lnTo>
                    <a:pt x="77700" y="14933"/>
                  </a:lnTo>
                  <a:lnTo>
                    <a:pt x="85422" y="22440"/>
                  </a:lnTo>
                  <a:lnTo>
                    <a:pt x="93964" y="41673"/>
                  </a:lnTo>
                  <a:lnTo>
                    <a:pt x="92550" y="54767"/>
                  </a:lnTo>
                  <a:lnTo>
                    <a:pt x="105481" y="59088"/>
                  </a:lnTo>
                  <a:lnTo>
                    <a:pt x="87757" y="69926"/>
                  </a:lnTo>
                  <a:lnTo>
                    <a:pt x="80315" y="86706"/>
                  </a:lnTo>
                  <a:close/>
                </a:path>
                <a:path w="1073150" h="3148965">
                  <a:moveTo>
                    <a:pt x="1072699" y="398147"/>
                  </a:moveTo>
                  <a:lnTo>
                    <a:pt x="87757" y="69926"/>
                  </a:lnTo>
                  <a:lnTo>
                    <a:pt x="105481" y="59088"/>
                  </a:lnTo>
                  <a:lnTo>
                    <a:pt x="1072699" y="382240"/>
                  </a:lnTo>
                  <a:lnTo>
                    <a:pt x="1072699" y="398147"/>
                  </a:lnTo>
                  <a:close/>
                </a:path>
                <a:path w="1073150" h="3148965">
                  <a:moveTo>
                    <a:pt x="760375" y="1615186"/>
                  </a:moveTo>
                  <a:lnTo>
                    <a:pt x="692112" y="1656931"/>
                  </a:lnTo>
                  <a:lnTo>
                    <a:pt x="687381" y="1647595"/>
                  </a:lnTo>
                  <a:lnTo>
                    <a:pt x="747547" y="1610802"/>
                  </a:lnTo>
                  <a:lnTo>
                    <a:pt x="1072699" y="868842"/>
                  </a:lnTo>
                  <a:lnTo>
                    <a:pt x="1072699" y="904513"/>
                  </a:lnTo>
                  <a:lnTo>
                    <a:pt x="760375" y="1615186"/>
                  </a:lnTo>
                  <a:close/>
                </a:path>
                <a:path w="1073150" h="3148965">
                  <a:moveTo>
                    <a:pt x="744076" y="1612925"/>
                  </a:moveTo>
                  <a:lnTo>
                    <a:pt x="694501" y="1643241"/>
                  </a:lnTo>
                  <a:lnTo>
                    <a:pt x="690661" y="1633361"/>
                  </a:lnTo>
                  <a:lnTo>
                    <a:pt x="737565" y="1604678"/>
                  </a:lnTo>
                  <a:lnTo>
                    <a:pt x="744076" y="1612925"/>
                  </a:lnTo>
                  <a:close/>
                </a:path>
                <a:path w="1073150" h="3148965">
                  <a:moveTo>
                    <a:pt x="766975" y="1623379"/>
                  </a:moveTo>
                  <a:lnTo>
                    <a:pt x="693015" y="1668607"/>
                  </a:lnTo>
                  <a:lnTo>
                    <a:pt x="688017" y="1659434"/>
                  </a:lnTo>
                  <a:lnTo>
                    <a:pt x="760820" y="1614914"/>
                  </a:lnTo>
                  <a:lnTo>
                    <a:pt x="766975" y="1623379"/>
                  </a:lnTo>
                  <a:close/>
                </a:path>
                <a:path w="1073150" h="3148965">
                  <a:moveTo>
                    <a:pt x="779463" y="1640200"/>
                  </a:moveTo>
                  <a:lnTo>
                    <a:pt x="702120" y="1687496"/>
                  </a:lnTo>
                  <a:lnTo>
                    <a:pt x="696589" y="1678650"/>
                  </a:lnTo>
                  <a:lnTo>
                    <a:pt x="691324" y="1669641"/>
                  </a:lnTo>
                  <a:lnTo>
                    <a:pt x="769200" y="1622018"/>
                  </a:lnTo>
                  <a:lnTo>
                    <a:pt x="774732" y="1630864"/>
                  </a:lnTo>
                  <a:lnTo>
                    <a:pt x="779463" y="1640200"/>
                  </a:lnTo>
                  <a:close/>
                </a:path>
                <a:path w="1073150" h="3148965">
                  <a:moveTo>
                    <a:pt x="783392" y="1650026"/>
                  </a:moveTo>
                  <a:lnTo>
                    <a:pt x="709610" y="1695144"/>
                  </a:lnTo>
                  <a:lnTo>
                    <a:pt x="703811" y="1686462"/>
                  </a:lnTo>
                  <a:lnTo>
                    <a:pt x="778840" y="1640581"/>
                  </a:lnTo>
                  <a:lnTo>
                    <a:pt x="783392" y="1650026"/>
                  </a:lnTo>
                  <a:close/>
                </a:path>
                <a:path w="1073150" h="3148965">
                  <a:moveTo>
                    <a:pt x="783940" y="1661919"/>
                  </a:moveTo>
                  <a:lnTo>
                    <a:pt x="719325" y="1701432"/>
                  </a:lnTo>
                  <a:lnTo>
                    <a:pt x="713704" y="1692641"/>
                  </a:lnTo>
                  <a:lnTo>
                    <a:pt x="779120" y="1652638"/>
                  </a:lnTo>
                  <a:lnTo>
                    <a:pt x="783940" y="1661919"/>
                  </a:lnTo>
                  <a:close/>
                </a:path>
                <a:path w="1073150" h="3148965">
                  <a:moveTo>
                    <a:pt x="780304" y="1676371"/>
                  </a:moveTo>
                  <a:lnTo>
                    <a:pt x="734202" y="1704563"/>
                  </a:lnTo>
                  <a:lnTo>
                    <a:pt x="725110" y="1697895"/>
                  </a:lnTo>
                  <a:lnTo>
                    <a:pt x="776019" y="1666763"/>
                  </a:lnTo>
                  <a:lnTo>
                    <a:pt x="780304" y="1676371"/>
                  </a:lnTo>
                  <a:close/>
                </a:path>
                <a:path w="1073150" h="3148965">
                  <a:moveTo>
                    <a:pt x="1072699" y="1961415"/>
                  </a:moveTo>
                  <a:lnTo>
                    <a:pt x="762683" y="1687147"/>
                  </a:lnTo>
                  <a:lnTo>
                    <a:pt x="775142" y="1679528"/>
                  </a:lnTo>
                  <a:lnTo>
                    <a:pt x="1072699" y="1940348"/>
                  </a:lnTo>
                  <a:lnTo>
                    <a:pt x="1072699" y="1961415"/>
                  </a:lnTo>
                  <a:close/>
                </a:path>
                <a:path w="1073150" h="3148965">
                  <a:moveTo>
                    <a:pt x="707289" y="3029482"/>
                  </a:moveTo>
                  <a:lnTo>
                    <a:pt x="661417" y="3057533"/>
                  </a:lnTo>
                  <a:lnTo>
                    <a:pt x="1072699" y="2478869"/>
                  </a:lnTo>
                  <a:lnTo>
                    <a:pt x="1072699" y="2505474"/>
                  </a:lnTo>
                  <a:lnTo>
                    <a:pt x="707289" y="3029482"/>
                  </a:lnTo>
                  <a:close/>
                </a:path>
                <a:path w="1073150" h="3148965">
                  <a:moveTo>
                    <a:pt x="682250" y="3130394"/>
                  </a:moveTo>
                  <a:lnTo>
                    <a:pt x="652111" y="3148825"/>
                  </a:lnTo>
                  <a:lnTo>
                    <a:pt x="634040" y="3147647"/>
                  </a:lnTo>
                  <a:lnTo>
                    <a:pt x="614122" y="3135370"/>
                  </a:lnTo>
                  <a:lnTo>
                    <a:pt x="605482" y="3128425"/>
                  </a:lnTo>
                  <a:lnTo>
                    <a:pt x="597315" y="3108961"/>
                  </a:lnTo>
                  <a:lnTo>
                    <a:pt x="599948" y="3095123"/>
                  </a:lnTo>
                  <a:lnTo>
                    <a:pt x="607379" y="3078350"/>
                  </a:lnTo>
                  <a:lnTo>
                    <a:pt x="615725" y="3061018"/>
                  </a:lnTo>
                  <a:lnTo>
                    <a:pt x="629138" y="3052816"/>
                  </a:lnTo>
                  <a:lnTo>
                    <a:pt x="646542" y="3054401"/>
                  </a:lnTo>
                  <a:lnTo>
                    <a:pt x="661417" y="3057533"/>
                  </a:lnTo>
                  <a:lnTo>
                    <a:pt x="707289" y="3029482"/>
                  </a:lnTo>
                  <a:lnTo>
                    <a:pt x="677554" y="3072123"/>
                  </a:lnTo>
                  <a:lnTo>
                    <a:pt x="683884" y="3080481"/>
                  </a:lnTo>
                  <a:lnTo>
                    <a:pt x="691034" y="3100565"/>
                  </a:lnTo>
                  <a:lnTo>
                    <a:pt x="688536" y="3114322"/>
                  </a:lnTo>
                  <a:lnTo>
                    <a:pt x="682250" y="313039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46725" y="734333"/>
            <a:ext cx="1052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010E8C"/>
                </a:solidFill>
                <a:latin typeface="Trebuchet MS"/>
                <a:cs typeface="Trebuchet MS"/>
              </a:rPr>
              <a:t>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8013183" y="3883100"/>
            <a:ext cx="7540625" cy="4902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1430">
              <a:lnSpc>
                <a:spcPct val="109400"/>
              </a:lnSpc>
              <a:spcBef>
                <a:spcPts val="95"/>
              </a:spcBef>
              <a:buSzPct val="56250"/>
              <a:buChar char="•"/>
              <a:tabLst>
                <a:tab pos="130175" algn="l"/>
                <a:tab pos="1310005" algn="l"/>
                <a:tab pos="2677160" algn="l"/>
                <a:tab pos="3053715" algn="l"/>
                <a:tab pos="4632960" algn="l"/>
                <a:tab pos="5253990" algn="l"/>
                <a:tab pos="6851650" algn="l"/>
                <a:tab pos="7319645" algn="l"/>
              </a:tabLst>
            </a:pPr>
            <a:r>
              <a:rPr spc="-10" dirty="0"/>
              <a:t>	</a:t>
            </a:r>
            <a:r>
              <a:rPr lang="tr-TR" b="1" spc="75" dirty="0">
                <a:solidFill>
                  <a:srgbClr val="00FFFF"/>
                </a:solidFill>
                <a:latin typeface="Trebuchet MS"/>
                <a:cs typeface="Trebuchet MS"/>
              </a:rPr>
              <a:t>Project </a:t>
            </a:r>
            <a:r>
              <a:rPr lang="tr-TR" b="1" spc="75" dirty="0" err="1">
                <a:solidFill>
                  <a:srgbClr val="00FFFF"/>
                </a:solidFill>
                <a:latin typeface="Trebuchet MS"/>
                <a:cs typeface="Trebuchet MS"/>
              </a:rPr>
              <a:t>Aim</a:t>
            </a:r>
            <a:endParaRPr lang="tr-TR" spc="-10" dirty="0"/>
          </a:p>
          <a:p>
            <a:pPr marL="12700" marR="5080" indent="-11430">
              <a:lnSpc>
                <a:spcPct val="109400"/>
              </a:lnSpc>
              <a:spcBef>
                <a:spcPts val="95"/>
              </a:spcBef>
              <a:buSzPct val="56250"/>
              <a:buChar char="•"/>
              <a:tabLst>
                <a:tab pos="130175" algn="l"/>
                <a:tab pos="1310005" algn="l"/>
                <a:tab pos="2677160" algn="l"/>
                <a:tab pos="3053715" algn="l"/>
                <a:tab pos="4632960" algn="l"/>
                <a:tab pos="5253990" algn="l"/>
                <a:tab pos="6851650" algn="l"/>
                <a:tab pos="7319645" algn="l"/>
              </a:tabLst>
            </a:pPr>
            <a:r>
              <a:rPr spc="-10" dirty="0"/>
              <a:t>Predict</a:t>
            </a:r>
            <a:r>
              <a:rPr dirty="0"/>
              <a:t>	</a:t>
            </a:r>
            <a:r>
              <a:rPr spc="-10" dirty="0"/>
              <a:t>whether</a:t>
            </a:r>
            <a:r>
              <a:rPr dirty="0"/>
              <a:t>	</a:t>
            </a:r>
            <a:r>
              <a:rPr spc="250" dirty="0"/>
              <a:t>a</a:t>
            </a:r>
            <a:r>
              <a:rPr dirty="0"/>
              <a:t>	</a:t>
            </a:r>
            <a:r>
              <a:rPr spc="-10" dirty="0"/>
              <a:t>customer</a:t>
            </a:r>
            <a:r>
              <a:rPr dirty="0"/>
              <a:t>	</a:t>
            </a:r>
            <a:r>
              <a:rPr spc="-20" dirty="0"/>
              <a:t>will</a:t>
            </a:r>
            <a:r>
              <a:rPr dirty="0"/>
              <a:t>	</a:t>
            </a:r>
            <a:r>
              <a:rPr spc="-10" dirty="0"/>
              <a:t>subscribe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250" dirty="0"/>
              <a:t>a </a:t>
            </a:r>
            <a:r>
              <a:rPr dirty="0"/>
              <a:t>term</a:t>
            </a:r>
            <a:r>
              <a:rPr spc="-190" dirty="0"/>
              <a:t> </a:t>
            </a:r>
            <a:r>
              <a:rPr spc="-25" dirty="0"/>
              <a:t>deposit</a:t>
            </a:r>
            <a:r>
              <a:rPr spc="-190" dirty="0"/>
              <a:t> </a:t>
            </a:r>
            <a:r>
              <a:rPr spc="-40" dirty="0"/>
              <a:t>using</a:t>
            </a:r>
            <a:r>
              <a:rPr spc="-190" dirty="0"/>
              <a:t> </a:t>
            </a:r>
            <a:r>
              <a:rPr dirty="0"/>
              <a:t>bank</a:t>
            </a:r>
            <a:r>
              <a:rPr spc="-185" dirty="0"/>
              <a:t> </a:t>
            </a:r>
            <a:r>
              <a:rPr spc="-20" dirty="0"/>
              <a:t>marketing</a:t>
            </a:r>
            <a:r>
              <a:rPr spc="-190" dirty="0"/>
              <a:t> </a:t>
            </a:r>
            <a:r>
              <a:rPr spc="-10" dirty="0"/>
              <a:t>data.</a:t>
            </a:r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Font typeface="Lucida Sans Unicode"/>
              <a:buChar char="•"/>
              <a:tabLst>
                <a:tab pos="130175" algn="l"/>
              </a:tabLst>
            </a:pPr>
            <a:r>
              <a:rPr b="1" spc="75" dirty="0">
                <a:solidFill>
                  <a:srgbClr val="00FFFF"/>
                </a:solidFill>
                <a:latin typeface="Trebuchet MS"/>
                <a:cs typeface="Trebuchet MS"/>
              </a:rPr>
              <a:t>Dataset:</a:t>
            </a:r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spc="-30" dirty="0"/>
              <a:t>Source:</a:t>
            </a:r>
            <a:r>
              <a:rPr spc="-155" dirty="0"/>
              <a:t> </a:t>
            </a:r>
            <a:r>
              <a:rPr spc="-35" dirty="0"/>
              <a:t>bank-</a:t>
            </a:r>
            <a:r>
              <a:rPr spc="-10" dirty="0"/>
              <a:t>additional.csv</a:t>
            </a:r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spc="-425" dirty="0"/>
              <a:t>4119</a:t>
            </a:r>
            <a:r>
              <a:rPr spc="-220" dirty="0"/>
              <a:t> </a:t>
            </a:r>
            <a:r>
              <a:rPr spc="-45" dirty="0"/>
              <a:t>observations,</a:t>
            </a:r>
            <a:r>
              <a:rPr spc="-215" dirty="0"/>
              <a:t> </a:t>
            </a:r>
            <a:r>
              <a:rPr spc="-475" dirty="0"/>
              <a:t>21</a:t>
            </a:r>
            <a:r>
              <a:rPr spc="-215" dirty="0"/>
              <a:t> </a:t>
            </a:r>
            <a:r>
              <a:rPr spc="-10" dirty="0"/>
              <a:t>columns</a:t>
            </a:r>
          </a:p>
          <a:p>
            <a:pPr marL="156845" indent="-155575">
              <a:lnSpc>
                <a:spcPct val="100000"/>
              </a:lnSpc>
              <a:spcBef>
                <a:spcPts val="270"/>
              </a:spcBef>
              <a:buSzPct val="85416"/>
              <a:buChar char="•"/>
              <a:tabLst>
                <a:tab pos="156845" algn="l"/>
              </a:tabLst>
            </a:pPr>
            <a:r>
              <a:rPr b="1" spc="135" dirty="0">
                <a:solidFill>
                  <a:srgbClr val="00FFFF"/>
                </a:solidFill>
                <a:latin typeface="Trebuchet MS"/>
                <a:cs typeface="Trebuchet MS"/>
              </a:rPr>
              <a:t>Key</a:t>
            </a:r>
            <a:r>
              <a:rPr b="1" spc="-350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b="1" spc="50" dirty="0">
                <a:solidFill>
                  <a:srgbClr val="00FFFF"/>
                </a:solidFill>
                <a:latin typeface="Trebuchet MS"/>
                <a:cs typeface="Trebuchet MS"/>
              </a:rPr>
              <a:t>Steps:</a:t>
            </a:r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spc="65" dirty="0"/>
              <a:t>Data</a:t>
            </a:r>
            <a:r>
              <a:rPr spc="-204" dirty="0"/>
              <a:t> </a:t>
            </a:r>
            <a:r>
              <a:rPr dirty="0"/>
              <a:t>Cleaning</a:t>
            </a:r>
            <a:endParaRPr spc="-10" dirty="0"/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dirty="0"/>
              <a:t>Feature</a:t>
            </a:r>
            <a:r>
              <a:rPr spc="-225" dirty="0"/>
              <a:t> </a:t>
            </a:r>
            <a:r>
              <a:rPr spc="-10" dirty="0"/>
              <a:t>Engineering</a:t>
            </a:r>
            <a:endParaRPr lang="tr-TR" spc="-10" dirty="0"/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lang="tr-TR" spc="-10" dirty="0"/>
              <a:t>Data </a:t>
            </a:r>
            <a:r>
              <a:rPr lang="tr-TR" spc="-10" dirty="0" err="1"/>
              <a:t>Preprocessing</a:t>
            </a:r>
            <a:endParaRPr spc="-10" dirty="0"/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spc="-25" dirty="0"/>
              <a:t>Model</a:t>
            </a:r>
            <a:r>
              <a:rPr spc="-220" dirty="0"/>
              <a:t> </a:t>
            </a:r>
            <a:r>
              <a:rPr spc="-60" dirty="0"/>
              <a:t>Building</a:t>
            </a:r>
            <a:r>
              <a:rPr spc="-220" dirty="0"/>
              <a:t> </a:t>
            </a:r>
            <a:r>
              <a:rPr spc="100" dirty="0"/>
              <a:t>&amp;</a:t>
            </a:r>
            <a:r>
              <a:rPr spc="-215" dirty="0"/>
              <a:t> </a:t>
            </a:r>
            <a:r>
              <a:rPr spc="-10" dirty="0"/>
              <a:t>Evaluation</a:t>
            </a:r>
          </a:p>
          <a:p>
            <a:pPr marL="130175" indent="-128905">
              <a:lnSpc>
                <a:spcPct val="100000"/>
              </a:lnSpc>
              <a:spcBef>
                <a:spcPts val="270"/>
              </a:spcBef>
              <a:buSzPct val="56250"/>
              <a:buChar char="•"/>
              <a:tabLst>
                <a:tab pos="130175" algn="l"/>
              </a:tabLst>
            </a:pPr>
            <a:r>
              <a:rPr spc="-10" dirty="0"/>
              <a:t>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513352" y="667880"/>
              <a:ext cx="1918970" cy="567055"/>
            </a:xfrm>
            <a:custGeom>
              <a:avLst/>
              <a:gdLst/>
              <a:ahLst/>
              <a:cxnLst/>
              <a:rect l="l" t="t" r="r" b="b"/>
              <a:pathLst>
                <a:path w="1918969" h="567055">
                  <a:moveTo>
                    <a:pt x="1636163" y="566531"/>
                  </a:moveTo>
                  <a:lnTo>
                    <a:pt x="283266" y="566531"/>
                  </a:lnTo>
                  <a:lnTo>
                    <a:pt x="237319" y="562824"/>
                  </a:lnTo>
                  <a:lnTo>
                    <a:pt x="193732" y="552090"/>
                  </a:lnTo>
                  <a:lnTo>
                    <a:pt x="153089" y="534914"/>
                  </a:lnTo>
                  <a:lnTo>
                    <a:pt x="115973" y="511878"/>
                  </a:lnTo>
                  <a:lnTo>
                    <a:pt x="82966" y="483565"/>
                  </a:lnTo>
                  <a:lnTo>
                    <a:pt x="54654" y="450559"/>
                  </a:lnTo>
                  <a:lnTo>
                    <a:pt x="31617" y="413443"/>
                  </a:lnTo>
                  <a:lnTo>
                    <a:pt x="14441" y="372800"/>
                  </a:lnTo>
                  <a:lnTo>
                    <a:pt x="3707" y="329213"/>
                  </a:lnTo>
                  <a:lnTo>
                    <a:pt x="0" y="283266"/>
                  </a:lnTo>
                  <a:lnTo>
                    <a:pt x="3707" y="237318"/>
                  </a:lnTo>
                  <a:lnTo>
                    <a:pt x="14441" y="193732"/>
                  </a:lnTo>
                  <a:lnTo>
                    <a:pt x="31617" y="153089"/>
                  </a:lnTo>
                  <a:lnTo>
                    <a:pt x="54654" y="115972"/>
                  </a:lnTo>
                  <a:lnTo>
                    <a:pt x="82966" y="82966"/>
                  </a:lnTo>
                  <a:lnTo>
                    <a:pt x="115973" y="54653"/>
                  </a:lnTo>
                  <a:lnTo>
                    <a:pt x="153089" y="31617"/>
                  </a:lnTo>
                  <a:lnTo>
                    <a:pt x="193732" y="14441"/>
                  </a:lnTo>
                  <a:lnTo>
                    <a:pt x="237319" y="3707"/>
                  </a:lnTo>
                  <a:lnTo>
                    <a:pt x="283266" y="0"/>
                  </a:lnTo>
                  <a:lnTo>
                    <a:pt x="1636163" y="0"/>
                  </a:lnTo>
                  <a:lnTo>
                    <a:pt x="1682110" y="3707"/>
                  </a:lnTo>
                  <a:lnTo>
                    <a:pt x="1725697" y="14441"/>
                  </a:lnTo>
                  <a:lnTo>
                    <a:pt x="1766340" y="31617"/>
                  </a:lnTo>
                  <a:lnTo>
                    <a:pt x="1803456" y="54653"/>
                  </a:lnTo>
                  <a:lnTo>
                    <a:pt x="1836462" y="82966"/>
                  </a:lnTo>
                  <a:lnTo>
                    <a:pt x="1864775" y="115972"/>
                  </a:lnTo>
                  <a:lnTo>
                    <a:pt x="1887811" y="153089"/>
                  </a:lnTo>
                  <a:lnTo>
                    <a:pt x="1904988" y="193732"/>
                  </a:lnTo>
                  <a:lnTo>
                    <a:pt x="1915721" y="237318"/>
                  </a:lnTo>
                  <a:lnTo>
                    <a:pt x="1918684" y="274037"/>
                  </a:lnTo>
                  <a:lnTo>
                    <a:pt x="1918684" y="292494"/>
                  </a:lnTo>
                  <a:lnTo>
                    <a:pt x="1904988" y="372800"/>
                  </a:lnTo>
                  <a:lnTo>
                    <a:pt x="1887811" y="413443"/>
                  </a:lnTo>
                  <a:lnTo>
                    <a:pt x="1864775" y="450559"/>
                  </a:lnTo>
                  <a:lnTo>
                    <a:pt x="1836462" y="483565"/>
                  </a:lnTo>
                  <a:lnTo>
                    <a:pt x="1803456" y="511878"/>
                  </a:lnTo>
                  <a:lnTo>
                    <a:pt x="1766340" y="534914"/>
                  </a:lnTo>
                  <a:lnTo>
                    <a:pt x="1725697" y="552090"/>
                  </a:lnTo>
                  <a:lnTo>
                    <a:pt x="1682110" y="562824"/>
                  </a:lnTo>
                  <a:lnTo>
                    <a:pt x="1636163" y="56653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88" y="9332928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9928" y="2933660"/>
              <a:ext cx="3086099" cy="52699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5716" y="2484866"/>
              <a:ext cx="6422283" cy="5718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616741"/>
              <a:ext cx="1021080" cy="3450590"/>
            </a:xfrm>
            <a:custGeom>
              <a:avLst/>
              <a:gdLst/>
              <a:ahLst/>
              <a:cxnLst/>
              <a:rect l="l" t="t" r="r" b="b"/>
              <a:pathLst>
                <a:path w="1021080" h="3450590">
                  <a:moveTo>
                    <a:pt x="0" y="60686"/>
                  </a:moveTo>
                  <a:lnTo>
                    <a:pt x="0" y="43613"/>
                  </a:lnTo>
                  <a:lnTo>
                    <a:pt x="55060" y="33337"/>
                  </a:lnTo>
                  <a:lnTo>
                    <a:pt x="57439" y="33337"/>
                  </a:lnTo>
                  <a:lnTo>
                    <a:pt x="64099" y="16668"/>
                  </a:lnTo>
                  <a:lnTo>
                    <a:pt x="74320" y="0"/>
                  </a:lnTo>
                  <a:lnTo>
                    <a:pt x="116523" y="0"/>
                  </a:lnTo>
                  <a:lnTo>
                    <a:pt x="126913" y="16668"/>
                  </a:lnTo>
                  <a:lnTo>
                    <a:pt x="132540" y="33337"/>
                  </a:lnTo>
                  <a:lnTo>
                    <a:pt x="132089" y="50005"/>
                  </a:lnTo>
                  <a:lnTo>
                    <a:pt x="57226" y="50005"/>
                  </a:lnTo>
                  <a:lnTo>
                    <a:pt x="0" y="60686"/>
                  </a:lnTo>
                  <a:close/>
                </a:path>
                <a:path w="1021080" h="3450590">
                  <a:moveTo>
                    <a:pt x="125980" y="66558"/>
                  </a:moveTo>
                  <a:lnTo>
                    <a:pt x="63974" y="66558"/>
                  </a:lnTo>
                  <a:lnTo>
                    <a:pt x="57226" y="50005"/>
                  </a:lnTo>
                  <a:lnTo>
                    <a:pt x="132089" y="50005"/>
                  </a:lnTo>
                  <a:lnTo>
                    <a:pt x="125980" y="66558"/>
                  </a:lnTo>
                  <a:close/>
                </a:path>
                <a:path w="1021080" h="3450590">
                  <a:moveTo>
                    <a:pt x="100715" y="83343"/>
                  </a:moveTo>
                  <a:lnTo>
                    <a:pt x="86796" y="83343"/>
                  </a:lnTo>
                  <a:lnTo>
                    <a:pt x="74134" y="66558"/>
                  </a:lnTo>
                  <a:lnTo>
                    <a:pt x="115231" y="66558"/>
                  </a:lnTo>
                  <a:lnTo>
                    <a:pt x="100715" y="83343"/>
                  </a:lnTo>
                  <a:close/>
                </a:path>
                <a:path w="1021080" h="3450590">
                  <a:moveTo>
                    <a:pt x="0" y="1442084"/>
                  </a:moveTo>
                  <a:lnTo>
                    <a:pt x="0" y="1435936"/>
                  </a:lnTo>
                  <a:lnTo>
                    <a:pt x="335822" y="1400165"/>
                  </a:lnTo>
                  <a:lnTo>
                    <a:pt x="335822" y="1383450"/>
                  </a:lnTo>
                  <a:lnTo>
                    <a:pt x="0" y="1289511"/>
                  </a:lnTo>
                  <a:lnTo>
                    <a:pt x="0" y="791180"/>
                  </a:lnTo>
                  <a:lnTo>
                    <a:pt x="359815" y="1350159"/>
                  </a:lnTo>
                  <a:lnTo>
                    <a:pt x="390308" y="1350159"/>
                  </a:lnTo>
                  <a:lnTo>
                    <a:pt x="392140" y="1366828"/>
                  </a:lnTo>
                  <a:lnTo>
                    <a:pt x="407802" y="1366828"/>
                  </a:lnTo>
                  <a:lnTo>
                    <a:pt x="409132" y="1383450"/>
                  </a:lnTo>
                  <a:lnTo>
                    <a:pt x="413801" y="1383450"/>
                  </a:lnTo>
                  <a:lnTo>
                    <a:pt x="413634" y="1400165"/>
                  </a:lnTo>
                  <a:lnTo>
                    <a:pt x="337320" y="1400165"/>
                  </a:lnTo>
                  <a:lnTo>
                    <a:pt x="0" y="1442084"/>
                  </a:lnTo>
                  <a:close/>
                </a:path>
                <a:path w="1021080" h="3450590">
                  <a:moveTo>
                    <a:pt x="1011419" y="1616857"/>
                  </a:moveTo>
                  <a:lnTo>
                    <a:pt x="957550" y="1616857"/>
                  </a:lnTo>
                  <a:lnTo>
                    <a:pt x="948560" y="1600188"/>
                  </a:lnTo>
                  <a:lnTo>
                    <a:pt x="943538" y="1600188"/>
                  </a:lnTo>
                  <a:lnTo>
                    <a:pt x="942999" y="1583520"/>
                  </a:lnTo>
                  <a:lnTo>
                    <a:pt x="408637" y="1416833"/>
                  </a:lnTo>
                  <a:lnTo>
                    <a:pt x="339320" y="1416833"/>
                  </a:lnTo>
                  <a:lnTo>
                    <a:pt x="338320" y="1400165"/>
                  </a:lnTo>
                  <a:lnTo>
                    <a:pt x="413468" y="1400165"/>
                  </a:lnTo>
                  <a:lnTo>
                    <a:pt x="947829" y="1566851"/>
                  </a:lnTo>
                  <a:lnTo>
                    <a:pt x="1017082" y="1566851"/>
                  </a:lnTo>
                  <a:lnTo>
                    <a:pt x="1021053" y="1583520"/>
                  </a:lnTo>
                  <a:lnTo>
                    <a:pt x="1018979" y="1600188"/>
                  </a:lnTo>
                  <a:lnTo>
                    <a:pt x="1011419" y="1616857"/>
                  </a:lnTo>
                  <a:close/>
                </a:path>
                <a:path w="1021080" h="3450590">
                  <a:moveTo>
                    <a:pt x="0" y="1964857"/>
                  </a:moveTo>
                  <a:lnTo>
                    <a:pt x="0" y="1932958"/>
                  </a:lnTo>
                  <a:lnTo>
                    <a:pt x="347651" y="1416833"/>
                  </a:lnTo>
                  <a:lnTo>
                    <a:pt x="396973" y="1416833"/>
                  </a:lnTo>
                  <a:lnTo>
                    <a:pt x="395140" y="1433502"/>
                  </a:lnTo>
                  <a:lnTo>
                    <a:pt x="357983" y="1433502"/>
                  </a:lnTo>
                  <a:lnTo>
                    <a:pt x="0" y="1964857"/>
                  </a:lnTo>
                  <a:close/>
                </a:path>
                <a:path w="1021080" h="3450590">
                  <a:moveTo>
                    <a:pt x="1017082" y="1566851"/>
                  </a:moveTo>
                  <a:lnTo>
                    <a:pt x="947829" y="1566851"/>
                  </a:lnTo>
                  <a:lnTo>
                    <a:pt x="956124" y="1550183"/>
                  </a:lnTo>
                  <a:lnTo>
                    <a:pt x="1007895" y="1550183"/>
                  </a:lnTo>
                  <a:lnTo>
                    <a:pt x="1017082" y="1566851"/>
                  </a:lnTo>
                  <a:close/>
                </a:path>
                <a:path w="1021080" h="3450590">
                  <a:moveTo>
                    <a:pt x="221831" y="2950348"/>
                  </a:moveTo>
                  <a:lnTo>
                    <a:pt x="192026" y="2950348"/>
                  </a:lnTo>
                  <a:lnTo>
                    <a:pt x="179808" y="2933679"/>
                  </a:lnTo>
                  <a:lnTo>
                    <a:pt x="171011" y="2933679"/>
                  </a:lnTo>
                  <a:lnTo>
                    <a:pt x="166181" y="2917011"/>
                  </a:lnTo>
                  <a:lnTo>
                    <a:pt x="165866" y="2900342"/>
                  </a:lnTo>
                  <a:lnTo>
                    <a:pt x="0" y="2846859"/>
                  </a:lnTo>
                  <a:lnTo>
                    <a:pt x="0" y="2828794"/>
                  </a:lnTo>
                  <a:lnTo>
                    <a:pt x="170199" y="2883673"/>
                  </a:lnTo>
                  <a:lnTo>
                    <a:pt x="239452" y="2883673"/>
                  </a:lnTo>
                  <a:lnTo>
                    <a:pt x="243427" y="2900342"/>
                  </a:lnTo>
                  <a:lnTo>
                    <a:pt x="241514" y="2917011"/>
                  </a:lnTo>
                  <a:lnTo>
                    <a:pt x="233711" y="2933679"/>
                  </a:lnTo>
                  <a:lnTo>
                    <a:pt x="221831" y="2950348"/>
                  </a:lnTo>
                  <a:close/>
                </a:path>
                <a:path w="1021080" h="3450590">
                  <a:moveTo>
                    <a:pt x="230384" y="2883673"/>
                  </a:moveTo>
                  <a:lnTo>
                    <a:pt x="178663" y="2883673"/>
                  </a:lnTo>
                  <a:lnTo>
                    <a:pt x="190048" y="2867005"/>
                  </a:lnTo>
                  <a:lnTo>
                    <a:pt x="217020" y="2867005"/>
                  </a:lnTo>
                  <a:lnTo>
                    <a:pt x="230384" y="2883673"/>
                  </a:lnTo>
                  <a:close/>
                </a:path>
                <a:path w="1021080" h="3450590">
                  <a:moveTo>
                    <a:pt x="60011" y="3450407"/>
                  </a:moveTo>
                  <a:lnTo>
                    <a:pt x="45043" y="3450407"/>
                  </a:lnTo>
                  <a:lnTo>
                    <a:pt x="30919" y="3433738"/>
                  </a:lnTo>
                  <a:lnTo>
                    <a:pt x="19404" y="3433738"/>
                  </a:lnTo>
                  <a:lnTo>
                    <a:pt x="13244" y="3417070"/>
                  </a:lnTo>
                  <a:lnTo>
                    <a:pt x="11865" y="3400401"/>
                  </a:lnTo>
                  <a:lnTo>
                    <a:pt x="15046" y="3383732"/>
                  </a:lnTo>
                  <a:lnTo>
                    <a:pt x="22570" y="3383732"/>
                  </a:lnTo>
                  <a:lnTo>
                    <a:pt x="0" y="3353251"/>
                  </a:lnTo>
                  <a:lnTo>
                    <a:pt x="0" y="3322181"/>
                  </a:lnTo>
                  <a:lnTo>
                    <a:pt x="33234" y="3367064"/>
                  </a:lnTo>
                  <a:lnTo>
                    <a:pt x="72060" y="3367064"/>
                  </a:lnTo>
                  <a:lnTo>
                    <a:pt x="82221" y="3383732"/>
                  </a:lnTo>
                  <a:lnTo>
                    <a:pt x="88795" y="3400401"/>
                  </a:lnTo>
                  <a:lnTo>
                    <a:pt x="89449" y="3417070"/>
                  </a:lnTo>
                  <a:lnTo>
                    <a:pt x="84447" y="3417070"/>
                  </a:lnTo>
                  <a:lnTo>
                    <a:pt x="74057" y="3433738"/>
                  </a:lnTo>
                  <a:lnTo>
                    <a:pt x="60011" y="3450407"/>
                  </a:lnTo>
                  <a:close/>
                </a:path>
              </a:pathLst>
            </a:custGeom>
            <a:solidFill>
              <a:srgbClr val="20E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942409" y="757850"/>
            <a:ext cx="1061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45" dirty="0">
                <a:solidFill>
                  <a:srgbClr val="010E8C"/>
                </a:solidFill>
                <a:latin typeface="Trebuchet MS"/>
                <a:cs typeface="Trebuchet MS"/>
              </a:rPr>
              <a:t>03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1080" y="453295"/>
            <a:ext cx="6690995" cy="147383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ct val="77300"/>
              </a:lnSpc>
              <a:spcBef>
                <a:spcPts val="1570"/>
              </a:spcBef>
            </a:pPr>
            <a:r>
              <a:rPr sz="5350" spc="1415" dirty="0"/>
              <a:t>DATA </a:t>
            </a:r>
            <a:r>
              <a:rPr sz="5350" spc="1150" dirty="0"/>
              <a:t>PREPARA</a:t>
            </a:r>
            <a:r>
              <a:rPr sz="5350" spc="1120" dirty="0"/>
              <a:t>T</a:t>
            </a:r>
            <a:r>
              <a:rPr sz="5350" spc="1150" dirty="0"/>
              <a:t>IO</a:t>
            </a:r>
            <a:r>
              <a:rPr sz="5350" spc="1155" dirty="0"/>
              <a:t>N</a:t>
            </a:r>
            <a:endParaRPr sz="535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1238238" y="4665906"/>
            <a:ext cx="95885" cy="4287520"/>
            <a:chOff x="1238238" y="4665906"/>
            <a:chExt cx="95885" cy="42875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4665906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5018331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5945685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6873039"/>
              <a:ext cx="95250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7225464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5" y="7577889"/>
              <a:ext cx="95250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38" y="8505243"/>
              <a:ext cx="95250" cy="95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38" y="8857668"/>
              <a:ext cx="95250" cy="95249"/>
            </a:xfrm>
            <a:prstGeom prst="rect">
              <a:avLst/>
            </a:prstGeom>
          </p:spPr>
        </p:pic>
      </p:grp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037B028A-A6BF-1EE0-05AA-80F8F03D06F3}"/>
              </a:ext>
            </a:extLst>
          </p:cNvPr>
          <p:cNvSpPr txBox="1"/>
          <p:nvPr/>
        </p:nvSpPr>
        <p:spPr>
          <a:xfrm>
            <a:off x="2698978" y="20955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AB9B9"/>
                </a:solidFill>
              </a:rPr>
              <a:t>Loading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Shape: 4119 rows x 21 columns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Initial inspection of data structure</a:t>
            </a:r>
            <a:endParaRPr lang="tr-TR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3AB9B9"/>
                </a:solidFill>
              </a:rPr>
              <a:t>Renaming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Columns renamed for clarity (e.g., age → Age, loan → </a:t>
            </a:r>
            <a:r>
              <a:rPr lang="en-US" sz="2400" dirty="0" err="1">
                <a:solidFill>
                  <a:schemeClr val="bg1"/>
                </a:solidFill>
              </a:rPr>
              <a:t>PersonalLoanS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tr-TR" sz="2400" dirty="0">
              <a:solidFill>
                <a:srgbClr val="3AB9B9"/>
              </a:solidFill>
            </a:endParaRPr>
          </a:p>
          <a:p>
            <a:r>
              <a:rPr lang="en-US" sz="2400" dirty="0">
                <a:solidFill>
                  <a:srgbClr val="3AB9B9"/>
                </a:solidFill>
              </a:rPr>
              <a:t>Variable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11 categorical, 10 numerical Categorical distributions visualized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Numerical variables split into discrete &amp; continuous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3182" y="757850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120" dirty="0">
                <a:solidFill>
                  <a:srgbClr val="010E8C"/>
                </a:solidFill>
                <a:latin typeface="Trebuchet MS"/>
                <a:cs typeface="Trebuchet MS"/>
              </a:rPr>
              <a:t>04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9158" y="2408862"/>
            <a:ext cx="16249650" cy="6892925"/>
            <a:chOff x="1019158" y="2408862"/>
            <a:chExt cx="16249650" cy="6892925"/>
          </a:xfrm>
        </p:grpSpPr>
        <p:sp>
          <p:nvSpPr>
            <p:cNvPr id="4" name="object 4"/>
            <p:cNvSpPr/>
            <p:nvPr/>
          </p:nvSpPr>
          <p:spPr>
            <a:xfrm>
              <a:off x="10823540" y="2408862"/>
              <a:ext cx="6129020" cy="5803900"/>
            </a:xfrm>
            <a:custGeom>
              <a:avLst/>
              <a:gdLst/>
              <a:ahLst/>
              <a:cxnLst/>
              <a:rect l="l" t="t" r="r" b="b"/>
              <a:pathLst>
                <a:path w="6129019" h="5803900">
                  <a:moveTo>
                    <a:pt x="4090248" y="584199"/>
                  </a:moveTo>
                  <a:lnTo>
                    <a:pt x="4071589" y="584199"/>
                  </a:lnTo>
                  <a:lnTo>
                    <a:pt x="4132293" y="101599"/>
                  </a:lnTo>
                  <a:lnTo>
                    <a:pt x="4115079" y="88899"/>
                  </a:lnTo>
                  <a:lnTo>
                    <a:pt x="4102118" y="76199"/>
                  </a:lnTo>
                  <a:lnTo>
                    <a:pt x="4094559" y="63499"/>
                  </a:lnTo>
                  <a:lnTo>
                    <a:pt x="4093555" y="38099"/>
                  </a:lnTo>
                  <a:lnTo>
                    <a:pt x="4100667" y="25399"/>
                  </a:lnTo>
                  <a:lnTo>
                    <a:pt x="4114666" y="0"/>
                  </a:lnTo>
                  <a:lnTo>
                    <a:pt x="4176219" y="0"/>
                  </a:lnTo>
                  <a:lnTo>
                    <a:pt x="4192170" y="12699"/>
                  </a:lnTo>
                  <a:lnTo>
                    <a:pt x="4201743" y="38099"/>
                  </a:lnTo>
                  <a:lnTo>
                    <a:pt x="4203389" y="50799"/>
                  </a:lnTo>
                  <a:lnTo>
                    <a:pt x="4197422" y="76199"/>
                  </a:lnTo>
                  <a:lnTo>
                    <a:pt x="4185763" y="88899"/>
                  </a:lnTo>
                  <a:lnTo>
                    <a:pt x="4169808" y="101599"/>
                  </a:lnTo>
                  <a:lnTo>
                    <a:pt x="4150952" y="101599"/>
                  </a:lnTo>
                  <a:lnTo>
                    <a:pt x="4090248" y="584199"/>
                  </a:lnTo>
                  <a:close/>
                </a:path>
                <a:path w="6129019" h="5803900">
                  <a:moveTo>
                    <a:pt x="826285" y="292099"/>
                  </a:moveTo>
                  <a:lnTo>
                    <a:pt x="788138" y="292099"/>
                  </a:lnTo>
                  <a:lnTo>
                    <a:pt x="769194" y="279399"/>
                  </a:lnTo>
                  <a:lnTo>
                    <a:pt x="756340" y="266699"/>
                  </a:lnTo>
                  <a:lnTo>
                    <a:pt x="750704" y="241299"/>
                  </a:lnTo>
                  <a:lnTo>
                    <a:pt x="753417" y="228599"/>
                  </a:lnTo>
                  <a:lnTo>
                    <a:pt x="764411" y="203199"/>
                  </a:lnTo>
                  <a:lnTo>
                    <a:pt x="781318" y="190499"/>
                  </a:lnTo>
                  <a:lnTo>
                    <a:pt x="823569" y="190499"/>
                  </a:lnTo>
                  <a:lnTo>
                    <a:pt x="840752" y="203199"/>
                  </a:lnTo>
                  <a:lnTo>
                    <a:pt x="853153" y="215899"/>
                  </a:lnTo>
                  <a:lnTo>
                    <a:pt x="859973" y="228599"/>
                  </a:lnTo>
                  <a:lnTo>
                    <a:pt x="860416" y="253999"/>
                  </a:lnTo>
                  <a:lnTo>
                    <a:pt x="897479" y="266699"/>
                  </a:lnTo>
                  <a:lnTo>
                    <a:pt x="854511" y="266699"/>
                  </a:lnTo>
                  <a:lnTo>
                    <a:pt x="842480" y="279399"/>
                  </a:lnTo>
                  <a:lnTo>
                    <a:pt x="826285" y="292099"/>
                  </a:lnTo>
                  <a:close/>
                </a:path>
                <a:path w="6129019" h="5803900">
                  <a:moveTo>
                    <a:pt x="1747593" y="507999"/>
                  </a:moveTo>
                  <a:lnTo>
                    <a:pt x="1703659" y="507999"/>
                  </a:lnTo>
                  <a:lnTo>
                    <a:pt x="1704604" y="495299"/>
                  </a:lnTo>
                  <a:lnTo>
                    <a:pt x="1729405" y="495299"/>
                  </a:lnTo>
                  <a:lnTo>
                    <a:pt x="1775228" y="330199"/>
                  </a:lnTo>
                  <a:lnTo>
                    <a:pt x="1759480" y="317499"/>
                  </a:lnTo>
                  <a:lnTo>
                    <a:pt x="1748626" y="304799"/>
                  </a:lnTo>
                  <a:lnTo>
                    <a:pt x="1743574" y="279399"/>
                  </a:lnTo>
                  <a:lnTo>
                    <a:pt x="1745231" y="266699"/>
                  </a:lnTo>
                  <a:lnTo>
                    <a:pt x="1754959" y="241299"/>
                  </a:lnTo>
                  <a:lnTo>
                    <a:pt x="1770977" y="228599"/>
                  </a:lnTo>
                  <a:lnTo>
                    <a:pt x="1813021" y="228599"/>
                  </a:lnTo>
                  <a:lnTo>
                    <a:pt x="1832696" y="241299"/>
                  </a:lnTo>
                  <a:lnTo>
                    <a:pt x="1846591" y="253999"/>
                  </a:lnTo>
                  <a:lnTo>
                    <a:pt x="1853444" y="266699"/>
                  </a:lnTo>
                  <a:lnTo>
                    <a:pt x="1851994" y="292099"/>
                  </a:lnTo>
                  <a:lnTo>
                    <a:pt x="1843539" y="304799"/>
                  </a:lnTo>
                  <a:lnTo>
                    <a:pt x="1829880" y="330199"/>
                  </a:lnTo>
                  <a:lnTo>
                    <a:pt x="1793416" y="330199"/>
                  </a:lnTo>
                  <a:lnTo>
                    <a:pt x="1747593" y="507999"/>
                  </a:lnTo>
                  <a:close/>
                </a:path>
                <a:path w="6129019" h="5803900">
                  <a:moveTo>
                    <a:pt x="1778772" y="546099"/>
                  </a:moveTo>
                  <a:lnTo>
                    <a:pt x="1669882" y="546099"/>
                  </a:lnTo>
                  <a:lnTo>
                    <a:pt x="854511" y="266699"/>
                  </a:lnTo>
                  <a:lnTo>
                    <a:pt x="897479" y="266699"/>
                  </a:lnTo>
                  <a:lnTo>
                    <a:pt x="1675787" y="533399"/>
                  </a:lnTo>
                  <a:lnTo>
                    <a:pt x="1777826" y="533399"/>
                  </a:lnTo>
                  <a:lnTo>
                    <a:pt x="1778772" y="546099"/>
                  </a:lnTo>
                  <a:close/>
                </a:path>
                <a:path w="6129019" h="5803900">
                  <a:moveTo>
                    <a:pt x="4208349" y="622299"/>
                  </a:moveTo>
                  <a:lnTo>
                    <a:pt x="4126151" y="622299"/>
                  </a:lnTo>
                  <a:lnTo>
                    <a:pt x="4759173" y="507999"/>
                  </a:lnTo>
                  <a:lnTo>
                    <a:pt x="4762546" y="495299"/>
                  </a:lnTo>
                  <a:lnTo>
                    <a:pt x="4771987" y="469899"/>
                  </a:lnTo>
                  <a:lnTo>
                    <a:pt x="4786476" y="457199"/>
                  </a:lnTo>
                  <a:lnTo>
                    <a:pt x="4846302" y="457199"/>
                  </a:lnTo>
                  <a:lnTo>
                    <a:pt x="4861031" y="482599"/>
                  </a:lnTo>
                  <a:lnTo>
                    <a:pt x="4869007" y="495299"/>
                  </a:lnTo>
                  <a:lnTo>
                    <a:pt x="4868368" y="520699"/>
                  </a:lnTo>
                  <a:lnTo>
                    <a:pt x="4864008" y="533399"/>
                  </a:lnTo>
                  <a:lnTo>
                    <a:pt x="4762243" y="533399"/>
                  </a:lnTo>
                  <a:lnTo>
                    <a:pt x="4208349" y="622299"/>
                  </a:lnTo>
                  <a:close/>
                </a:path>
                <a:path w="6129019" h="5803900">
                  <a:moveTo>
                    <a:pt x="1764127" y="520699"/>
                  </a:moveTo>
                  <a:lnTo>
                    <a:pt x="1684527" y="520699"/>
                  </a:lnTo>
                  <a:lnTo>
                    <a:pt x="1685236" y="507999"/>
                  </a:lnTo>
                  <a:lnTo>
                    <a:pt x="1763182" y="507999"/>
                  </a:lnTo>
                  <a:lnTo>
                    <a:pt x="1764127" y="520699"/>
                  </a:lnTo>
                  <a:close/>
                </a:path>
                <a:path w="6129019" h="5803900">
                  <a:moveTo>
                    <a:pt x="1773339" y="533399"/>
                  </a:moveTo>
                  <a:lnTo>
                    <a:pt x="1675787" y="533399"/>
                  </a:lnTo>
                  <a:lnTo>
                    <a:pt x="1676260" y="520699"/>
                  </a:lnTo>
                  <a:lnTo>
                    <a:pt x="1773339" y="520699"/>
                  </a:lnTo>
                  <a:lnTo>
                    <a:pt x="1773339" y="533399"/>
                  </a:lnTo>
                  <a:close/>
                </a:path>
                <a:path w="6129019" h="5803900">
                  <a:moveTo>
                    <a:pt x="4844327" y="558799"/>
                  </a:moveTo>
                  <a:lnTo>
                    <a:pt x="4786336" y="558799"/>
                  </a:lnTo>
                  <a:lnTo>
                    <a:pt x="4771876" y="546099"/>
                  </a:lnTo>
                  <a:lnTo>
                    <a:pt x="4762243" y="533399"/>
                  </a:lnTo>
                  <a:lnTo>
                    <a:pt x="4864008" y="533399"/>
                  </a:lnTo>
                  <a:lnTo>
                    <a:pt x="4859647" y="546099"/>
                  </a:lnTo>
                  <a:lnTo>
                    <a:pt x="4844327" y="558799"/>
                  </a:lnTo>
                  <a:close/>
                </a:path>
                <a:path w="6129019" h="5803900">
                  <a:moveTo>
                    <a:pt x="2796719" y="927099"/>
                  </a:moveTo>
                  <a:lnTo>
                    <a:pt x="2734447" y="927099"/>
                  </a:lnTo>
                  <a:lnTo>
                    <a:pt x="4000257" y="647699"/>
                  </a:lnTo>
                  <a:lnTo>
                    <a:pt x="1779009" y="558799"/>
                  </a:lnTo>
                  <a:lnTo>
                    <a:pt x="1669174" y="558799"/>
                  </a:lnTo>
                  <a:lnTo>
                    <a:pt x="1669174" y="546099"/>
                  </a:lnTo>
                  <a:lnTo>
                    <a:pt x="1779480" y="546099"/>
                  </a:lnTo>
                  <a:lnTo>
                    <a:pt x="4019860" y="622299"/>
                  </a:lnTo>
                  <a:lnTo>
                    <a:pt x="4208349" y="622299"/>
                  </a:lnTo>
                  <a:lnTo>
                    <a:pt x="4129463" y="634961"/>
                  </a:lnTo>
                  <a:lnTo>
                    <a:pt x="4127812" y="647699"/>
                  </a:lnTo>
                  <a:lnTo>
                    <a:pt x="4124084" y="660399"/>
                  </a:lnTo>
                  <a:lnTo>
                    <a:pt x="4020097" y="660399"/>
                  </a:lnTo>
                  <a:lnTo>
                    <a:pt x="2796719" y="927099"/>
                  </a:lnTo>
                  <a:close/>
                </a:path>
                <a:path w="6129019" h="5803900">
                  <a:moveTo>
                    <a:pt x="2436968" y="1587499"/>
                  </a:moveTo>
                  <a:lnTo>
                    <a:pt x="2414629" y="1587499"/>
                  </a:lnTo>
                  <a:lnTo>
                    <a:pt x="2654138" y="990599"/>
                  </a:lnTo>
                  <a:lnTo>
                    <a:pt x="2645510" y="990599"/>
                  </a:lnTo>
                  <a:lnTo>
                    <a:pt x="2638254" y="977899"/>
                  </a:lnTo>
                  <a:lnTo>
                    <a:pt x="2632681" y="965199"/>
                  </a:lnTo>
                  <a:lnTo>
                    <a:pt x="2629101" y="952499"/>
                  </a:lnTo>
                  <a:lnTo>
                    <a:pt x="2627211" y="952499"/>
                  </a:lnTo>
                  <a:lnTo>
                    <a:pt x="2627447" y="939799"/>
                  </a:lnTo>
                  <a:lnTo>
                    <a:pt x="2629101" y="927099"/>
                  </a:lnTo>
                  <a:lnTo>
                    <a:pt x="1771686" y="584199"/>
                  </a:lnTo>
                  <a:lnTo>
                    <a:pt x="1675315" y="584199"/>
                  </a:lnTo>
                  <a:lnTo>
                    <a:pt x="1673662" y="571499"/>
                  </a:lnTo>
                  <a:lnTo>
                    <a:pt x="1670355" y="571499"/>
                  </a:lnTo>
                  <a:lnTo>
                    <a:pt x="1670355" y="558799"/>
                  </a:lnTo>
                  <a:lnTo>
                    <a:pt x="1779009" y="558799"/>
                  </a:lnTo>
                  <a:lnTo>
                    <a:pt x="2636423" y="914399"/>
                  </a:lnTo>
                  <a:lnTo>
                    <a:pt x="2729288" y="914399"/>
                  </a:lnTo>
                  <a:lnTo>
                    <a:pt x="2734447" y="927099"/>
                  </a:lnTo>
                  <a:lnTo>
                    <a:pt x="2796719" y="927099"/>
                  </a:lnTo>
                  <a:lnTo>
                    <a:pt x="2738463" y="939799"/>
                  </a:lnTo>
                  <a:lnTo>
                    <a:pt x="2735924" y="965199"/>
                  </a:lnTo>
                  <a:lnTo>
                    <a:pt x="2727184" y="977899"/>
                  </a:lnTo>
                  <a:lnTo>
                    <a:pt x="2713219" y="990599"/>
                  </a:lnTo>
                  <a:lnTo>
                    <a:pt x="2695002" y="1003299"/>
                  </a:lnTo>
                  <a:lnTo>
                    <a:pt x="2671381" y="1003299"/>
                  </a:lnTo>
                  <a:lnTo>
                    <a:pt x="2436968" y="1587499"/>
                  </a:lnTo>
                  <a:close/>
                </a:path>
                <a:path w="6129019" h="5803900">
                  <a:moveTo>
                    <a:pt x="557134" y="1892299"/>
                  </a:moveTo>
                  <a:lnTo>
                    <a:pt x="542488" y="1892299"/>
                  </a:lnTo>
                  <a:lnTo>
                    <a:pt x="1681692" y="584199"/>
                  </a:lnTo>
                  <a:lnTo>
                    <a:pt x="1764836" y="584199"/>
                  </a:lnTo>
                  <a:lnTo>
                    <a:pt x="1764364" y="596899"/>
                  </a:lnTo>
                  <a:lnTo>
                    <a:pt x="1696101" y="596899"/>
                  </a:lnTo>
                  <a:lnTo>
                    <a:pt x="557134" y="1892299"/>
                  </a:lnTo>
                  <a:close/>
                </a:path>
                <a:path w="6129019" h="5803900">
                  <a:moveTo>
                    <a:pt x="4126151" y="622299"/>
                  </a:moveTo>
                  <a:lnTo>
                    <a:pt x="4019860" y="622299"/>
                  </a:lnTo>
                  <a:lnTo>
                    <a:pt x="4026548" y="609599"/>
                  </a:lnTo>
                  <a:lnTo>
                    <a:pt x="4038107" y="596899"/>
                  </a:lnTo>
                  <a:lnTo>
                    <a:pt x="4053475" y="584199"/>
                  </a:lnTo>
                  <a:lnTo>
                    <a:pt x="4102102" y="584199"/>
                  </a:lnTo>
                  <a:lnTo>
                    <a:pt x="4112274" y="596899"/>
                  </a:lnTo>
                  <a:lnTo>
                    <a:pt x="4120408" y="609599"/>
                  </a:lnTo>
                  <a:lnTo>
                    <a:pt x="4126151" y="622299"/>
                  </a:lnTo>
                  <a:close/>
                </a:path>
                <a:path w="6129019" h="5803900">
                  <a:moveTo>
                    <a:pt x="2431872" y="1600199"/>
                  </a:moveTo>
                  <a:lnTo>
                    <a:pt x="2366680" y="1600199"/>
                  </a:lnTo>
                  <a:lnTo>
                    <a:pt x="1745940" y="609599"/>
                  </a:lnTo>
                  <a:lnTo>
                    <a:pt x="1705077" y="609599"/>
                  </a:lnTo>
                  <a:lnTo>
                    <a:pt x="1702715" y="596899"/>
                  </a:lnTo>
                  <a:lnTo>
                    <a:pt x="1761057" y="596899"/>
                  </a:lnTo>
                  <a:lnTo>
                    <a:pt x="2381797" y="1587499"/>
                  </a:lnTo>
                  <a:lnTo>
                    <a:pt x="2436968" y="1587499"/>
                  </a:lnTo>
                  <a:lnTo>
                    <a:pt x="2431872" y="1600199"/>
                  </a:lnTo>
                  <a:close/>
                </a:path>
                <a:path w="6129019" h="5803900">
                  <a:moveTo>
                    <a:pt x="1656892" y="1320799"/>
                  </a:moveTo>
                  <a:lnTo>
                    <a:pt x="1622798" y="1320799"/>
                  </a:lnTo>
                  <a:lnTo>
                    <a:pt x="1638232" y="1308099"/>
                  </a:lnTo>
                  <a:lnTo>
                    <a:pt x="1710274" y="609599"/>
                  </a:lnTo>
                  <a:lnTo>
                    <a:pt x="1728697" y="609599"/>
                  </a:lnTo>
                  <a:lnTo>
                    <a:pt x="1656892" y="1320799"/>
                  </a:lnTo>
                  <a:close/>
                </a:path>
                <a:path w="6129019" h="5803900">
                  <a:moveTo>
                    <a:pt x="4707643" y="1612899"/>
                  </a:moveTo>
                  <a:lnTo>
                    <a:pt x="2361012" y="1612899"/>
                  </a:lnTo>
                  <a:lnTo>
                    <a:pt x="2361248" y="1600199"/>
                  </a:lnTo>
                  <a:lnTo>
                    <a:pt x="2444863" y="1600199"/>
                  </a:lnTo>
                  <a:lnTo>
                    <a:pt x="4020097" y="660399"/>
                  </a:lnTo>
                  <a:lnTo>
                    <a:pt x="4124084" y="660399"/>
                  </a:lnTo>
                  <a:lnTo>
                    <a:pt x="4118497" y="673099"/>
                  </a:lnTo>
                  <a:lnTo>
                    <a:pt x="4111271" y="673099"/>
                  </a:lnTo>
                  <a:lnTo>
                    <a:pt x="4707643" y="1612899"/>
                  </a:lnTo>
                  <a:close/>
                </a:path>
                <a:path w="6129019" h="5803900">
                  <a:moveTo>
                    <a:pt x="2729288" y="914399"/>
                  </a:moveTo>
                  <a:lnTo>
                    <a:pt x="2636423" y="914399"/>
                  </a:lnTo>
                  <a:lnTo>
                    <a:pt x="2642948" y="901699"/>
                  </a:lnTo>
                  <a:lnTo>
                    <a:pt x="2651068" y="901699"/>
                  </a:lnTo>
                  <a:lnTo>
                    <a:pt x="2660605" y="888999"/>
                  </a:lnTo>
                  <a:lnTo>
                    <a:pt x="2709115" y="888999"/>
                  </a:lnTo>
                  <a:lnTo>
                    <a:pt x="2724128" y="901699"/>
                  </a:lnTo>
                  <a:lnTo>
                    <a:pt x="2729288" y="914399"/>
                  </a:lnTo>
                  <a:close/>
                </a:path>
                <a:path w="6129019" h="5803900">
                  <a:moveTo>
                    <a:pt x="571306" y="1917699"/>
                  </a:moveTo>
                  <a:lnTo>
                    <a:pt x="463594" y="1917699"/>
                  </a:lnTo>
                  <a:lnTo>
                    <a:pt x="464067" y="1904999"/>
                  </a:lnTo>
                  <a:lnTo>
                    <a:pt x="558787" y="1904999"/>
                  </a:lnTo>
                  <a:lnTo>
                    <a:pt x="1589338" y="1384299"/>
                  </a:lnTo>
                  <a:lnTo>
                    <a:pt x="1587356" y="1371599"/>
                  </a:lnTo>
                  <a:lnTo>
                    <a:pt x="1586769" y="1371599"/>
                  </a:lnTo>
                  <a:lnTo>
                    <a:pt x="1587644" y="1358899"/>
                  </a:lnTo>
                  <a:lnTo>
                    <a:pt x="1590047" y="1346199"/>
                  </a:lnTo>
                  <a:lnTo>
                    <a:pt x="1597775" y="1333499"/>
                  </a:lnTo>
                  <a:lnTo>
                    <a:pt x="1609002" y="1320799"/>
                  </a:lnTo>
                  <a:lnTo>
                    <a:pt x="1678007" y="1320799"/>
                  </a:lnTo>
                  <a:lnTo>
                    <a:pt x="1690167" y="1346199"/>
                  </a:lnTo>
                  <a:lnTo>
                    <a:pt x="1696615" y="1358899"/>
                  </a:lnTo>
                  <a:lnTo>
                    <a:pt x="1696574" y="1371599"/>
                  </a:lnTo>
                  <a:lnTo>
                    <a:pt x="1765893" y="1396999"/>
                  </a:lnTo>
                  <a:lnTo>
                    <a:pt x="1597133" y="1396999"/>
                  </a:lnTo>
                  <a:lnTo>
                    <a:pt x="571306" y="1917699"/>
                  </a:lnTo>
                  <a:close/>
                </a:path>
                <a:path w="6129019" h="5803900">
                  <a:moveTo>
                    <a:pt x="1661085" y="1422399"/>
                  </a:moveTo>
                  <a:lnTo>
                    <a:pt x="1615268" y="1422399"/>
                  </a:lnTo>
                  <a:lnTo>
                    <a:pt x="1608411" y="1409699"/>
                  </a:lnTo>
                  <a:lnTo>
                    <a:pt x="1602351" y="1409699"/>
                  </a:lnTo>
                  <a:lnTo>
                    <a:pt x="1597133" y="1396999"/>
                  </a:lnTo>
                  <a:lnTo>
                    <a:pt x="1689724" y="1396999"/>
                  </a:lnTo>
                  <a:lnTo>
                    <a:pt x="1677419" y="1409699"/>
                  </a:lnTo>
                  <a:lnTo>
                    <a:pt x="1661085" y="1422399"/>
                  </a:lnTo>
                  <a:close/>
                </a:path>
                <a:path w="6129019" h="5803900">
                  <a:moveTo>
                    <a:pt x="569180" y="1943099"/>
                  </a:moveTo>
                  <a:lnTo>
                    <a:pt x="458870" y="1943099"/>
                  </a:lnTo>
                  <a:lnTo>
                    <a:pt x="458398" y="1930399"/>
                  </a:lnTo>
                  <a:lnTo>
                    <a:pt x="460051" y="1930399"/>
                  </a:lnTo>
                  <a:lnTo>
                    <a:pt x="460288" y="1917699"/>
                  </a:lnTo>
                  <a:lnTo>
                    <a:pt x="571306" y="1917699"/>
                  </a:lnTo>
                  <a:lnTo>
                    <a:pt x="2347548" y="1638299"/>
                  </a:lnTo>
                  <a:lnTo>
                    <a:pt x="2348257" y="1638299"/>
                  </a:lnTo>
                  <a:lnTo>
                    <a:pt x="1689724" y="1396999"/>
                  </a:lnTo>
                  <a:lnTo>
                    <a:pt x="1765893" y="1396999"/>
                  </a:lnTo>
                  <a:lnTo>
                    <a:pt x="2355107" y="1612899"/>
                  </a:lnTo>
                  <a:lnTo>
                    <a:pt x="4707643" y="1612899"/>
                  </a:lnTo>
                  <a:lnTo>
                    <a:pt x="4739879" y="1663699"/>
                  </a:lnTo>
                  <a:lnTo>
                    <a:pt x="2350618" y="1663699"/>
                  </a:lnTo>
                  <a:lnTo>
                    <a:pt x="569180" y="1930399"/>
                  </a:lnTo>
                  <a:lnTo>
                    <a:pt x="569180" y="1943099"/>
                  </a:lnTo>
                  <a:close/>
                </a:path>
                <a:path w="6129019" h="5803900">
                  <a:moveTo>
                    <a:pt x="145311" y="1638299"/>
                  </a:moveTo>
                  <a:lnTo>
                    <a:pt x="107962" y="1638299"/>
                  </a:lnTo>
                  <a:lnTo>
                    <a:pt x="91103" y="1625599"/>
                  </a:lnTo>
                  <a:lnTo>
                    <a:pt x="77916" y="1612899"/>
                  </a:lnTo>
                  <a:lnTo>
                    <a:pt x="72768" y="1587499"/>
                  </a:lnTo>
                  <a:lnTo>
                    <a:pt x="75724" y="1574799"/>
                  </a:lnTo>
                  <a:lnTo>
                    <a:pt x="86851" y="1549399"/>
                  </a:lnTo>
                  <a:lnTo>
                    <a:pt x="104614" y="1536699"/>
                  </a:lnTo>
                  <a:lnTo>
                    <a:pt x="146075" y="1536699"/>
                  </a:lnTo>
                  <a:lnTo>
                    <a:pt x="165034" y="1549399"/>
                  </a:lnTo>
                  <a:lnTo>
                    <a:pt x="177110" y="1562099"/>
                  </a:lnTo>
                  <a:lnTo>
                    <a:pt x="182809" y="1574799"/>
                  </a:lnTo>
                  <a:lnTo>
                    <a:pt x="182041" y="1600199"/>
                  </a:lnTo>
                  <a:lnTo>
                    <a:pt x="174719" y="1612899"/>
                  </a:lnTo>
                  <a:lnTo>
                    <a:pt x="188569" y="1625599"/>
                  </a:lnTo>
                  <a:lnTo>
                    <a:pt x="162436" y="1625599"/>
                  </a:lnTo>
                  <a:lnTo>
                    <a:pt x="145311" y="1638299"/>
                  </a:lnTo>
                  <a:close/>
                </a:path>
                <a:path w="6129019" h="5803900">
                  <a:moveTo>
                    <a:pt x="558078" y="1904999"/>
                  </a:moveTo>
                  <a:lnTo>
                    <a:pt x="467373" y="1904999"/>
                  </a:lnTo>
                  <a:lnTo>
                    <a:pt x="162436" y="1625599"/>
                  </a:lnTo>
                  <a:lnTo>
                    <a:pt x="188569" y="1625599"/>
                  </a:lnTo>
                  <a:lnTo>
                    <a:pt x="479420" y="1892299"/>
                  </a:lnTo>
                  <a:lnTo>
                    <a:pt x="557606" y="1892299"/>
                  </a:lnTo>
                  <a:lnTo>
                    <a:pt x="558078" y="1904999"/>
                  </a:lnTo>
                  <a:close/>
                </a:path>
                <a:path w="6129019" h="5803900">
                  <a:moveTo>
                    <a:pt x="3826175" y="2578099"/>
                  </a:moveTo>
                  <a:lnTo>
                    <a:pt x="3720219" y="2578099"/>
                  </a:lnTo>
                  <a:lnTo>
                    <a:pt x="3722954" y="2565399"/>
                  </a:lnTo>
                  <a:lnTo>
                    <a:pt x="2442500" y="1676399"/>
                  </a:lnTo>
                  <a:lnTo>
                    <a:pt x="2355342" y="1676399"/>
                  </a:lnTo>
                  <a:lnTo>
                    <a:pt x="2354869" y="1663699"/>
                  </a:lnTo>
                  <a:lnTo>
                    <a:pt x="2454310" y="1663699"/>
                  </a:lnTo>
                  <a:lnTo>
                    <a:pt x="3733583" y="2552699"/>
                  </a:lnTo>
                  <a:lnTo>
                    <a:pt x="3817642" y="2552699"/>
                  </a:lnTo>
                  <a:lnTo>
                    <a:pt x="3826175" y="2578099"/>
                  </a:lnTo>
                  <a:close/>
                </a:path>
                <a:path w="6129019" h="5803900">
                  <a:moveTo>
                    <a:pt x="3804484" y="2641599"/>
                  </a:moveTo>
                  <a:lnTo>
                    <a:pt x="3751608" y="2641599"/>
                  </a:lnTo>
                  <a:lnTo>
                    <a:pt x="3735473" y="2628899"/>
                  </a:lnTo>
                  <a:lnTo>
                    <a:pt x="3723766" y="2616199"/>
                  </a:lnTo>
                  <a:lnTo>
                    <a:pt x="3717993" y="2590799"/>
                  </a:lnTo>
                  <a:lnTo>
                    <a:pt x="3717672" y="2590799"/>
                  </a:lnTo>
                  <a:lnTo>
                    <a:pt x="3718436" y="2578099"/>
                  </a:lnTo>
                  <a:lnTo>
                    <a:pt x="3826175" y="2578099"/>
                  </a:lnTo>
                  <a:lnTo>
                    <a:pt x="5157230" y="2425582"/>
                  </a:lnTo>
                  <a:lnTo>
                    <a:pt x="2454310" y="1663699"/>
                  </a:lnTo>
                  <a:lnTo>
                    <a:pt x="4739879" y="1663699"/>
                  </a:lnTo>
                  <a:lnTo>
                    <a:pt x="5191188" y="2374899"/>
                  </a:lnTo>
                  <a:lnTo>
                    <a:pt x="5237484" y="2374899"/>
                  </a:lnTo>
                  <a:lnTo>
                    <a:pt x="5242208" y="2387599"/>
                  </a:lnTo>
                  <a:lnTo>
                    <a:pt x="5253309" y="2387599"/>
                  </a:lnTo>
                  <a:lnTo>
                    <a:pt x="5255199" y="2400299"/>
                  </a:lnTo>
                  <a:lnTo>
                    <a:pt x="5262522" y="2400299"/>
                  </a:lnTo>
                  <a:lnTo>
                    <a:pt x="5263702" y="2412999"/>
                  </a:lnTo>
                  <a:lnTo>
                    <a:pt x="5266772" y="2412999"/>
                  </a:lnTo>
                  <a:lnTo>
                    <a:pt x="5267007" y="2425582"/>
                  </a:lnTo>
                  <a:lnTo>
                    <a:pt x="5267717" y="2425582"/>
                  </a:lnTo>
                  <a:lnTo>
                    <a:pt x="5267717" y="2438399"/>
                  </a:lnTo>
                  <a:lnTo>
                    <a:pt x="5159300" y="2438399"/>
                  </a:lnTo>
                  <a:lnTo>
                    <a:pt x="3828300" y="2590799"/>
                  </a:lnTo>
                  <a:lnTo>
                    <a:pt x="3824701" y="2616199"/>
                  </a:lnTo>
                  <a:lnTo>
                    <a:pt x="3816519" y="2628899"/>
                  </a:lnTo>
                  <a:lnTo>
                    <a:pt x="3804484" y="2641599"/>
                  </a:lnTo>
                  <a:close/>
                </a:path>
                <a:path w="6129019" h="5803900">
                  <a:moveTo>
                    <a:pt x="1636106" y="2527299"/>
                  </a:moveTo>
                  <a:lnTo>
                    <a:pt x="1551072" y="2527299"/>
                  </a:lnTo>
                  <a:lnTo>
                    <a:pt x="1565990" y="2514599"/>
                  </a:lnTo>
                  <a:lnTo>
                    <a:pt x="1622169" y="2514599"/>
                  </a:lnTo>
                  <a:lnTo>
                    <a:pt x="2360066" y="1676399"/>
                  </a:lnTo>
                  <a:lnTo>
                    <a:pt x="2441556" y="1676399"/>
                  </a:lnTo>
                  <a:lnTo>
                    <a:pt x="2439194" y="1689099"/>
                  </a:lnTo>
                  <a:lnTo>
                    <a:pt x="2374003" y="1689099"/>
                  </a:lnTo>
                  <a:lnTo>
                    <a:pt x="1636106" y="2527299"/>
                  </a:lnTo>
                  <a:close/>
                </a:path>
                <a:path w="6129019" h="5803900">
                  <a:moveTo>
                    <a:pt x="1514585" y="4711699"/>
                  </a:moveTo>
                  <a:lnTo>
                    <a:pt x="1496038" y="4711699"/>
                  </a:lnTo>
                  <a:lnTo>
                    <a:pt x="2378727" y="1689099"/>
                  </a:lnTo>
                  <a:lnTo>
                    <a:pt x="2417936" y="1689099"/>
                  </a:lnTo>
                  <a:lnTo>
                    <a:pt x="2417700" y="1701799"/>
                  </a:lnTo>
                  <a:lnTo>
                    <a:pt x="2396914" y="1701799"/>
                  </a:lnTo>
                  <a:lnTo>
                    <a:pt x="1514585" y="4711699"/>
                  </a:lnTo>
                  <a:close/>
                </a:path>
                <a:path w="6129019" h="5803900">
                  <a:moveTo>
                    <a:pt x="4026475" y="4203699"/>
                  </a:moveTo>
                  <a:lnTo>
                    <a:pt x="3953724" y="4203699"/>
                  </a:lnTo>
                  <a:lnTo>
                    <a:pt x="2423841" y="1689099"/>
                  </a:lnTo>
                  <a:lnTo>
                    <a:pt x="2439194" y="1689099"/>
                  </a:lnTo>
                  <a:lnTo>
                    <a:pt x="3969077" y="4190999"/>
                  </a:lnTo>
                  <a:lnTo>
                    <a:pt x="4035020" y="4190999"/>
                  </a:lnTo>
                  <a:lnTo>
                    <a:pt x="4026475" y="4203699"/>
                  </a:lnTo>
                  <a:close/>
                </a:path>
                <a:path w="6129019" h="5803900">
                  <a:moveTo>
                    <a:pt x="2601229" y="3771899"/>
                  </a:moveTo>
                  <a:lnTo>
                    <a:pt x="2582805" y="3771899"/>
                  </a:lnTo>
                  <a:lnTo>
                    <a:pt x="2398804" y="1701799"/>
                  </a:lnTo>
                  <a:lnTo>
                    <a:pt x="2417228" y="1701799"/>
                  </a:lnTo>
                  <a:lnTo>
                    <a:pt x="2601229" y="3771899"/>
                  </a:lnTo>
                  <a:close/>
                </a:path>
                <a:path w="6129019" h="5803900">
                  <a:moveTo>
                    <a:pt x="541543" y="1892299"/>
                  </a:moveTo>
                  <a:lnTo>
                    <a:pt x="485798" y="1892299"/>
                  </a:lnTo>
                  <a:lnTo>
                    <a:pt x="487215" y="1879599"/>
                  </a:lnTo>
                  <a:lnTo>
                    <a:pt x="539653" y="1879599"/>
                  </a:lnTo>
                  <a:lnTo>
                    <a:pt x="541543" y="1892299"/>
                  </a:lnTo>
                  <a:close/>
                </a:path>
                <a:path w="6129019" h="5803900">
                  <a:moveTo>
                    <a:pt x="127019" y="2184399"/>
                  </a:moveTo>
                  <a:lnTo>
                    <a:pt x="97008" y="2184399"/>
                  </a:lnTo>
                  <a:lnTo>
                    <a:pt x="462650" y="1955799"/>
                  </a:lnTo>
                  <a:lnTo>
                    <a:pt x="461233" y="1955799"/>
                  </a:lnTo>
                  <a:lnTo>
                    <a:pt x="460760" y="1943099"/>
                  </a:lnTo>
                  <a:lnTo>
                    <a:pt x="566345" y="1943099"/>
                  </a:lnTo>
                  <a:lnTo>
                    <a:pt x="565636" y="1955799"/>
                  </a:lnTo>
                  <a:lnTo>
                    <a:pt x="587534" y="1968499"/>
                  </a:lnTo>
                  <a:lnTo>
                    <a:pt x="472571" y="1968499"/>
                  </a:lnTo>
                  <a:lnTo>
                    <a:pt x="127019" y="2184399"/>
                  </a:lnTo>
                  <a:close/>
                </a:path>
                <a:path w="6129019" h="5803900">
                  <a:moveTo>
                    <a:pt x="548866" y="1981199"/>
                  </a:moveTo>
                  <a:lnTo>
                    <a:pt x="477294" y="1981199"/>
                  </a:lnTo>
                  <a:lnTo>
                    <a:pt x="476349" y="1968499"/>
                  </a:lnTo>
                  <a:lnTo>
                    <a:pt x="551465" y="1968499"/>
                  </a:lnTo>
                  <a:lnTo>
                    <a:pt x="548866" y="1981199"/>
                  </a:lnTo>
                  <a:close/>
                </a:path>
                <a:path w="6129019" h="5803900">
                  <a:moveTo>
                    <a:pt x="1623263" y="2616199"/>
                  </a:moveTo>
                  <a:lnTo>
                    <a:pt x="1565246" y="2616199"/>
                  </a:lnTo>
                  <a:lnTo>
                    <a:pt x="1550262" y="2603499"/>
                  </a:lnTo>
                  <a:lnTo>
                    <a:pt x="1541035" y="2590799"/>
                  </a:lnTo>
                  <a:lnTo>
                    <a:pt x="1538009" y="2565399"/>
                  </a:lnTo>
                  <a:lnTo>
                    <a:pt x="1541625" y="2552699"/>
                  </a:lnTo>
                  <a:lnTo>
                    <a:pt x="556189" y="1968499"/>
                  </a:lnTo>
                  <a:lnTo>
                    <a:pt x="587534" y="1968499"/>
                  </a:lnTo>
                  <a:lnTo>
                    <a:pt x="1551072" y="2527299"/>
                  </a:lnTo>
                  <a:lnTo>
                    <a:pt x="1636106" y="2527299"/>
                  </a:lnTo>
                  <a:lnTo>
                    <a:pt x="1644554" y="2539999"/>
                  </a:lnTo>
                  <a:lnTo>
                    <a:pt x="1648418" y="2565399"/>
                  </a:lnTo>
                  <a:lnTo>
                    <a:pt x="1647366" y="2578099"/>
                  </a:lnTo>
                  <a:lnTo>
                    <a:pt x="1641066" y="2590799"/>
                  </a:lnTo>
                  <a:lnTo>
                    <a:pt x="1633084" y="2603499"/>
                  </a:lnTo>
                  <a:lnTo>
                    <a:pt x="1623263" y="2616199"/>
                  </a:lnTo>
                  <a:close/>
                </a:path>
                <a:path w="6129019" h="5803900">
                  <a:moveTo>
                    <a:pt x="72178" y="2882899"/>
                  </a:moveTo>
                  <a:lnTo>
                    <a:pt x="29927" y="2882899"/>
                  </a:lnTo>
                  <a:lnTo>
                    <a:pt x="12777" y="2870199"/>
                  </a:lnTo>
                  <a:lnTo>
                    <a:pt x="2557" y="2857499"/>
                  </a:lnTo>
                  <a:lnTo>
                    <a:pt x="0" y="2832099"/>
                  </a:lnTo>
                  <a:lnTo>
                    <a:pt x="5834" y="2806699"/>
                  </a:lnTo>
                  <a:lnTo>
                    <a:pt x="17888" y="2793999"/>
                  </a:lnTo>
                  <a:lnTo>
                    <a:pt x="33883" y="2781299"/>
                  </a:lnTo>
                  <a:lnTo>
                    <a:pt x="71499" y="2781299"/>
                  </a:lnTo>
                  <a:lnTo>
                    <a:pt x="480601" y="1981199"/>
                  </a:lnTo>
                  <a:lnTo>
                    <a:pt x="497135" y="1981199"/>
                  </a:lnTo>
                  <a:lnTo>
                    <a:pt x="88033" y="2793999"/>
                  </a:lnTo>
                  <a:lnTo>
                    <a:pt x="101275" y="2806699"/>
                  </a:lnTo>
                  <a:lnTo>
                    <a:pt x="108760" y="2819399"/>
                  </a:lnTo>
                  <a:lnTo>
                    <a:pt x="109955" y="2844799"/>
                  </a:lnTo>
                  <a:lnTo>
                    <a:pt x="104331" y="2857499"/>
                  </a:lnTo>
                  <a:lnTo>
                    <a:pt x="90613" y="2870199"/>
                  </a:lnTo>
                  <a:lnTo>
                    <a:pt x="72178" y="2882899"/>
                  </a:lnTo>
                  <a:close/>
                </a:path>
                <a:path w="6129019" h="5803900">
                  <a:moveTo>
                    <a:pt x="1474071" y="4737099"/>
                  </a:moveTo>
                  <a:lnTo>
                    <a:pt x="1456356" y="4737099"/>
                  </a:lnTo>
                  <a:lnTo>
                    <a:pt x="522409" y="1993899"/>
                  </a:lnTo>
                  <a:lnTo>
                    <a:pt x="500915" y="1993899"/>
                  </a:lnTo>
                  <a:lnTo>
                    <a:pt x="499498" y="1981199"/>
                  </a:lnTo>
                  <a:lnTo>
                    <a:pt x="540127" y="1981199"/>
                  </a:lnTo>
                  <a:lnTo>
                    <a:pt x="1474071" y="4737099"/>
                  </a:lnTo>
                  <a:close/>
                </a:path>
                <a:path w="6129019" h="5803900">
                  <a:moveTo>
                    <a:pt x="63903" y="2273299"/>
                  </a:moveTo>
                  <a:lnTo>
                    <a:pt x="42741" y="2273299"/>
                  </a:lnTo>
                  <a:lnTo>
                    <a:pt x="23439" y="2260599"/>
                  </a:lnTo>
                  <a:lnTo>
                    <a:pt x="8433" y="2247899"/>
                  </a:lnTo>
                  <a:lnTo>
                    <a:pt x="808" y="2222499"/>
                  </a:lnTo>
                  <a:lnTo>
                    <a:pt x="1642" y="2209799"/>
                  </a:lnTo>
                  <a:lnTo>
                    <a:pt x="10359" y="2184399"/>
                  </a:lnTo>
                  <a:lnTo>
                    <a:pt x="26384" y="2171699"/>
                  </a:lnTo>
                  <a:lnTo>
                    <a:pt x="44826" y="2158999"/>
                  </a:lnTo>
                  <a:lnTo>
                    <a:pt x="63911" y="2158999"/>
                  </a:lnTo>
                  <a:lnTo>
                    <a:pt x="81888" y="2171699"/>
                  </a:lnTo>
                  <a:lnTo>
                    <a:pt x="97008" y="2184399"/>
                  </a:lnTo>
                  <a:lnTo>
                    <a:pt x="127019" y="2184399"/>
                  </a:lnTo>
                  <a:lnTo>
                    <a:pt x="106693" y="2197099"/>
                  </a:lnTo>
                  <a:lnTo>
                    <a:pt x="110697" y="2209799"/>
                  </a:lnTo>
                  <a:lnTo>
                    <a:pt x="108080" y="2235199"/>
                  </a:lnTo>
                  <a:lnTo>
                    <a:pt x="99219" y="2247899"/>
                  </a:lnTo>
                  <a:lnTo>
                    <a:pt x="84490" y="2260599"/>
                  </a:lnTo>
                  <a:lnTo>
                    <a:pt x="63903" y="2273299"/>
                  </a:lnTo>
                  <a:close/>
                </a:path>
                <a:path w="6129019" h="5803900">
                  <a:moveTo>
                    <a:pt x="6078042" y="2755899"/>
                  </a:moveTo>
                  <a:lnTo>
                    <a:pt x="6056164" y="2755899"/>
                  </a:lnTo>
                  <a:lnTo>
                    <a:pt x="6038527" y="2743199"/>
                  </a:lnTo>
                  <a:lnTo>
                    <a:pt x="6025783" y="2730499"/>
                  </a:lnTo>
                  <a:lnTo>
                    <a:pt x="6018663" y="2705099"/>
                  </a:lnTo>
                  <a:lnTo>
                    <a:pt x="6017899" y="2692399"/>
                  </a:lnTo>
                  <a:lnTo>
                    <a:pt x="5260398" y="2451099"/>
                  </a:lnTo>
                  <a:lnTo>
                    <a:pt x="5159537" y="2451099"/>
                  </a:lnTo>
                  <a:lnTo>
                    <a:pt x="5159300" y="2438399"/>
                  </a:lnTo>
                  <a:lnTo>
                    <a:pt x="5267245" y="2438399"/>
                  </a:lnTo>
                  <a:lnTo>
                    <a:pt x="6024747" y="2679699"/>
                  </a:lnTo>
                  <a:lnTo>
                    <a:pt x="6122919" y="2679699"/>
                  </a:lnTo>
                  <a:lnTo>
                    <a:pt x="6128548" y="2692399"/>
                  </a:lnTo>
                  <a:lnTo>
                    <a:pt x="6125608" y="2717799"/>
                  </a:lnTo>
                  <a:lnTo>
                    <a:pt x="6114890" y="2730499"/>
                  </a:lnTo>
                  <a:lnTo>
                    <a:pt x="6098326" y="2743199"/>
                  </a:lnTo>
                  <a:lnTo>
                    <a:pt x="6078042" y="2755899"/>
                  </a:lnTo>
                  <a:close/>
                </a:path>
                <a:path w="6129019" h="5803900">
                  <a:moveTo>
                    <a:pt x="5257091" y="2463799"/>
                  </a:moveTo>
                  <a:lnTo>
                    <a:pt x="5165678" y="2463799"/>
                  </a:lnTo>
                  <a:lnTo>
                    <a:pt x="5163552" y="2451099"/>
                  </a:lnTo>
                  <a:lnTo>
                    <a:pt x="5259453" y="2451099"/>
                  </a:lnTo>
                  <a:lnTo>
                    <a:pt x="5257091" y="2463799"/>
                  </a:lnTo>
                  <a:close/>
                </a:path>
                <a:path w="6129019" h="5803900">
                  <a:moveTo>
                    <a:pt x="4035020" y="4190999"/>
                  </a:moveTo>
                  <a:lnTo>
                    <a:pt x="4012066" y="4190999"/>
                  </a:lnTo>
                  <a:lnTo>
                    <a:pt x="5173944" y="2463799"/>
                  </a:lnTo>
                  <a:lnTo>
                    <a:pt x="5246462" y="2463799"/>
                  </a:lnTo>
                  <a:lnTo>
                    <a:pt x="5243863" y="2476499"/>
                  </a:lnTo>
                  <a:lnTo>
                    <a:pt x="5188591" y="2476499"/>
                  </a:lnTo>
                  <a:lnTo>
                    <a:pt x="4035020" y="4190999"/>
                  </a:lnTo>
                  <a:close/>
                </a:path>
                <a:path w="6129019" h="5803900">
                  <a:moveTo>
                    <a:pt x="5210795" y="2489199"/>
                  </a:moveTo>
                  <a:lnTo>
                    <a:pt x="5207252" y="2489199"/>
                  </a:lnTo>
                  <a:lnTo>
                    <a:pt x="5206307" y="2476499"/>
                  </a:lnTo>
                  <a:lnTo>
                    <a:pt x="5216228" y="2476499"/>
                  </a:lnTo>
                  <a:lnTo>
                    <a:pt x="5210795" y="2489199"/>
                  </a:lnTo>
                  <a:close/>
                </a:path>
                <a:path w="6129019" h="5803900">
                  <a:moveTo>
                    <a:pt x="3817642" y="2552699"/>
                  </a:moveTo>
                  <a:lnTo>
                    <a:pt x="3733583" y="2552699"/>
                  </a:lnTo>
                  <a:lnTo>
                    <a:pt x="3740514" y="2539999"/>
                  </a:lnTo>
                  <a:lnTo>
                    <a:pt x="3803972" y="2539999"/>
                  </a:lnTo>
                  <a:lnTo>
                    <a:pt x="3817642" y="2552699"/>
                  </a:lnTo>
                  <a:close/>
                </a:path>
                <a:path w="6129019" h="5803900">
                  <a:moveTo>
                    <a:pt x="1507139" y="4737099"/>
                  </a:moveTo>
                  <a:lnTo>
                    <a:pt x="1475961" y="4737099"/>
                  </a:lnTo>
                  <a:lnTo>
                    <a:pt x="1581307" y="2616199"/>
                  </a:lnTo>
                  <a:lnTo>
                    <a:pt x="1599967" y="2616199"/>
                  </a:lnTo>
                  <a:lnTo>
                    <a:pt x="1496038" y="4711699"/>
                  </a:lnTo>
                  <a:lnTo>
                    <a:pt x="1514585" y="4711699"/>
                  </a:lnTo>
                  <a:lnTo>
                    <a:pt x="1507139" y="4737099"/>
                  </a:lnTo>
                  <a:close/>
                </a:path>
                <a:path w="6129019" h="5803900">
                  <a:moveTo>
                    <a:pt x="3991516" y="4190999"/>
                  </a:moveTo>
                  <a:lnTo>
                    <a:pt x="3972856" y="4190999"/>
                  </a:lnTo>
                  <a:lnTo>
                    <a:pt x="3770667" y="2641599"/>
                  </a:lnTo>
                  <a:lnTo>
                    <a:pt x="3789326" y="2641599"/>
                  </a:lnTo>
                  <a:lnTo>
                    <a:pt x="3991516" y="4190999"/>
                  </a:lnTo>
                  <a:close/>
                </a:path>
                <a:path w="6129019" h="5803900">
                  <a:moveTo>
                    <a:pt x="6122919" y="2679699"/>
                  </a:moveTo>
                  <a:lnTo>
                    <a:pt x="6024747" y="2679699"/>
                  </a:lnTo>
                  <a:lnTo>
                    <a:pt x="6036505" y="2654299"/>
                  </a:lnTo>
                  <a:lnTo>
                    <a:pt x="6052383" y="2654299"/>
                  </a:lnTo>
                  <a:lnTo>
                    <a:pt x="6070917" y="2641599"/>
                  </a:lnTo>
                  <a:lnTo>
                    <a:pt x="6090647" y="2641599"/>
                  </a:lnTo>
                  <a:lnTo>
                    <a:pt x="6109894" y="2654299"/>
                  </a:lnTo>
                  <a:lnTo>
                    <a:pt x="6122919" y="2679699"/>
                  </a:lnTo>
                  <a:close/>
                </a:path>
                <a:path w="6129019" h="5803900">
                  <a:moveTo>
                    <a:pt x="4043245" y="4241799"/>
                  </a:moveTo>
                  <a:lnTo>
                    <a:pt x="3934592" y="4241799"/>
                  </a:lnTo>
                  <a:lnTo>
                    <a:pt x="2646108" y="3848099"/>
                  </a:lnTo>
                  <a:lnTo>
                    <a:pt x="2545249" y="3848099"/>
                  </a:lnTo>
                  <a:lnTo>
                    <a:pt x="2542415" y="3835399"/>
                  </a:lnTo>
                  <a:lnTo>
                    <a:pt x="2541942" y="3822699"/>
                  </a:lnTo>
                  <a:lnTo>
                    <a:pt x="2543644" y="3809999"/>
                  </a:lnTo>
                  <a:lnTo>
                    <a:pt x="2551833" y="3784599"/>
                  </a:lnTo>
                  <a:lnTo>
                    <a:pt x="2565293" y="3771899"/>
                  </a:lnTo>
                  <a:lnTo>
                    <a:pt x="2619856" y="3771899"/>
                  </a:lnTo>
                  <a:lnTo>
                    <a:pt x="2635449" y="3784599"/>
                  </a:lnTo>
                  <a:lnTo>
                    <a:pt x="2646569" y="3797299"/>
                  </a:lnTo>
                  <a:lnTo>
                    <a:pt x="2651776" y="3822699"/>
                  </a:lnTo>
                  <a:lnTo>
                    <a:pt x="2652484" y="3822699"/>
                  </a:lnTo>
                  <a:lnTo>
                    <a:pt x="3940969" y="4216399"/>
                  </a:lnTo>
                  <a:lnTo>
                    <a:pt x="4038994" y="4216399"/>
                  </a:lnTo>
                  <a:lnTo>
                    <a:pt x="4039703" y="4229099"/>
                  </a:lnTo>
                  <a:lnTo>
                    <a:pt x="4042537" y="4229099"/>
                  </a:lnTo>
                  <a:lnTo>
                    <a:pt x="4043245" y="4241799"/>
                  </a:lnTo>
                  <a:close/>
                </a:path>
                <a:path w="6129019" h="5803900">
                  <a:moveTo>
                    <a:pt x="1529815" y="4762499"/>
                  </a:moveTo>
                  <a:lnTo>
                    <a:pt x="1439114" y="4762499"/>
                  </a:lnTo>
                  <a:lnTo>
                    <a:pt x="1440059" y="4749799"/>
                  </a:lnTo>
                  <a:lnTo>
                    <a:pt x="1517769" y="4749799"/>
                  </a:lnTo>
                  <a:lnTo>
                    <a:pt x="2549501" y="3848099"/>
                  </a:lnTo>
                  <a:lnTo>
                    <a:pt x="2646108" y="3848099"/>
                  </a:lnTo>
                  <a:lnTo>
                    <a:pt x="2638335" y="3860799"/>
                  </a:lnTo>
                  <a:lnTo>
                    <a:pt x="2561547" y="3860799"/>
                  </a:lnTo>
                  <a:lnTo>
                    <a:pt x="1529815" y="4762499"/>
                  </a:lnTo>
                  <a:close/>
                </a:path>
                <a:path w="6129019" h="5803900">
                  <a:moveTo>
                    <a:pt x="2615616" y="3873499"/>
                  </a:moveTo>
                  <a:lnTo>
                    <a:pt x="2570243" y="3873499"/>
                  </a:lnTo>
                  <a:lnTo>
                    <a:pt x="2561547" y="3860799"/>
                  </a:lnTo>
                  <a:lnTo>
                    <a:pt x="2628038" y="3860799"/>
                  </a:lnTo>
                  <a:lnTo>
                    <a:pt x="2615616" y="3873499"/>
                  </a:lnTo>
                  <a:close/>
                </a:path>
                <a:path w="6129019" h="5803900">
                  <a:moveTo>
                    <a:pt x="4032617" y="4216399"/>
                  </a:moveTo>
                  <a:lnTo>
                    <a:pt x="3946638" y="4216399"/>
                  </a:lnTo>
                  <a:lnTo>
                    <a:pt x="3947819" y="4203699"/>
                  </a:lnTo>
                  <a:lnTo>
                    <a:pt x="4031436" y="4203699"/>
                  </a:lnTo>
                  <a:lnTo>
                    <a:pt x="4032617" y="4216399"/>
                  </a:lnTo>
                  <a:close/>
                </a:path>
                <a:path w="6129019" h="5803900">
                  <a:moveTo>
                    <a:pt x="1536900" y="4800599"/>
                  </a:moveTo>
                  <a:lnTo>
                    <a:pt x="1427775" y="4800599"/>
                  </a:lnTo>
                  <a:lnTo>
                    <a:pt x="1427539" y="4787899"/>
                  </a:lnTo>
                  <a:lnTo>
                    <a:pt x="1427776" y="4787899"/>
                  </a:lnTo>
                  <a:lnTo>
                    <a:pt x="1428720" y="4775199"/>
                  </a:lnTo>
                  <a:lnTo>
                    <a:pt x="1533830" y="4775199"/>
                  </a:lnTo>
                  <a:lnTo>
                    <a:pt x="3934120" y="4241799"/>
                  </a:lnTo>
                  <a:lnTo>
                    <a:pt x="4043482" y="4241799"/>
                  </a:lnTo>
                  <a:lnTo>
                    <a:pt x="4043482" y="4254499"/>
                  </a:lnTo>
                  <a:lnTo>
                    <a:pt x="4043010" y="4254499"/>
                  </a:lnTo>
                  <a:lnTo>
                    <a:pt x="4081244" y="4267199"/>
                  </a:lnTo>
                  <a:lnTo>
                    <a:pt x="3937662" y="4267199"/>
                  </a:lnTo>
                  <a:lnTo>
                    <a:pt x="1537373" y="4787899"/>
                  </a:lnTo>
                  <a:lnTo>
                    <a:pt x="1536900" y="4800599"/>
                  </a:lnTo>
                  <a:close/>
                </a:path>
                <a:path w="6129019" h="5803900">
                  <a:moveTo>
                    <a:pt x="4034506" y="4279899"/>
                  </a:moveTo>
                  <a:lnTo>
                    <a:pt x="3942387" y="4279899"/>
                  </a:lnTo>
                  <a:lnTo>
                    <a:pt x="3940497" y="4267199"/>
                  </a:lnTo>
                  <a:lnTo>
                    <a:pt x="4035451" y="4267199"/>
                  </a:lnTo>
                  <a:lnTo>
                    <a:pt x="4034506" y="4279899"/>
                  </a:lnTo>
                  <a:close/>
                </a:path>
                <a:path w="6129019" h="5803900">
                  <a:moveTo>
                    <a:pt x="4975157" y="4635499"/>
                  </a:moveTo>
                  <a:lnTo>
                    <a:pt x="4953334" y="4622799"/>
                  </a:lnTo>
                  <a:lnTo>
                    <a:pt x="4936014" y="4622799"/>
                  </a:lnTo>
                  <a:lnTo>
                    <a:pt x="4923543" y="4610099"/>
                  </a:lnTo>
                  <a:lnTo>
                    <a:pt x="4916697" y="4584699"/>
                  </a:lnTo>
                  <a:lnTo>
                    <a:pt x="4916250" y="4571999"/>
                  </a:lnTo>
                  <a:lnTo>
                    <a:pt x="4036868" y="4267199"/>
                  </a:lnTo>
                  <a:lnTo>
                    <a:pt x="4081244" y="4267199"/>
                  </a:lnTo>
                  <a:lnTo>
                    <a:pt x="4922392" y="4546599"/>
                  </a:lnTo>
                  <a:lnTo>
                    <a:pt x="5020563" y="4546599"/>
                  </a:lnTo>
                  <a:lnTo>
                    <a:pt x="5026199" y="4571999"/>
                  </a:lnTo>
                  <a:lnTo>
                    <a:pt x="5023486" y="4597399"/>
                  </a:lnTo>
                  <a:lnTo>
                    <a:pt x="5012425" y="4610099"/>
                  </a:lnTo>
                  <a:lnTo>
                    <a:pt x="4995585" y="4622799"/>
                  </a:lnTo>
                  <a:lnTo>
                    <a:pt x="4975157" y="4635499"/>
                  </a:lnTo>
                  <a:close/>
                </a:path>
                <a:path w="6129019" h="5803900">
                  <a:moveTo>
                    <a:pt x="3610227" y="4940299"/>
                  </a:moveTo>
                  <a:lnTo>
                    <a:pt x="3549109" y="4940299"/>
                  </a:lnTo>
                  <a:lnTo>
                    <a:pt x="3533298" y="4927599"/>
                  </a:lnTo>
                  <a:lnTo>
                    <a:pt x="3524839" y="4902199"/>
                  </a:lnTo>
                  <a:lnTo>
                    <a:pt x="3524263" y="4876799"/>
                  </a:lnTo>
                  <a:lnTo>
                    <a:pt x="3532102" y="4864099"/>
                  </a:lnTo>
                  <a:lnTo>
                    <a:pt x="3545488" y="4851399"/>
                  </a:lnTo>
                  <a:lnTo>
                    <a:pt x="3562484" y="4838699"/>
                  </a:lnTo>
                  <a:lnTo>
                    <a:pt x="3600129" y="4838699"/>
                  </a:lnTo>
                  <a:lnTo>
                    <a:pt x="3951835" y="4279899"/>
                  </a:lnTo>
                  <a:lnTo>
                    <a:pt x="4028365" y="4279899"/>
                  </a:lnTo>
                  <a:lnTo>
                    <a:pt x="4037696" y="4292599"/>
                  </a:lnTo>
                  <a:lnTo>
                    <a:pt x="3967424" y="4292599"/>
                  </a:lnTo>
                  <a:lnTo>
                    <a:pt x="3615718" y="4851399"/>
                  </a:lnTo>
                  <a:lnTo>
                    <a:pt x="3627562" y="4864099"/>
                  </a:lnTo>
                  <a:lnTo>
                    <a:pt x="3633404" y="4876799"/>
                  </a:lnTo>
                  <a:lnTo>
                    <a:pt x="3632825" y="4902199"/>
                  </a:lnTo>
                  <a:lnTo>
                    <a:pt x="3625403" y="4914899"/>
                  </a:lnTo>
                  <a:lnTo>
                    <a:pt x="3610227" y="4940299"/>
                  </a:lnTo>
                  <a:close/>
                </a:path>
                <a:path w="6129019" h="5803900">
                  <a:moveTo>
                    <a:pt x="3998839" y="4305299"/>
                  </a:moveTo>
                  <a:lnTo>
                    <a:pt x="3978053" y="4305299"/>
                  </a:lnTo>
                  <a:lnTo>
                    <a:pt x="3974511" y="4292599"/>
                  </a:lnTo>
                  <a:lnTo>
                    <a:pt x="3999312" y="4292599"/>
                  </a:lnTo>
                  <a:lnTo>
                    <a:pt x="3998839" y="4305299"/>
                  </a:lnTo>
                  <a:close/>
                </a:path>
                <a:path w="6129019" h="5803900">
                  <a:moveTo>
                    <a:pt x="4766191" y="5333999"/>
                  </a:moveTo>
                  <a:lnTo>
                    <a:pt x="4744974" y="5333999"/>
                  </a:lnTo>
                  <a:lnTo>
                    <a:pt x="4724952" y="5321299"/>
                  </a:lnTo>
                  <a:lnTo>
                    <a:pt x="4708628" y="5308599"/>
                  </a:lnTo>
                  <a:lnTo>
                    <a:pt x="4699896" y="5295899"/>
                  </a:lnTo>
                  <a:lnTo>
                    <a:pt x="4697940" y="5270499"/>
                  </a:lnTo>
                  <a:lnTo>
                    <a:pt x="4702450" y="5257799"/>
                  </a:lnTo>
                  <a:lnTo>
                    <a:pt x="4713116" y="5245099"/>
                  </a:lnTo>
                  <a:lnTo>
                    <a:pt x="4013248" y="4292599"/>
                  </a:lnTo>
                  <a:lnTo>
                    <a:pt x="4037696" y="4292599"/>
                  </a:lnTo>
                  <a:lnTo>
                    <a:pt x="4728232" y="5232399"/>
                  </a:lnTo>
                  <a:lnTo>
                    <a:pt x="4783271" y="5232399"/>
                  </a:lnTo>
                  <a:lnTo>
                    <a:pt x="4797676" y="5245099"/>
                  </a:lnTo>
                  <a:lnTo>
                    <a:pt x="4806995" y="5270499"/>
                  </a:lnTo>
                  <a:lnTo>
                    <a:pt x="4807922" y="5283199"/>
                  </a:lnTo>
                  <a:lnTo>
                    <a:pt x="4800832" y="5308599"/>
                  </a:lnTo>
                  <a:lnTo>
                    <a:pt x="4786103" y="5321299"/>
                  </a:lnTo>
                  <a:lnTo>
                    <a:pt x="4766191" y="5333999"/>
                  </a:lnTo>
                  <a:close/>
                </a:path>
                <a:path w="6129019" h="5803900">
                  <a:moveTo>
                    <a:pt x="5020563" y="4546599"/>
                  </a:moveTo>
                  <a:lnTo>
                    <a:pt x="4922392" y="4546599"/>
                  </a:lnTo>
                  <a:lnTo>
                    <a:pt x="4934390" y="4533899"/>
                  </a:lnTo>
                  <a:lnTo>
                    <a:pt x="4950529" y="4521199"/>
                  </a:lnTo>
                  <a:lnTo>
                    <a:pt x="4988764" y="4521199"/>
                  </a:lnTo>
                  <a:lnTo>
                    <a:pt x="5007709" y="4533899"/>
                  </a:lnTo>
                  <a:lnTo>
                    <a:pt x="5020563" y="4546599"/>
                  </a:lnTo>
                  <a:close/>
                </a:path>
                <a:path w="6129019" h="5803900">
                  <a:moveTo>
                    <a:pt x="1512808" y="4749799"/>
                  </a:moveTo>
                  <a:lnTo>
                    <a:pt x="1452341" y="4749799"/>
                  </a:lnTo>
                  <a:lnTo>
                    <a:pt x="1453522" y="4737099"/>
                  </a:lnTo>
                  <a:lnTo>
                    <a:pt x="1511627" y="4737099"/>
                  </a:lnTo>
                  <a:lnTo>
                    <a:pt x="1512808" y="4749799"/>
                  </a:lnTo>
                  <a:close/>
                </a:path>
                <a:path w="6129019" h="5803900">
                  <a:moveTo>
                    <a:pt x="1533830" y="4775199"/>
                  </a:moveTo>
                  <a:lnTo>
                    <a:pt x="1431791" y="4775199"/>
                  </a:lnTo>
                  <a:lnTo>
                    <a:pt x="1432736" y="4762499"/>
                  </a:lnTo>
                  <a:lnTo>
                    <a:pt x="1533594" y="4762499"/>
                  </a:lnTo>
                  <a:lnTo>
                    <a:pt x="1533830" y="4775199"/>
                  </a:lnTo>
                  <a:close/>
                </a:path>
                <a:path w="6129019" h="5803900">
                  <a:moveTo>
                    <a:pt x="1534775" y="4813299"/>
                  </a:moveTo>
                  <a:lnTo>
                    <a:pt x="1429665" y="4813299"/>
                  </a:lnTo>
                  <a:lnTo>
                    <a:pt x="1429665" y="4800599"/>
                  </a:lnTo>
                  <a:lnTo>
                    <a:pt x="1534775" y="4800599"/>
                  </a:lnTo>
                  <a:lnTo>
                    <a:pt x="1534775" y="4813299"/>
                  </a:lnTo>
                  <a:close/>
                </a:path>
                <a:path w="6129019" h="5803900">
                  <a:moveTo>
                    <a:pt x="1527689" y="4825999"/>
                  </a:moveTo>
                  <a:lnTo>
                    <a:pt x="1435806" y="4825999"/>
                  </a:lnTo>
                  <a:lnTo>
                    <a:pt x="1435097" y="4813299"/>
                  </a:lnTo>
                  <a:lnTo>
                    <a:pt x="1529106" y="4813299"/>
                  </a:lnTo>
                  <a:lnTo>
                    <a:pt x="1527689" y="4825999"/>
                  </a:lnTo>
                  <a:close/>
                </a:path>
                <a:path w="6129019" h="5803900">
                  <a:moveTo>
                    <a:pt x="632252" y="5702299"/>
                  </a:moveTo>
                  <a:lnTo>
                    <a:pt x="606499" y="5702299"/>
                  </a:lnTo>
                  <a:lnTo>
                    <a:pt x="1438168" y="4825999"/>
                  </a:lnTo>
                  <a:lnTo>
                    <a:pt x="1517768" y="4825999"/>
                  </a:lnTo>
                  <a:lnTo>
                    <a:pt x="1516114" y="4838699"/>
                  </a:lnTo>
                  <a:lnTo>
                    <a:pt x="1451868" y="4838699"/>
                  </a:lnTo>
                  <a:lnTo>
                    <a:pt x="632252" y="5702299"/>
                  </a:lnTo>
                  <a:close/>
                </a:path>
                <a:path w="6129019" h="5803900">
                  <a:moveTo>
                    <a:pt x="1816092" y="5803899"/>
                  </a:moveTo>
                  <a:lnTo>
                    <a:pt x="1773870" y="5803899"/>
                  </a:lnTo>
                  <a:lnTo>
                    <a:pt x="1757100" y="5791199"/>
                  </a:lnTo>
                  <a:lnTo>
                    <a:pt x="1746176" y="5765799"/>
                  </a:lnTo>
                  <a:lnTo>
                    <a:pt x="1743471" y="5753099"/>
                  </a:lnTo>
                  <a:lnTo>
                    <a:pt x="1747564" y="5727699"/>
                  </a:lnTo>
                  <a:lnTo>
                    <a:pt x="1757635" y="5714999"/>
                  </a:lnTo>
                  <a:lnTo>
                    <a:pt x="1772867" y="5702299"/>
                  </a:lnTo>
                  <a:lnTo>
                    <a:pt x="1490369" y="4838699"/>
                  </a:lnTo>
                  <a:lnTo>
                    <a:pt x="1508084" y="4838699"/>
                  </a:lnTo>
                  <a:lnTo>
                    <a:pt x="1790582" y="5689599"/>
                  </a:lnTo>
                  <a:lnTo>
                    <a:pt x="1809932" y="5702299"/>
                  </a:lnTo>
                  <a:lnTo>
                    <a:pt x="1827577" y="5702299"/>
                  </a:lnTo>
                  <a:lnTo>
                    <a:pt x="1841901" y="5714999"/>
                  </a:lnTo>
                  <a:lnTo>
                    <a:pt x="1851286" y="5727699"/>
                  </a:lnTo>
                  <a:lnTo>
                    <a:pt x="1853958" y="5753099"/>
                  </a:lnTo>
                  <a:lnTo>
                    <a:pt x="1848215" y="5778499"/>
                  </a:lnTo>
                  <a:lnTo>
                    <a:pt x="1835209" y="5791199"/>
                  </a:lnTo>
                  <a:lnTo>
                    <a:pt x="1816092" y="5803899"/>
                  </a:lnTo>
                  <a:close/>
                </a:path>
                <a:path w="6129019" h="5803900">
                  <a:moveTo>
                    <a:pt x="4783271" y="5232399"/>
                  </a:moveTo>
                  <a:lnTo>
                    <a:pt x="4728232" y="5232399"/>
                  </a:lnTo>
                  <a:lnTo>
                    <a:pt x="4746756" y="5219699"/>
                  </a:lnTo>
                  <a:lnTo>
                    <a:pt x="4765700" y="5219699"/>
                  </a:lnTo>
                  <a:lnTo>
                    <a:pt x="4783271" y="5232399"/>
                  </a:lnTo>
                  <a:close/>
                </a:path>
                <a:path w="6129019" h="5803900">
                  <a:moveTo>
                    <a:pt x="598321" y="5803899"/>
                  </a:moveTo>
                  <a:lnTo>
                    <a:pt x="556661" y="5803899"/>
                  </a:lnTo>
                  <a:lnTo>
                    <a:pt x="538001" y="5791199"/>
                  </a:lnTo>
                  <a:lnTo>
                    <a:pt x="525242" y="5778499"/>
                  </a:lnTo>
                  <a:lnTo>
                    <a:pt x="520610" y="5753099"/>
                  </a:lnTo>
                  <a:lnTo>
                    <a:pt x="524083" y="5727699"/>
                  </a:lnTo>
                  <a:lnTo>
                    <a:pt x="535639" y="5714999"/>
                  </a:lnTo>
                  <a:lnTo>
                    <a:pt x="551494" y="5702299"/>
                  </a:lnTo>
                  <a:lnTo>
                    <a:pt x="569829" y="5689599"/>
                  </a:lnTo>
                  <a:lnTo>
                    <a:pt x="588784" y="5702299"/>
                  </a:lnTo>
                  <a:lnTo>
                    <a:pt x="632252" y="5702299"/>
                  </a:lnTo>
                  <a:lnTo>
                    <a:pt x="620199" y="5714999"/>
                  </a:lnTo>
                  <a:lnTo>
                    <a:pt x="628872" y="5740399"/>
                  </a:lnTo>
                  <a:lnTo>
                    <a:pt x="631123" y="5753099"/>
                  </a:lnTo>
                  <a:lnTo>
                    <a:pt x="626909" y="5765799"/>
                  </a:lnTo>
                  <a:lnTo>
                    <a:pt x="616184" y="5791199"/>
                  </a:lnTo>
                  <a:lnTo>
                    <a:pt x="598321" y="5803899"/>
                  </a:lnTo>
                  <a:close/>
                </a:path>
              </a:pathLst>
            </a:custGeom>
            <a:solidFill>
              <a:srgbClr val="20E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83" y="9272586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3849643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4906918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5611768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7116718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7821568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817399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8526418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00" y="8878843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15000" y="922950"/>
            <a:ext cx="726440" cy="843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350" spc="1870" dirty="0"/>
              <a:t>&amp;</a:t>
            </a:r>
            <a:endParaRPr sz="5350" dirty="0"/>
          </a:p>
        </p:txBody>
      </p:sp>
      <p:sp>
        <p:nvSpPr>
          <p:cNvPr id="15" name="object 15"/>
          <p:cNvSpPr txBox="1"/>
          <p:nvPr/>
        </p:nvSpPr>
        <p:spPr>
          <a:xfrm>
            <a:off x="1016000" y="966836"/>
            <a:ext cx="6153150" cy="210375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ct val="77300"/>
              </a:lnSpc>
              <a:spcBef>
                <a:spcPts val="1570"/>
              </a:spcBef>
            </a:pPr>
            <a:r>
              <a:rPr sz="5350" spc="860" dirty="0">
                <a:solidFill>
                  <a:srgbClr val="00FFFF"/>
                </a:solidFill>
                <a:latin typeface="Arial MT"/>
                <a:cs typeface="Arial MT"/>
              </a:rPr>
              <a:t>CLEA</a:t>
            </a:r>
            <a:r>
              <a:rPr sz="5350" spc="825" dirty="0">
                <a:solidFill>
                  <a:srgbClr val="00FFFF"/>
                </a:solidFill>
                <a:latin typeface="Arial MT"/>
                <a:cs typeface="Arial MT"/>
              </a:rPr>
              <a:t>N</a:t>
            </a:r>
            <a:r>
              <a:rPr sz="5350" spc="860" dirty="0">
                <a:solidFill>
                  <a:srgbClr val="00FFFF"/>
                </a:solidFill>
                <a:latin typeface="Arial MT"/>
                <a:cs typeface="Arial MT"/>
              </a:rPr>
              <a:t>IN</a:t>
            </a:r>
            <a:r>
              <a:rPr sz="5350" spc="865" dirty="0">
                <a:solidFill>
                  <a:srgbClr val="00FFFF"/>
                </a:solidFill>
                <a:latin typeface="Arial MT"/>
                <a:cs typeface="Arial MT"/>
              </a:rPr>
              <a:t>G</a:t>
            </a:r>
            <a:r>
              <a:rPr sz="5350" spc="660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5350" spc="1355" dirty="0">
                <a:solidFill>
                  <a:srgbClr val="00FFFF"/>
                </a:solidFill>
                <a:latin typeface="Arial MT"/>
                <a:cs typeface="Arial MT"/>
              </a:rPr>
              <a:t>FEATURE </a:t>
            </a:r>
            <a:r>
              <a:rPr sz="5350" spc="800" dirty="0">
                <a:solidFill>
                  <a:srgbClr val="00FFFF"/>
                </a:solidFill>
                <a:latin typeface="Arial MT"/>
                <a:cs typeface="Arial MT"/>
              </a:rPr>
              <a:t>EN</a:t>
            </a:r>
            <a:r>
              <a:rPr sz="5350" spc="760" dirty="0">
                <a:solidFill>
                  <a:srgbClr val="00FFFF"/>
                </a:solidFill>
                <a:latin typeface="Arial MT"/>
                <a:cs typeface="Arial MT"/>
              </a:rPr>
              <a:t>G</a:t>
            </a:r>
            <a:r>
              <a:rPr sz="5350" spc="800" dirty="0">
                <a:solidFill>
                  <a:srgbClr val="00FFFF"/>
                </a:solidFill>
                <a:latin typeface="Arial MT"/>
                <a:cs typeface="Arial MT"/>
              </a:rPr>
              <a:t>INEE</a:t>
            </a:r>
            <a:r>
              <a:rPr sz="5350" spc="765" dirty="0">
                <a:solidFill>
                  <a:srgbClr val="00FFFF"/>
                </a:solidFill>
                <a:latin typeface="Arial MT"/>
                <a:cs typeface="Arial MT"/>
              </a:rPr>
              <a:t>R</a:t>
            </a:r>
            <a:r>
              <a:rPr sz="5350" spc="800" dirty="0">
                <a:solidFill>
                  <a:srgbClr val="00FFFF"/>
                </a:solidFill>
                <a:latin typeface="Arial MT"/>
                <a:cs typeface="Arial MT"/>
              </a:rPr>
              <a:t>IN</a:t>
            </a:r>
            <a:r>
              <a:rPr sz="5350" spc="805" dirty="0">
                <a:solidFill>
                  <a:srgbClr val="00FFFF"/>
                </a:solidFill>
                <a:latin typeface="Arial MT"/>
                <a:cs typeface="Arial MT"/>
              </a:rPr>
              <a:t>G</a:t>
            </a:r>
            <a:endParaRPr sz="53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4256" y="3174847"/>
            <a:ext cx="9302390" cy="61959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100" b="1" dirty="0">
                <a:solidFill>
                  <a:srgbClr val="00FFFF"/>
                </a:solidFill>
                <a:latin typeface="Trebuchet MS"/>
                <a:cs typeface="Trebuchet MS"/>
              </a:rPr>
              <a:t>Outlier</a:t>
            </a:r>
            <a:r>
              <a:rPr sz="2100" b="1" spc="-27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00FFFF"/>
                </a:solidFill>
                <a:latin typeface="Trebuchet MS"/>
                <a:cs typeface="Trebuchet MS"/>
              </a:rPr>
              <a:t>Detection:</a:t>
            </a:r>
            <a:endParaRPr sz="2100" dirty="0">
              <a:latin typeface="Trebuchet MS"/>
              <a:cs typeface="Trebuchet MS"/>
            </a:endParaRPr>
          </a:p>
          <a:p>
            <a:pPr marL="465455" marR="941705">
              <a:lnSpc>
                <a:spcPct val="110100"/>
              </a:lnSpc>
            </a:pP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 (especially in the variables "</a:t>
            </a:r>
            <a:r>
              <a:rPr lang="en-US" sz="21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PreviousCampaignContacts</a:t>
            </a: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" and "</a:t>
            </a:r>
            <a:r>
              <a:rPr lang="en-US" sz="21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CallDuration</a:t>
            </a: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") → </a:t>
            </a:r>
            <a:r>
              <a:rPr lang="en-US" sz="21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Winsorize</a:t>
            </a:r>
            <a:r>
              <a:rPr lang="tr-TR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applied</a:t>
            </a:r>
            <a:endParaRPr lang="tr-TR" sz="2100" spc="-4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465455" marR="941705">
              <a:lnSpc>
                <a:spcPct val="110100"/>
              </a:lnSpc>
            </a:pP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lang="en-US" sz="21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PreviousCampaignOutcome</a:t>
            </a:r>
            <a:r>
              <a:rPr lang="en-US"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" column was deleted because it contained too much missing data</a:t>
            </a:r>
            <a:endParaRPr sz="2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1" spc="150" dirty="0">
                <a:solidFill>
                  <a:srgbClr val="00FFFF"/>
                </a:solidFill>
                <a:latin typeface="Trebuchet MS"/>
                <a:cs typeface="Trebuchet MS"/>
              </a:rPr>
              <a:t>Missing</a:t>
            </a:r>
            <a:r>
              <a:rPr sz="2100" b="1" spc="-29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100" b="1" spc="60" dirty="0">
                <a:solidFill>
                  <a:srgbClr val="00FFFF"/>
                </a:solidFill>
                <a:latin typeface="Trebuchet MS"/>
                <a:cs typeface="Trebuchet MS"/>
              </a:rPr>
              <a:t>Values:</a:t>
            </a:r>
            <a:endParaRPr sz="2100" dirty="0">
              <a:latin typeface="Trebuchet MS"/>
              <a:cs typeface="Trebuchet MS"/>
            </a:endParaRPr>
          </a:p>
          <a:p>
            <a:pPr marL="465455" marR="749300">
              <a:lnSpc>
                <a:spcPct val="110100"/>
              </a:lnSpc>
            </a:pP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PreviousCampaignOutcome</a:t>
            </a:r>
            <a:r>
              <a:rPr sz="2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dropped</a:t>
            </a:r>
            <a:r>
              <a:rPr sz="2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sz="2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high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missingness</a:t>
            </a:r>
            <a:endParaRPr sz="2100" dirty="0">
              <a:latin typeface="Lucida Sans Unicode"/>
              <a:cs typeface="Lucida Sans Unicode"/>
            </a:endParaRPr>
          </a:p>
          <a:p>
            <a:pPr marL="465455">
              <a:lnSpc>
                <a:spcPct val="100000"/>
              </a:lnSpc>
              <a:spcBef>
                <a:spcPts val="254"/>
              </a:spcBef>
            </a:pP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filled</a:t>
            </a:r>
            <a:r>
              <a:rPr sz="21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mode</a:t>
            </a:r>
            <a:r>
              <a:rPr sz="21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endParaRPr sz="2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2400" b="1" dirty="0">
                <a:solidFill>
                  <a:srgbClr val="00FFFF"/>
                </a:solidFill>
                <a:latin typeface="Trebuchet MS"/>
                <a:cs typeface="Trebuchet MS"/>
              </a:rPr>
              <a:t>Feature</a:t>
            </a:r>
            <a:r>
              <a:rPr sz="2400" b="1" spc="-114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FFFF"/>
                </a:solidFill>
                <a:latin typeface="Trebuchet MS"/>
                <a:cs typeface="Trebuchet MS"/>
              </a:rPr>
              <a:t>Engineering: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465455" marR="5080">
              <a:lnSpc>
                <a:spcPct val="110100"/>
              </a:lnSpc>
              <a:spcBef>
                <a:spcPts val="5"/>
              </a:spcBef>
            </a:pP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CallDuration</a:t>
            </a:r>
            <a:r>
              <a:rPr sz="21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categorized</a:t>
            </a:r>
            <a:r>
              <a:rPr sz="21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into: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Very</a:t>
            </a:r>
            <a:r>
              <a:rPr sz="21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Short,</a:t>
            </a:r>
            <a:r>
              <a:rPr sz="21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Short,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Medium,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Long</a:t>
            </a:r>
            <a:endParaRPr sz="2100" dirty="0">
              <a:latin typeface="Lucida Sans Unicode"/>
              <a:cs typeface="Lucida Sans Unicode"/>
            </a:endParaRPr>
          </a:p>
          <a:p>
            <a:pPr marL="465455" marR="2976245">
              <a:lnSpc>
                <a:spcPct val="110100"/>
              </a:lnSpc>
            </a:pP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Season</a:t>
            </a:r>
            <a:r>
              <a:rPr sz="21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derived</a:t>
            </a:r>
            <a:r>
              <a:rPr sz="21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1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month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Education</a:t>
            </a:r>
            <a:r>
              <a:rPr sz="21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ordinally</a:t>
            </a:r>
            <a:r>
              <a:rPr sz="21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encoded </a:t>
            </a:r>
            <a:r>
              <a:rPr sz="21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Low-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variance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sz="2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dropped</a:t>
            </a:r>
            <a:endParaRPr sz="2100" dirty="0">
              <a:latin typeface="Lucida Sans Unicode"/>
              <a:cs typeface="Lucida Sans Unicode"/>
            </a:endParaRPr>
          </a:p>
          <a:p>
            <a:pPr marL="465455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previous_contact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2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binary</a:t>
            </a:r>
            <a:r>
              <a:rPr sz="2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indicator</a:t>
            </a:r>
            <a:endParaRPr sz="2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7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4" y="146684"/>
              <a:ext cx="18229316" cy="101403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3350" y="667880"/>
              <a:ext cx="1918970" cy="567055"/>
            </a:xfrm>
            <a:custGeom>
              <a:avLst/>
              <a:gdLst/>
              <a:ahLst/>
              <a:cxnLst/>
              <a:rect l="l" t="t" r="r" b="b"/>
              <a:pathLst>
                <a:path w="1918969" h="567055">
                  <a:moveTo>
                    <a:pt x="1636163" y="566531"/>
                  </a:moveTo>
                  <a:lnTo>
                    <a:pt x="283266" y="566531"/>
                  </a:lnTo>
                  <a:lnTo>
                    <a:pt x="237319" y="562824"/>
                  </a:lnTo>
                  <a:lnTo>
                    <a:pt x="193732" y="552090"/>
                  </a:lnTo>
                  <a:lnTo>
                    <a:pt x="153089" y="534914"/>
                  </a:lnTo>
                  <a:lnTo>
                    <a:pt x="115973" y="511878"/>
                  </a:lnTo>
                  <a:lnTo>
                    <a:pt x="82966" y="483565"/>
                  </a:lnTo>
                  <a:lnTo>
                    <a:pt x="54654" y="450559"/>
                  </a:lnTo>
                  <a:lnTo>
                    <a:pt x="31617" y="413443"/>
                  </a:lnTo>
                  <a:lnTo>
                    <a:pt x="14441" y="372800"/>
                  </a:lnTo>
                  <a:lnTo>
                    <a:pt x="3707" y="329213"/>
                  </a:lnTo>
                  <a:lnTo>
                    <a:pt x="0" y="283266"/>
                  </a:lnTo>
                  <a:lnTo>
                    <a:pt x="3707" y="237318"/>
                  </a:lnTo>
                  <a:lnTo>
                    <a:pt x="14441" y="193732"/>
                  </a:lnTo>
                  <a:lnTo>
                    <a:pt x="31617" y="153089"/>
                  </a:lnTo>
                  <a:lnTo>
                    <a:pt x="54654" y="115972"/>
                  </a:lnTo>
                  <a:lnTo>
                    <a:pt x="82966" y="82966"/>
                  </a:lnTo>
                  <a:lnTo>
                    <a:pt x="115973" y="54653"/>
                  </a:lnTo>
                  <a:lnTo>
                    <a:pt x="153089" y="31617"/>
                  </a:lnTo>
                  <a:lnTo>
                    <a:pt x="193732" y="14441"/>
                  </a:lnTo>
                  <a:lnTo>
                    <a:pt x="237319" y="3707"/>
                  </a:lnTo>
                  <a:lnTo>
                    <a:pt x="283266" y="0"/>
                  </a:lnTo>
                  <a:lnTo>
                    <a:pt x="1636163" y="0"/>
                  </a:lnTo>
                  <a:lnTo>
                    <a:pt x="1682110" y="3707"/>
                  </a:lnTo>
                  <a:lnTo>
                    <a:pt x="1725697" y="14441"/>
                  </a:lnTo>
                  <a:lnTo>
                    <a:pt x="1766340" y="31617"/>
                  </a:lnTo>
                  <a:lnTo>
                    <a:pt x="1803456" y="54653"/>
                  </a:lnTo>
                  <a:lnTo>
                    <a:pt x="1836462" y="82966"/>
                  </a:lnTo>
                  <a:lnTo>
                    <a:pt x="1864775" y="115972"/>
                  </a:lnTo>
                  <a:lnTo>
                    <a:pt x="1887811" y="153089"/>
                  </a:lnTo>
                  <a:lnTo>
                    <a:pt x="1904988" y="193732"/>
                  </a:lnTo>
                  <a:lnTo>
                    <a:pt x="1915721" y="237318"/>
                  </a:lnTo>
                  <a:lnTo>
                    <a:pt x="1918684" y="274037"/>
                  </a:lnTo>
                  <a:lnTo>
                    <a:pt x="1918684" y="292494"/>
                  </a:lnTo>
                  <a:lnTo>
                    <a:pt x="1904988" y="372800"/>
                  </a:lnTo>
                  <a:lnTo>
                    <a:pt x="1887811" y="413443"/>
                  </a:lnTo>
                  <a:lnTo>
                    <a:pt x="1864775" y="450559"/>
                  </a:lnTo>
                  <a:lnTo>
                    <a:pt x="1836462" y="483565"/>
                  </a:lnTo>
                  <a:lnTo>
                    <a:pt x="1803456" y="511878"/>
                  </a:lnTo>
                  <a:lnTo>
                    <a:pt x="1766340" y="534914"/>
                  </a:lnTo>
                  <a:lnTo>
                    <a:pt x="1725697" y="552090"/>
                  </a:lnTo>
                  <a:lnTo>
                    <a:pt x="1682110" y="562824"/>
                  </a:lnTo>
                  <a:lnTo>
                    <a:pt x="1636163" y="56653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36754" y="757850"/>
            <a:ext cx="1072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90" dirty="0">
                <a:solidFill>
                  <a:srgbClr val="010E8C"/>
                </a:solidFill>
                <a:latin typeface="Trebuchet MS"/>
                <a:cs typeface="Trebuchet MS"/>
              </a:rPr>
              <a:t>05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9158" y="5061584"/>
            <a:ext cx="16249650" cy="4239895"/>
            <a:chOff x="1019158" y="5061584"/>
            <a:chExt cx="16249650" cy="4239895"/>
          </a:xfrm>
        </p:grpSpPr>
        <p:sp>
          <p:nvSpPr>
            <p:cNvPr id="8" name="object 8"/>
            <p:cNvSpPr/>
            <p:nvPr/>
          </p:nvSpPr>
          <p:spPr>
            <a:xfrm>
              <a:off x="1028683" y="9272587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4516" y="5247321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832" y="6270734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477" y="7342579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477" y="7704529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6133" y="6942529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6133" y="7304479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6133" y="7666429"/>
              <a:ext cx="95250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6133" y="5061584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6133" y="5423534"/>
              <a:ext cx="95250" cy="9524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830941" y="1130289"/>
            <a:ext cx="12743815" cy="2390140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12700" marR="5080" indent="1764664">
              <a:lnSpc>
                <a:spcPct val="77400"/>
              </a:lnSpc>
              <a:spcBef>
                <a:spcPts val="2465"/>
              </a:spcBef>
            </a:pPr>
            <a:r>
              <a:rPr sz="8750" spc="1420" dirty="0"/>
              <a:t>ENCO</a:t>
            </a:r>
            <a:r>
              <a:rPr sz="8750" spc="1360" dirty="0"/>
              <a:t>D</a:t>
            </a:r>
            <a:r>
              <a:rPr sz="8750" spc="-1440" dirty="0"/>
              <a:t>˙</a:t>
            </a:r>
            <a:r>
              <a:rPr sz="8750" spc="1420" dirty="0"/>
              <a:t>IN</a:t>
            </a:r>
            <a:r>
              <a:rPr sz="8750" spc="1425" dirty="0"/>
              <a:t>G</a:t>
            </a:r>
            <a:r>
              <a:rPr sz="8750" spc="590" dirty="0"/>
              <a:t> </a:t>
            </a:r>
            <a:r>
              <a:rPr sz="8750" spc="3040" dirty="0"/>
              <a:t>&amp; </a:t>
            </a:r>
            <a:r>
              <a:rPr sz="8750" spc="1650" dirty="0"/>
              <a:t>PREPROCES</a:t>
            </a:r>
            <a:r>
              <a:rPr sz="8750" spc="1595" dirty="0"/>
              <a:t>S</a:t>
            </a:r>
            <a:r>
              <a:rPr sz="8750" spc="-1210" dirty="0"/>
              <a:t>˙</a:t>
            </a:r>
            <a:r>
              <a:rPr sz="8750" spc="1650" dirty="0"/>
              <a:t>IN</a:t>
            </a:r>
            <a:r>
              <a:rPr sz="8750" spc="1655" dirty="0"/>
              <a:t>G</a:t>
            </a:r>
            <a:endParaRPr sz="8750"/>
          </a:p>
        </p:txBody>
      </p:sp>
      <p:sp>
        <p:nvSpPr>
          <p:cNvPr id="19" name="object 19"/>
          <p:cNvSpPr txBox="1"/>
          <p:nvPr/>
        </p:nvSpPr>
        <p:spPr>
          <a:xfrm>
            <a:off x="1459040" y="4716462"/>
            <a:ext cx="7280275" cy="31864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302260" algn="ctr">
              <a:lnSpc>
                <a:spcPct val="100000"/>
              </a:lnSpc>
              <a:spcBef>
                <a:spcPts val="355"/>
              </a:spcBef>
            </a:pPr>
            <a:r>
              <a:rPr sz="2100" b="1" spc="65" dirty="0">
                <a:solidFill>
                  <a:srgbClr val="00FFFF"/>
                </a:solidFill>
                <a:latin typeface="Trebuchet MS"/>
                <a:cs typeface="Trebuchet MS"/>
              </a:rPr>
              <a:t>Target</a:t>
            </a:r>
            <a:r>
              <a:rPr sz="2100" b="1" spc="-30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100" b="1" spc="45" dirty="0">
                <a:solidFill>
                  <a:srgbClr val="00FFFF"/>
                </a:solidFill>
                <a:latin typeface="Trebuchet MS"/>
                <a:cs typeface="Trebuchet MS"/>
              </a:rPr>
              <a:t>Encoding:</a:t>
            </a:r>
            <a:endParaRPr sz="210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  <a:spcBef>
                <a:spcPts val="254"/>
              </a:spcBef>
            </a:pP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SubscribedTermDeposit</a:t>
            </a:r>
            <a:r>
              <a:rPr sz="21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encoded</a:t>
            </a:r>
            <a:r>
              <a:rPr sz="21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1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binary</a:t>
            </a:r>
            <a:r>
              <a:rPr sz="21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(yes=1,</a:t>
            </a:r>
            <a:r>
              <a:rPr sz="21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no=0)</a:t>
            </a:r>
            <a:endParaRPr sz="2100">
              <a:latin typeface="Lucida Sans Unicode"/>
              <a:cs typeface="Lucida Sans Unicode"/>
            </a:endParaRPr>
          </a:p>
          <a:p>
            <a:pPr marR="259079" algn="ctr">
              <a:lnSpc>
                <a:spcPct val="100000"/>
              </a:lnSpc>
              <a:spcBef>
                <a:spcPts val="2735"/>
              </a:spcBef>
            </a:pPr>
            <a:r>
              <a:rPr sz="2050" b="1" spc="210" dirty="0">
                <a:solidFill>
                  <a:srgbClr val="00FFFF"/>
                </a:solidFill>
                <a:latin typeface="Trebuchet MS"/>
                <a:cs typeface="Trebuchet MS"/>
              </a:rPr>
              <a:t>One-</a:t>
            </a:r>
            <a:r>
              <a:rPr sz="2050" b="1" spc="80" dirty="0">
                <a:solidFill>
                  <a:srgbClr val="00FFFF"/>
                </a:solidFill>
                <a:latin typeface="Trebuchet MS"/>
                <a:cs typeface="Trebuchet MS"/>
              </a:rPr>
              <a:t>Hot</a:t>
            </a:r>
            <a:r>
              <a:rPr sz="2050" b="1" spc="-14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050" b="1" spc="95" dirty="0">
                <a:solidFill>
                  <a:srgbClr val="00FFFF"/>
                </a:solidFill>
                <a:latin typeface="Trebuchet MS"/>
                <a:cs typeface="Trebuchet MS"/>
              </a:rPr>
              <a:t>Encoding:</a:t>
            </a:r>
            <a:endParaRPr sz="205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390"/>
              </a:spcBef>
            </a:pP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Applied</a:t>
            </a:r>
            <a:r>
              <a:rPr sz="20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0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0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categorical</a:t>
            </a:r>
            <a:r>
              <a:rPr sz="20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endParaRPr sz="2050">
              <a:latin typeface="Lucida Sans Unicode"/>
              <a:cs typeface="Lucida Sans Unicode"/>
            </a:endParaRPr>
          </a:p>
          <a:p>
            <a:pPr marR="302260" algn="ctr">
              <a:lnSpc>
                <a:spcPct val="100000"/>
              </a:lnSpc>
              <a:spcBef>
                <a:spcPts val="3130"/>
              </a:spcBef>
            </a:pPr>
            <a:r>
              <a:rPr sz="2050" b="1" spc="80" dirty="0">
                <a:solidFill>
                  <a:srgbClr val="00FFFF"/>
                </a:solidFill>
                <a:latin typeface="Trebuchet MS"/>
                <a:cs typeface="Trebuchet MS"/>
              </a:rPr>
              <a:t>Feature</a:t>
            </a:r>
            <a:r>
              <a:rPr sz="2050" b="1" spc="-16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050" b="1" spc="60" dirty="0">
                <a:solidFill>
                  <a:srgbClr val="00FFFF"/>
                </a:solidFill>
                <a:latin typeface="Trebuchet MS"/>
                <a:cs typeface="Trebuchet MS"/>
              </a:rPr>
              <a:t>Selection:</a:t>
            </a:r>
            <a:endParaRPr sz="2050">
              <a:latin typeface="Trebuchet MS"/>
              <a:cs typeface="Trebuchet MS"/>
            </a:endParaRPr>
          </a:p>
          <a:p>
            <a:pPr marL="12700" marR="111125" indent="238760">
              <a:lnSpc>
                <a:spcPts val="2850"/>
              </a:lnSpc>
              <a:spcBef>
                <a:spcPts val="100"/>
              </a:spcBef>
            </a:pP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SelectKBest,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RFE,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importances </a:t>
            </a:r>
            <a:r>
              <a:rPr sz="20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sz="2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top</a:t>
            </a:r>
            <a:r>
              <a:rPr sz="2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selected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75696" y="6391381"/>
            <a:ext cx="586295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9035">
              <a:lnSpc>
                <a:spcPct val="115900"/>
              </a:lnSpc>
              <a:spcBef>
                <a:spcPts val="95"/>
              </a:spcBef>
            </a:pPr>
            <a:r>
              <a:rPr sz="2050" b="1" spc="170" dirty="0">
                <a:solidFill>
                  <a:srgbClr val="00FFFF"/>
                </a:solidFill>
                <a:latin typeface="Trebuchet MS"/>
                <a:cs typeface="Trebuchet MS"/>
              </a:rPr>
              <a:t>Scaling</a:t>
            </a:r>
            <a:r>
              <a:rPr sz="2050" b="1" spc="-160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050" b="1" spc="170" dirty="0">
                <a:solidFill>
                  <a:srgbClr val="00FFFF"/>
                </a:solidFill>
                <a:latin typeface="Trebuchet MS"/>
                <a:cs typeface="Trebuchet MS"/>
              </a:rPr>
              <a:t>&amp;</a:t>
            </a:r>
            <a:r>
              <a:rPr sz="2050" b="1" spc="-160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050" b="1" spc="120" dirty="0">
                <a:solidFill>
                  <a:srgbClr val="00FFFF"/>
                </a:solidFill>
                <a:latin typeface="Trebuchet MS"/>
                <a:cs typeface="Trebuchet MS"/>
              </a:rPr>
              <a:t>Cleaning: </a:t>
            </a:r>
            <a:r>
              <a:rPr sz="2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Numerical</a:t>
            </a:r>
            <a:r>
              <a:rPr sz="2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scaled</a:t>
            </a:r>
            <a:r>
              <a:rPr sz="2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RobustScaler </a:t>
            </a:r>
            <a:r>
              <a:rPr sz="2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Boolean</a:t>
            </a:r>
            <a:r>
              <a:rPr sz="20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sz="20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converted</a:t>
            </a:r>
            <a:r>
              <a:rPr sz="20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0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integers 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Duplicates</a:t>
            </a:r>
            <a:r>
              <a:rPr sz="205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removed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75696" y="4510436"/>
            <a:ext cx="7270115" cy="11112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0" algn="ctr">
              <a:lnSpc>
                <a:spcPct val="100000"/>
              </a:lnSpc>
              <a:spcBef>
                <a:spcPts val="489"/>
              </a:spcBef>
            </a:pPr>
            <a:r>
              <a:rPr sz="2050" b="1" spc="160" dirty="0">
                <a:solidFill>
                  <a:srgbClr val="00FFFF"/>
                </a:solidFill>
                <a:latin typeface="Trebuchet MS"/>
                <a:cs typeface="Trebuchet MS"/>
              </a:rPr>
              <a:t>Handling</a:t>
            </a:r>
            <a:r>
              <a:rPr sz="2050" b="1" spc="-16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050" b="1" spc="140" dirty="0">
                <a:solidFill>
                  <a:srgbClr val="00FFFF"/>
                </a:solidFill>
                <a:latin typeface="Trebuchet MS"/>
                <a:cs typeface="Trebuchet MS"/>
              </a:rPr>
              <a:t>Imbalance:</a:t>
            </a: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sz="2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imbalance:</a:t>
            </a:r>
            <a:r>
              <a:rPr sz="2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89%</a:t>
            </a:r>
            <a:r>
              <a:rPr sz="20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"No"</a:t>
            </a:r>
            <a:r>
              <a:rPr sz="2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vs.</a:t>
            </a:r>
            <a:r>
              <a:rPr sz="2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11%</a:t>
            </a:r>
            <a:r>
              <a:rPr sz="20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"Yes"</a:t>
            </a:r>
            <a:endParaRPr sz="20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Best resampling: </a:t>
            </a:r>
            <a:r>
              <a:rPr lang="tr-TR" sz="20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SMOTE </a:t>
            </a:r>
            <a:r>
              <a:rPr sz="20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(F1</a:t>
            </a:r>
            <a:r>
              <a:rPr sz="2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20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0.</a:t>
            </a:r>
            <a:r>
              <a:rPr lang="tr-TR"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467</a:t>
            </a: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513350" y="667880"/>
              <a:ext cx="1918970" cy="567055"/>
            </a:xfrm>
            <a:custGeom>
              <a:avLst/>
              <a:gdLst/>
              <a:ahLst/>
              <a:cxnLst/>
              <a:rect l="l" t="t" r="r" b="b"/>
              <a:pathLst>
                <a:path w="1918969" h="567055">
                  <a:moveTo>
                    <a:pt x="1636163" y="566531"/>
                  </a:moveTo>
                  <a:lnTo>
                    <a:pt x="283266" y="566531"/>
                  </a:lnTo>
                  <a:lnTo>
                    <a:pt x="237319" y="562824"/>
                  </a:lnTo>
                  <a:lnTo>
                    <a:pt x="193732" y="552090"/>
                  </a:lnTo>
                  <a:lnTo>
                    <a:pt x="153089" y="534914"/>
                  </a:lnTo>
                  <a:lnTo>
                    <a:pt x="115973" y="511878"/>
                  </a:lnTo>
                  <a:lnTo>
                    <a:pt x="82966" y="483565"/>
                  </a:lnTo>
                  <a:lnTo>
                    <a:pt x="54654" y="450559"/>
                  </a:lnTo>
                  <a:lnTo>
                    <a:pt x="31617" y="413443"/>
                  </a:lnTo>
                  <a:lnTo>
                    <a:pt x="14441" y="372800"/>
                  </a:lnTo>
                  <a:lnTo>
                    <a:pt x="3707" y="329213"/>
                  </a:lnTo>
                  <a:lnTo>
                    <a:pt x="0" y="283266"/>
                  </a:lnTo>
                  <a:lnTo>
                    <a:pt x="3707" y="237318"/>
                  </a:lnTo>
                  <a:lnTo>
                    <a:pt x="14441" y="193732"/>
                  </a:lnTo>
                  <a:lnTo>
                    <a:pt x="31617" y="153089"/>
                  </a:lnTo>
                  <a:lnTo>
                    <a:pt x="54654" y="115972"/>
                  </a:lnTo>
                  <a:lnTo>
                    <a:pt x="82966" y="82966"/>
                  </a:lnTo>
                  <a:lnTo>
                    <a:pt x="115973" y="54653"/>
                  </a:lnTo>
                  <a:lnTo>
                    <a:pt x="153089" y="31617"/>
                  </a:lnTo>
                  <a:lnTo>
                    <a:pt x="193732" y="14441"/>
                  </a:lnTo>
                  <a:lnTo>
                    <a:pt x="237319" y="3707"/>
                  </a:lnTo>
                  <a:lnTo>
                    <a:pt x="283266" y="0"/>
                  </a:lnTo>
                  <a:lnTo>
                    <a:pt x="1636163" y="0"/>
                  </a:lnTo>
                  <a:lnTo>
                    <a:pt x="1682110" y="3707"/>
                  </a:lnTo>
                  <a:lnTo>
                    <a:pt x="1725697" y="14441"/>
                  </a:lnTo>
                  <a:lnTo>
                    <a:pt x="1766340" y="31617"/>
                  </a:lnTo>
                  <a:lnTo>
                    <a:pt x="1803456" y="54653"/>
                  </a:lnTo>
                  <a:lnTo>
                    <a:pt x="1836462" y="82966"/>
                  </a:lnTo>
                  <a:lnTo>
                    <a:pt x="1864775" y="115972"/>
                  </a:lnTo>
                  <a:lnTo>
                    <a:pt x="1887811" y="153089"/>
                  </a:lnTo>
                  <a:lnTo>
                    <a:pt x="1904988" y="193732"/>
                  </a:lnTo>
                  <a:lnTo>
                    <a:pt x="1915721" y="237318"/>
                  </a:lnTo>
                  <a:lnTo>
                    <a:pt x="1918684" y="274037"/>
                  </a:lnTo>
                  <a:lnTo>
                    <a:pt x="1918684" y="292494"/>
                  </a:lnTo>
                  <a:lnTo>
                    <a:pt x="1904988" y="372800"/>
                  </a:lnTo>
                  <a:lnTo>
                    <a:pt x="1887811" y="413443"/>
                  </a:lnTo>
                  <a:lnTo>
                    <a:pt x="1864775" y="450559"/>
                  </a:lnTo>
                  <a:lnTo>
                    <a:pt x="1836462" y="483565"/>
                  </a:lnTo>
                  <a:lnTo>
                    <a:pt x="1803456" y="511878"/>
                  </a:lnTo>
                  <a:lnTo>
                    <a:pt x="1766340" y="534914"/>
                  </a:lnTo>
                  <a:lnTo>
                    <a:pt x="1725697" y="552090"/>
                  </a:lnTo>
                  <a:lnTo>
                    <a:pt x="1682110" y="562824"/>
                  </a:lnTo>
                  <a:lnTo>
                    <a:pt x="1636163" y="566531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683" y="9272586"/>
              <a:ext cx="16230600" cy="19050"/>
            </a:xfrm>
            <a:custGeom>
              <a:avLst/>
              <a:gdLst/>
              <a:ahLst/>
              <a:cxnLst/>
              <a:rect l="l" t="t" r="r" b="b"/>
              <a:pathLst>
                <a:path w="16230600" h="19050">
                  <a:moveTo>
                    <a:pt x="0" y="0"/>
                  </a:moveTo>
                  <a:lnTo>
                    <a:pt x="16230599" y="1904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57248" y="2441368"/>
              <a:ext cx="4831080" cy="5399405"/>
            </a:xfrm>
            <a:custGeom>
              <a:avLst/>
              <a:gdLst/>
              <a:ahLst/>
              <a:cxnLst/>
              <a:rect l="l" t="t" r="r" b="b"/>
              <a:pathLst>
                <a:path w="4831080" h="5399405">
                  <a:moveTo>
                    <a:pt x="3544746" y="810274"/>
                  </a:moveTo>
                  <a:lnTo>
                    <a:pt x="3460972" y="810274"/>
                  </a:lnTo>
                  <a:lnTo>
                    <a:pt x="4830751" y="0"/>
                  </a:lnTo>
                  <a:lnTo>
                    <a:pt x="4830751" y="49429"/>
                  </a:lnTo>
                  <a:lnTo>
                    <a:pt x="3544746" y="810274"/>
                  </a:lnTo>
                  <a:close/>
                </a:path>
                <a:path w="4831080" h="5399405">
                  <a:moveTo>
                    <a:pt x="2549403" y="1007279"/>
                  </a:moveTo>
                  <a:lnTo>
                    <a:pt x="2541265" y="1006461"/>
                  </a:lnTo>
                  <a:lnTo>
                    <a:pt x="2534009" y="1002636"/>
                  </a:lnTo>
                  <a:lnTo>
                    <a:pt x="2528597" y="996065"/>
                  </a:lnTo>
                  <a:lnTo>
                    <a:pt x="2526149" y="988007"/>
                  </a:lnTo>
                  <a:lnTo>
                    <a:pt x="2526967" y="979869"/>
                  </a:lnTo>
                  <a:lnTo>
                    <a:pt x="2955125" y="722617"/>
                  </a:lnTo>
                  <a:lnTo>
                    <a:pt x="2964746" y="719196"/>
                  </a:lnTo>
                  <a:lnTo>
                    <a:pt x="3206005" y="763453"/>
                  </a:lnTo>
                  <a:lnTo>
                    <a:pt x="2969663" y="763453"/>
                  </a:lnTo>
                  <a:lnTo>
                    <a:pt x="2558957" y="1003975"/>
                  </a:lnTo>
                  <a:lnTo>
                    <a:pt x="2558315" y="1004189"/>
                  </a:lnTo>
                  <a:lnTo>
                    <a:pt x="2557888" y="1004617"/>
                  </a:lnTo>
                  <a:lnTo>
                    <a:pt x="2557460" y="1004831"/>
                  </a:lnTo>
                  <a:lnTo>
                    <a:pt x="2549403" y="1007279"/>
                  </a:lnTo>
                  <a:close/>
                </a:path>
                <a:path w="4831080" h="5399405">
                  <a:moveTo>
                    <a:pt x="3019325" y="1831968"/>
                  </a:moveTo>
                  <a:lnTo>
                    <a:pt x="3011140" y="1831374"/>
                  </a:lnTo>
                  <a:lnTo>
                    <a:pt x="3003758" y="1827733"/>
                  </a:lnTo>
                  <a:lnTo>
                    <a:pt x="2998099" y="1821326"/>
                  </a:lnTo>
                  <a:lnTo>
                    <a:pt x="2995366" y="1813261"/>
                  </a:lnTo>
                  <a:lnTo>
                    <a:pt x="2995960" y="1805077"/>
                  </a:lnTo>
                  <a:lnTo>
                    <a:pt x="2999602" y="1797694"/>
                  </a:lnTo>
                  <a:lnTo>
                    <a:pt x="3006009" y="1792035"/>
                  </a:lnTo>
                  <a:lnTo>
                    <a:pt x="4799134" y="763239"/>
                  </a:lnTo>
                  <a:lnTo>
                    <a:pt x="4801914" y="761528"/>
                  </a:lnTo>
                  <a:lnTo>
                    <a:pt x="4805120" y="760459"/>
                  </a:lnTo>
                  <a:lnTo>
                    <a:pt x="4808541" y="760245"/>
                  </a:lnTo>
                  <a:lnTo>
                    <a:pt x="4808969" y="760245"/>
                  </a:lnTo>
                  <a:lnTo>
                    <a:pt x="4817307" y="759818"/>
                  </a:lnTo>
                  <a:lnTo>
                    <a:pt x="4825004" y="764094"/>
                  </a:lnTo>
                  <a:lnTo>
                    <a:pt x="4829066" y="771363"/>
                  </a:lnTo>
                  <a:lnTo>
                    <a:pt x="4830751" y="776916"/>
                  </a:lnTo>
                  <a:lnTo>
                    <a:pt x="4830751" y="787745"/>
                  </a:lnTo>
                  <a:lnTo>
                    <a:pt x="4827052" y="795024"/>
                  </a:lnTo>
                  <a:lnTo>
                    <a:pt x="4820514" y="800439"/>
                  </a:lnTo>
                  <a:lnTo>
                    <a:pt x="3027389" y="1829236"/>
                  </a:lnTo>
                  <a:lnTo>
                    <a:pt x="3019325" y="1831968"/>
                  </a:lnTo>
                  <a:close/>
                </a:path>
                <a:path w="4831080" h="5399405">
                  <a:moveTo>
                    <a:pt x="3466102" y="854744"/>
                  </a:moveTo>
                  <a:lnTo>
                    <a:pt x="3460972" y="853675"/>
                  </a:lnTo>
                  <a:lnTo>
                    <a:pt x="2969663" y="763453"/>
                  </a:lnTo>
                  <a:lnTo>
                    <a:pt x="3206005" y="763453"/>
                  </a:lnTo>
                  <a:lnTo>
                    <a:pt x="3460972" y="810274"/>
                  </a:lnTo>
                  <a:lnTo>
                    <a:pt x="3544746" y="810274"/>
                  </a:lnTo>
                  <a:lnTo>
                    <a:pt x="3475724" y="851110"/>
                  </a:lnTo>
                  <a:lnTo>
                    <a:pt x="3471234" y="853675"/>
                  </a:lnTo>
                  <a:lnTo>
                    <a:pt x="3466102" y="854744"/>
                  </a:lnTo>
                  <a:close/>
                </a:path>
                <a:path w="4831080" h="5399405">
                  <a:moveTo>
                    <a:pt x="2570014" y="3391323"/>
                  </a:moveTo>
                  <a:lnTo>
                    <a:pt x="2561843" y="3390738"/>
                  </a:lnTo>
                  <a:lnTo>
                    <a:pt x="2554474" y="3387147"/>
                  </a:lnTo>
                  <a:lnTo>
                    <a:pt x="2548908" y="3380770"/>
                  </a:lnTo>
                  <a:lnTo>
                    <a:pt x="2546266" y="3372676"/>
                  </a:lnTo>
                  <a:lnTo>
                    <a:pt x="2546851" y="3364441"/>
                  </a:lnTo>
                  <a:lnTo>
                    <a:pt x="2550442" y="3357048"/>
                  </a:lnTo>
                  <a:lnTo>
                    <a:pt x="2556819" y="3351480"/>
                  </a:lnTo>
                  <a:lnTo>
                    <a:pt x="4004446" y="2389602"/>
                  </a:lnTo>
                  <a:lnTo>
                    <a:pt x="4034357" y="1769373"/>
                  </a:lnTo>
                  <a:lnTo>
                    <a:pt x="4034572" y="1762531"/>
                  </a:lnTo>
                  <a:lnTo>
                    <a:pt x="4034592" y="1761890"/>
                  </a:lnTo>
                  <a:lnTo>
                    <a:pt x="4038440" y="1755476"/>
                  </a:lnTo>
                  <a:lnTo>
                    <a:pt x="4044426" y="1751841"/>
                  </a:lnTo>
                  <a:lnTo>
                    <a:pt x="4830751" y="1263850"/>
                  </a:lnTo>
                  <a:lnTo>
                    <a:pt x="4830751" y="1313779"/>
                  </a:lnTo>
                  <a:lnTo>
                    <a:pt x="4076283" y="1781987"/>
                  </a:lnTo>
                  <a:lnTo>
                    <a:pt x="4046515" y="2399038"/>
                  </a:lnTo>
                  <a:lnTo>
                    <a:pt x="4046137" y="2409057"/>
                  </a:lnTo>
                  <a:lnTo>
                    <a:pt x="4042503" y="2415258"/>
                  </a:lnTo>
                  <a:lnTo>
                    <a:pt x="4036944" y="2419106"/>
                  </a:lnTo>
                  <a:lnTo>
                    <a:pt x="2580337" y="3386970"/>
                  </a:lnTo>
                  <a:lnTo>
                    <a:pt x="2579695" y="3387611"/>
                  </a:lnTo>
                  <a:lnTo>
                    <a:pt x="2578840" y="3388253"/>
                  </a:lnTo>
                  <a:lnTo>
                    <a:pt x="2577985" y="3388680"/>
                  </a:lnTo>
                  <a:lnTo>
                    <a:pt x="2570014" y="3391323"/>
                  </a:lnTo>
                  <a:close/>
                </a:path>
                <a:path w="4831080" h="5399405">
                  <a:moveTo>
                    <a:pt x="919616" y="2403508"/>
                  </a:moveTo>
                  <a:lnTo>
                    <a:pt x="911455" y="2402776"/>
                  </a:lnTo>
                  <a:lnTo>
                    <a:pt x="904135" y="2399038"/>
                  </a:lnTo>
                  <a:lnTo>
                    <a:pt x="898600" y="2392594"/>
                  </a:lnTo>
                  <a:lnTo>
                    <a:pt x="896024" y="2384534"/>
                  </a:lnTo>
                  <a:lnTo>
                    <a:pt x="896756" y="2376372"/>
                  </a:lnTo>
                  <a:lnTo>
                    <a:pt x="900494" y="2369053"/>
                  </a:lnTo>
                  <a:lnTo>
                    <a:pt x="906938" y="2363518"/>
                  </a:lnTo>
                  <a:lnTo>
                    <a:pt x="1864540" y="1762317"/>
                  </a:lnTo>
                  <a:lnTo>
                    <a:pt x="1867319" y="1760393"/>
                  </a:lnTo>
                  <a:lnTo>
                    <a:pt x="1870526" y="1759324"/>
                  </a:lnTo>
                  <a:lnTo>
                    <a:pt x="1873947" y="1758896"/>
                  </a:lnTo>
                  <a:lnTo>
                    <a:pt x="1874802" y="1758683"/>
                  </a:lnTo>
                  <a:lnTo>
                    <a:pt x="1883782" y="1758683"/>
                  </a:lnTo>
                  <a:lnTo>
                    <a:pt x="1890837" y="1762531"/>
                  </a:lnTo>
                  <a:lnTo>
                    <a:pt x="1894900" y="1769373"/>
                  </a:lnTo>
                  <a:lnTo>
                    <a:pt x="1897669" y="1777347"/>
                  </a:lnTo>
                  <a:lnTo>
                    <a:pt x="1897171" y="1785541"/>
                  </a:lnTo>
                  <a:lnTo>
                    <a:pt x="1893667" y="1792974"/>
                  </a:lnTo>
                  <a:lnTo>
                    <a:pt x="1887417" y="1798663"/>
                  </a:lnTo>
                  <a:lnTo>
                    <a:pt x="929814" y="2399650"/>
                  </a:lnTo>
                  <a:lnTo>
                    <a:pt x="929173" y="2400077"/>
                  </a:lnTo>
                  <a:lnTo>
                    <a:pt x="928318" y="2400505"/>
                  </a:lnTo>
                  <a:lnTo>
                    <a:pt x="927676" y="2400932"/>
                  </a:lnTo>
                  <a:lnTo>
                    <a:pt x="919616" y="2403508"/>
                  </a:lnTo>
                  <a:close/>
                </a:path>
                <a:path w="4831080" h="5399405">
                  <a:moveTo>
                    <a:pt x="1586228" y="3081452"/>
                  </a:moveTo>
                  <a:lnTo>
                    <a:pt x="1505573" y="3081452"/>
                  </a:lnTo>
                  <a:lnTo>
                    <a:pt x="2509783" y="2452458"/>
                  </a:lnTo>
                  <a:lnTo>
                    <a:pt x="2513845" y="2451389"/>
                  </a:lnTo>
                  <a:lnTo>
                    <a:pt x="2525176" y="2451389"/>
                  </a:lnTo>
                  <a:lnTo>
                    <a:pt x="2532018" y="2455237"/>
                  </a:lnTo>
                  <a:lnTo>
                    <a:pt x="2536080" y="2461651"/>
                  </a:lnTo>
                  <a:lnTo>
                    <a:pt x="2539006" y="2469628"/>
                  </a:lnTo>
                  <a:lnTo>
                    <a:pt x="2538646" y="2477846"/>
                  </a:lnTo>
                  <a:lnTo>
                    <a:pt x="2535238" y="2485343"/>
                  </a:lnTo>
                  <a:lnTo>
                    <a:pt x="2529025" y="2491155"/>
                  </a:lnTo>
                  <a:lnTo>
                    <a:pt x="1586228" y="3081452"/>
                  </a:lnTo>
                  <a:close/>
                </a:path>
                <a:path w="4831080" h="5399405">
                  <a:moveTo>
                    <a:pt x="4108747" y="4048247"/>
                  </a:moveTo>
                  <a:lnTo>
                    <a:pt x="4032881" y="4048247"/>
                  </a:lnTo>
                  <a:lnTo>
                    <a:pt x="4733711" y="3574470"/>
                  </a:lnTo>
                  <a:lnTo>
                    <a:pt x="4544714" y="2958090"/>
                  </a:lnTo>
                  <a:lnTo>
                    <a:pt x="4543772" y="2951780"/>
                  </a:lnTo>
                  <a:lnTo>
                    <a:pt x="4544714" y="2945610"/>
                  </a:lnTo>
                  <a:lnTo>
                    <a:pt x="4547419" y="2939961"/>
                  </a:lnTo>
                  <a:lnTo>
                    <a:pt x="4551769" y="2935214"/>
                  </a:lnTo>
                  <a:lnTo>
                    <a:pt x="4830751" y="2710403"/>
                  </a:lnTo>
                  <a:lnTo>
                    <a:pt x="4830751" y="2764816"/>
                  </a:lnTo>
                  <a:lnTo>
                    <a:pt x="4589826" y="2958945"/>
                  </a:lnTo>
                  <a:lnTo>
                    <a:pt x="4779251" y="3576608"/>
                  </a:lnTo>
                  <a:lnTo>
                    <a:pt x="4780170" y="3583386"/>
                  </a:lnTo>
                  <a:lnTo>
                    <a:pt x="4778904" y="3589944"/>
                  </a:lnTo>
                  <a:lnTo>
                    <a:pt x="4775673" y="3595820"/>
                  </a:lnTo>
                  <a:lnTo>
                    <a:pt x="4770699" y="3600554"/>
                  </a:lnTo>
                  <a:lnTo>
                    <a:pt x="4108747" y="4048247"/>
                  </a:lnTo>
                  <a:close/>
                </a:path>
                <a:path w="4831080" h="5399405">
                  <a:moveTo>
                    <a:pt x="23520" y="3574470"/>
                  </a:moveTo>
                  <a:lnTo>
                    <a:pt x="14208" y="3573617"/>
                  </a:lnTo>
                  <a:lnTo>
                    <a:pt x="15145" y="3573617"/>
                  </a:lnTo>
                  <a:lnTo>
                    <a:pt x="8077" y="3569921"/>
                  </a:lnTo>
                  <a:lnTo>
                    <a:pt x="2572" y="3563353"/>
                  </a:lnTo>
                  <a:lnTo>
                    <a:pt x="0" y="3555172"/>
                  </a:lnTo>
                  <a:lnTo>
                    <a:pt x="754" y="3546971"/>
                  </a:lnTo>
                  <a:lnTo>
                    <a:pt x="1009561" y="2963436"/>
                  </a:lnTo>
                  <a:lnTo>
                    <a:pt x="1020037" y="2960015"/>
                  </a:lnTo>
                  <a:lnTo>
                    <a:pt x="1025382" y="2961298"/>
                  </a:lnTo>
                  <a:lnTo>
                    <a:pt x="1200540" y="3005126"/>
                  </a:lnTo>
                  <a:lnTo>
                    <a:pt x="1023244" y="3005126"/>
                  </a:lnTo>
                  <a:lnTo>
                    <a:pt x="32504" y="3571477"/>
                  </a:lnTo>
                  <a:lnTo>
                    <a:pt x="32290" y="3571477"/>
                  </a:lnTo>
                  <a:lnTo>
                    <a:pt x="31862" y="3571691"/>
                  </a:lnTo>
                  <a:lnTo>
                    <a:pt x="31648" y="3571905"/>
                  </a:lnTo>
                  <a:lnTo>
                    <a:pt x="23520" y="3574470"/>
                  </a:lnTo>
                  <a:close/>
                </a:path>
                <a:path w="4831080" h="5399405">
                  <a:moveTo>
                    <a:pt x="1509421" y="3126563"/>
                  </a:moveTo>
                  <a:lnTo>
                    <a:pt x="1503863" y="3125281"/>
                  </a:lnTo>
                  <a:lnTo>
                    <a:pt x="1023244" y="3005126"/>
                  </a:lnTo>
                  <a:lnTo>
                    <a:pt x="1200540" y="3005126"/>
                  </a:lnTo>
                  <a:lnTo>
                    <a:pt x="1505573" y="3081452"/>
                  </a:lnTo>
                  <a:lnTo>
                    <a:pt x="1586228" y="3081452"/>
                  </a:lnTo>
                  <a:lnTo>
                    <a:pt x="1520325" y="3122715"/>
                  </a:lnTo>
                  <a:lnTo>
                    <a:pt x="1515407" y="3125708"/>
                  </a:lnTo>
                  <a:lnTo>
                    <a:pt x="1509421" y="3126563"/>
                  </a:lnTo>
                  <a:close/>
                </a:path>
                <a:path w="4831080" h="5399405">
                  <a:moveTo>
                    <a:pt x="1118700" y="4328537"/>
                  </a:moveTo>
                  <a:lnTo>
                    <a:pt x="1035004" y="4328537"/>
                  </a:lnTo>
                  <a:lnTo>
                    <a:pt x="1486759" y="4060649"/>
                  </a:lnTo>
                  <a:lnTo>
                    <a:pt x="1446993" y="3564636"/>
                  </a:lnTo>
                  <a:lnTo>
                    <a:pt x="1446351" y="3556939"/>
                  </a:lnTo>
                  <a:lnTo>
                    <a:pt x="1449986" y="3549457"/>
                  </a:lnTo>
                  <a:lnTo>
                    <a:pt x="1456614" y="3545181"/>
                  </a:lnTo>
                  <a:lnTo>
                    <a:pt x="2027027" y="3168254"/>
                  </a:lnTo>
                  <a:lnTo>
                    <a:pt x="2030447" y="3165903"/>
                  </a:lnTo>
                  <a:lnTo>
                    <a:pt x="2034510" y="3164620"/>
                  </a:lnTo>
                  <a:lnTo>
                    <a:pt x="2038572" y="3164406"/>
                  </a:lnTo>
                  <a:lnTo>
                    <a:pt x="2046055" y="3164192"/>
                  </a:lnTo>
                  <a:lnTo>
                    <a:pt x="2053324" y="3168041"/>
                  </a:lnTo>
                  <a:lnTo>
                    <a:pt x="2057173" y="3174242"/>
                  </a:lnTo>
                  <a:lnTo>
                    <a:pt x="2060256" y="3182219"/>
                  </a:lnTo>
                  <a:lnTo>
                    <a:pt x="2060032" y="3190437"/>
                  </a:lnTo>
                  <a:lnTo>
                    <a:pt x="2056722" y="3197934"/>
                  </a:lnTo>
                  <a:lnTo>
                    <a:pt x="2050545" y="3203746"/>
                  </a:lnTo>
                  <a:lnTo>
                    <a:pt x="1490607" y="3573617"/>
                  </a:lnTo>
                  <a:lnTo>
                    <a:pt x="1531015" y="4078608"/>
                  </a:lnTo>
                  <a:lnTo>
                    <a:pt x="1526953" y="4086519"/>
                  </a:lnTo>
                  <a:lnTo>
                    <a:pt x="1519898" y="4090581"/>
                  </a:lnTo>
                  <a:lnTo>
                    <a:pt x="1118700" y="4328537"/>
                  </a:lnTo>
                  <a:close/>
                </a:path>
                <a:path w="4831080" h="5399405">
                  <a:moveTo>
                    <a:pt x="2581980" y="4531397"/>
                  </a:moveTo>
                  <a:lnTo>
                    <a:pt x="2573762" y="4531110"/>
                  </a:lnTo>
                  <a:lnTo>
                    <a:pt x="2566266" y="4527776"/>
                  </a:lnTo>
                  <a:lnTo>
                    <a:pt x="2560453" y="4521596"/>
                  </a:lnTo>
                  <a:lnTo>
                    <a:pt x="2557493" y="4513619"/>
                  </a:lnTo>
                  <a:lnTo>
                    <a:pt x="2557723" y="4507059"/>
                  </a:lnTo>
                  <a:lnTo>
                    <a:pt x="2557781" y="4505401"/>
                  </a:lnTo>
                  <a:lnTo>
                    <a:pt x="2561115" y="4497905"/>
                  </a:lnTo>
                  <a:lnTo>
                    <a:pt x="2567295" y="4492092"/>
                  </a:lnTo>
                  <a:lnTo>
                    <a:pt x="3561242" y="3867160"/>
                  </a:lnTo>
                  <a:lnTo>
                    <a:pt x="3568298" y="3866305"/>
                  </a:lnTo>
                  <a:lnTo>
                    <a:pt x="3686661" y="3912699"/>
                  </a:lnTo>
                  <a:lnTo>
                    <a:pt x="3569153" y="3912699"/>
                  </a:lnTo>
                  <a:lnTo>
                    <a:pt x="2589957" y="4528438"/>
                  </a:lnTo>
                  <a:lnTo>
                    <a:pt x="2581980" y="4531397"/>
                  </a:lnTo>
                  <a:close/>
                </a:path>
                <a:path w="4831080" h="5399405">
                  <a:moveTo>
                    <a:pt x="4034164" y="4094428"/>
                  </a:moveTo>
                  <a:lnTo>
                    <a:pt x="3569153" y="3912699"/>
                  </a:lnTo>
                  <a:lnTo>
                    <a:pt x="3686661" y="3912699"/>
                  </a:lnTo>
                  <a:lnTo>
                    <a:pt x="4032881" y="4048247"/>
                  </a:lnTo>
                  <a:lnTo>
                    <a:pt x="4108747" y="4048247"/>
                  </a:lnTo>
                  <a:lnTo>
                    <a:pt x="4047420" y="4089724"/>
                  </a:lnTo>
                  <a:lnTo>
                    <a:pt x="4041647" y="4093786"/>
                  </a:lnTo>
                  <a:lnTo>
                    <a:pt x="4034164" y="4094428"/>
                  </a:lnTo>
                  <a:close/>
                </a:path>
                <a:path w="4831080" h="5399405">
                  <a:moveTo>
                    <a:pt x="890476" y="4736892"/>
                  </a:moveTo>
                  <a:lnTo>
                    <a:pt x="844139" y="4732225"/>
                  </a:lnTo>
                  <a:lnTo>
                    <a:pt x="800988" y="4718840"/>
                  </a:lnTo>
                  <a:lnTo>
                    <a:pt x="761947" y="4697657"/>
                  </a:lnTo>
                  <a:lnTo>
                    <a:pt x="727936" y="4669599"/>
                  </a:lnTo>
                  <a:lnTo>
                    <a:pt x="699878" y="4635589"/>
                  </a:lnTo>
                  <a:lnTo>
                    <a:pt x="678696" y="4596547"/>
                  </a:lnTo>
                  <a:lnTo>
                    <a:pt x="665310" y="4553397"/>
                  </a:lnTo>
                  <a:lnTo>
                    <a:pt x="660643" y="4507059"/>
                  </a:lnTo>
                  <a:lnTo>
                    <a:pt x="665310" y="4460722"/>
                  </a:lnTo>
                  <a:lnTo>
                    <a:pt x="678696" y="4417571"/>
                  </a:lnTo>
                  <a:lnTo>
                    <a:pt x="699878" y="4378530"/>
                  </a:lnTo>
                  <a:lnTo>
                    <a:pt x="727936" y="4344519"/>
                  </a:lnTo>
                  <a:lnTo>
                    <a:pt x="761947" y="4316461"/>
                  </a:lnTo>
                  <a:lnTo>
                    <a:pt x="800988" y="4295279"/>
                  </a:lnTo>
                  <a:lnTo>
                    <a:pt x="844139" y="4281893"/>
                  </a:lnTo>
                  <a:lnTo>
                    <a:pt x="890476" y="4277226"/>
                  </a:lnTo>
                  <a:lnTo>
                    <a:pt x="929504" y="4280583"/>
                  </a:lnTo>
                  <a:lnTo>
                    <a:pt x="967149" y="4290455"/>
                  </a:lnTo>
                  <a:lnTo>
                    <a:pt x="1002590" y="4306540"/>
                  </a:lnTo>
                  <a:lnTo>
                    <a:pt x="1035004" y="4328537"/>
                  </a:lnTo>
                  <a:lnTo>
                    <a:pt x="1118700" y="4328537"/>
                  </a:lnTo>
                  <a:lnTo>
                    <a:pt x="1066432" y="4359539"/>
                  </a:lnTo>
                  <a:lnTo>
                    <a:pt x="1089462" y="4392420"/>
                  </a:lnTo>
                  <a:lnTo>
                    <a:pt x="1106359" y="4428569"/>
                  </a:lnTo>
                  <a:lnTo>
                    <a:pt x="1116761" y="4467082"/>
                  </a:lnTo>
                  <a:lnTo>
                    <a:pt x="1120309" y="4507059"/>
                  </a:lnTo>
                  <a:lnTo>
                    <a:pt x="1115642" y="4553397"/>
                  </a:lnTo>
                  <a:lnTo>
                    <a:pt x="1102256" y="4596547"/>
                  </a:lnTo>
                  <a:lnTo>
                    <a:pt x="1081074" y="4635589"/>
                  </a:lnTo>
                  <a:lnTo>
                    <a:pt x="1053016" y="4669599"/>
                  </a:lnTo>
                  <a:lnTo>
                    <a:pt x="1019006" y="4697657"/>
                  </a:lnTo>
                  <a:lnTo>
                    <a:pt x="979964" y="4718840"/>
                  </a:lnTo>
                  <a:lnTo>
                    <a:pt x="936813" y="4732225"/>
                  </a:lnTo>
                  <a:lnTo>
                    <a:pt x="890476" y="4736892"/>
                  </a:lnTo>
                  <a:close/>
                </a:path>
                <a:path w="4831080" h="5399405">
                  <a:moveTo>
                    <a:pt x="2769270" y="5351989"/>
                  </a:moveTo>
                  <a:lnTo>
                    <a:pt x="2689159" y="5351989"/>
                  </a:lnTo>
                  <a:lnTo>
                    <a:pt x="3524896" y="4818349"/>
                  </a:lnTo>
                  <a:lnTo>
                    <a:pt x="3528317" y="4816210"/>
                  </a:lnTo>
                  <a:lnTo>
                    <a:pt x="3532379" y="4814928"/>
                  </a:lnTo>
                  <a:lnTo>
                    <a:pt x="3536442" y="4814928"/>
                  </a:lnTo>
                  <a:lnTo>
                    <a:pt x="3543925" y="4814714"/>
                  </a:lnTo>
                  <a:lnTo>
                    <a:pt x="3551194" y="4818563"/>
                  </a:lnTo>
                  <a:lnTo>
                    <a:pt x="3555255" y="4825404"/>
                  </a:lnTo>
                  <a:lnTo>
                    <a:pt x="3558182" y="4833348"/>
                  </a:lnTo>
                  <a:lnTo>
                    <a:pt x="3557821" y="4841493"/>
                  </a:lnTo>
                  <a:lnTo>
                    <a:pt x="3554414" y="4848915"/>
                  </a:lnTo>
                  <a:lnTo>
                    <a:pt x="3548200" y="4854695"/>
                  </a:lnTo>
                  <a:lnTo>
                    <a:pt x="2769270" y="5351989"/>
                  </a:lnTo>
                  <a:close/>
                </a:path>
                <a:path w="4831080" h="5399405">
                  <a:moveTo>
                    <a:pt x="1134877" y="5367032"/>
                  </a:moveTo>
                  <a:lnTo>
                    <a:pt x="1126642" y="5366447"/>
                  </a:lnTo>
                  <a:lnTo>
                    <a:pt x="1119250" y="5362856"/>
                  </a:lnTo>
                  <a:lnTo>
                    <a:pt x="1113681" y="5356479"/>
                  </a:lnTo>
                  <a:lnTo>
                    <a:pt x="1111038" y="5348415"/>
                  </a:lnTo>
                  <a:lnTo>
                    <a:pt x="1111623" y="5340230"/>
                  </a:lnTo>
                  <a:lnTo>
                    <a:pt x="1115214" y="5332848"/>
                  </a:lnTo>
                  <a:lnTo>
                    <a:pt x="1121591" y="5327189"/>
                  </a:lnTo>
                  <a:lnTo>
                    <a:pt x="1799973" y="4936793"/>
                  </a:lnTo>
                  <a:lnTo>
                    <a:pt x="1807242" y="4936365"/>
                  </a:lnTo>
                  <a:lnTo>
                    <a:pt x="1906197" y="4982973"/>
                  </a:lnTo>
                  <a:lnTo>
                    <a:pt x="1805745" y="4982973"/>
                  </a:lnTo>
                  <a:lnTo>
                    <a:pt x="1142971" y="5364389"/>
                  </a:lnTo>
                  <a:lnTo>
                    <a:pt x="1134877" y="5367032"/>
                  </a:lnTo>
                  <a:close/>
                </a:path>
                <a:path w="4831080" h="5399405">
                  <a:moveTo>
                    <a:pt x="2688518" y="5399025"/>
                  </a:moveTo>
                  <a:lnTo>
                    <a:pt x="2681890" y="5395818"/>
                  </a:lnTo>
                  <a:lnTo>
                    <a:pt x="1805745" y="4982973"/>
                  </a:lnTo>
                  <a:lnTo>
                    <a:pt x="1906197" y="4982973"/>
                  </a:lnTo>
                  <a:lnTo>
                    <a:pt x="2689159" y="5351989"/>
                  </a:lnTo>
                  <a:lnTo>
                    <a:pt x="2769270" y="5351989"/>
                  </a:lnTo>
                  <a:lnTo>
                    <a:pt x="2702629" y="5394535"/>
                  </a:lnTo>
                  <a:lnTo>
                    <a:pt x="2696428" y="5398383"/>
                  </a:lnTo>
                  <a:lnTo>
                    <a:pt x="2688518" y="53990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81668" y="3243732"/>
              <a:ext cx="3444875" cy="4857115"/>
            </a:xfrm>
            <a:custGeom>
              <a:avLst/>
              <a:gdLst/>
              <a:ahLst/>
              <a:cxnLst/>
              <a:rect l="l" t="t" r="r" b="b"/>
              <a:pathLst>
                <a:path w="3444875" h="4857115">
                  <a:moveTo>
                    <a:pt x="2723147" y="459666"/>
                  </a:moveTo>
                  <a:lnTo>
                    <a:pt x="2676810" y="454999"/>
                  </a:lnTo>
                  <a:lnTo>
                    <a:pt x="2633659" y="441613"/>
                  </a:lnTo>
                  <a:lnTo>
                    <a:pt x="2594617" y="420430"/>
                  </a:lnTo>
                  <a:lnTo>
                    <a:pt x="2560607" y="392373"/>
                  </a:lnTo>
                  <a:lnTo>
                    <a:pt x="2532549" y="358362"/>
                  </a:lnTo>
                  <a:lnTo>
                    <a:pt x="2511367" y="319320"/>
                  </a:lnTo>
                  <a:lnTo>
                    <a:pt x="2497981" y="276170"/>
                  </a:lnTo>
                  <a:lnTo>
                    <a:pt x="2493314" y="229833"/>
                  </a:lnTo>
                  <a:lnTo>
                    <a:pt x="2497981" y="183495"/>
                  </a:lnTo>
                  <a:lnTo>
                    <a:pt x="2511367" y="140345"/>
                  </a:lnTo>
                  <a:lnTo>
                    <a:pt x="2532549" y="101303"/>
                  </a:lnTo>
                  <a:lnTo>
                    <a:pt x="2560607" y="67292"/>
                  </a:lnTo>
                  <a:lnTo>
                    <a:pt x="2594617" y="39235"/>
                  </a:lnTo>
                  <a:lnTo>
                    <a:pt x="2633659" y="18052"/>
                  </a:lnTo>
                  <a:lnTo>
                    <a:pt x="2676810" y="4666"/>
                  </a:lnTo>
                  <a:lnTo>
                    <a:pt x="2723147" y="0"/>
                  </a:lnTo>
                  <a:lnTo>
                    <a:pt x="2769423" y="4666"/>
                  </a:lnTo>
                  <a:lnTo>
                    <a:pt x="2812545" y="18052"/>
                  </a:lnTo>
                  <a:lnTo>
                    <a:pt x="2851583" y="39235"/>
                  </a:lnTo>
                  <a:lnTo>
                    <a:pt x="2885607" y="67292"/>
                  </a:lnTo>
                  <a:lnTo>
                    <a:pt x="2913688" y="101303"/>
                  </a:lnTo>
                  <a:lnTo>
                    <a:pt x="2934897" y="140345"/>
                  </a:lnTo>
                  <a:lnTo>
                    <a:pt x="2948304" y="183495"/>
                  </a:lnTo>
                  <a:lnTo>
                    <a:pt x="2952980" y="229833"/>
                  </a:lnTo>
                  <a:lnTo>
                    <a:pt x="2948313" y="276170"/>
                  </a:lnTo>
                  <a:lnTo>
                    <a:pt x="2934927" y="319320"/>
                  </a:lnTo>
                  <a:lnTo>
                    <a:pt x="2913745" y="358362"/>
                  </a:lnTo>
                  <a:lnTo>
                    <a:pt x="2885687" y="392373"/>
                  </a:lnTo>
                  <a:lnTo>
                    <a:pt x="2851676" y="420430"/>
                  </a:lnTo>
                  <a:lnTo>
                    <a:pt x="2812635" y="441613"/>
                  </a:lnTo>
                  <a:lnTo>
                    <a:pt x="2769484" y="454999"/>
                  </a:lnTo>
                  <a:lnTo>
                    <a:pt x="2723147" y="459666"/>
                  </a:lnTo>
                  <a:close/>
                </a:path>
                <a:path w="3444875" h="4857115">
                  <a:moveTo>
                    <a:pt x="3214883" y="1336238"/>
                  </a:moveTo>
                  <a:lnTo>
                    <a:pt x="3168545" y="1331571"/>
                  </a:lnTo>
                  <a:lnTo>
                    <a:pt x="3125395" y="1318186"/>
                  </a:lnTo>
                  <a:lnTo>
                    <a:pt x="3086353" y="1297003"/>
                  </a:lnTo>
                  <a:lnTo>
                    <a:pt x="3052343" y="1268945"/>
                  </a:lnTo>
                  <a:lnTo>
                    <a:pt x="3024285" y="1234935"/>
                  </a:lnTo>
                  <a:lnTo>
                    <a:pt x="3003102" y="1195893"/>
                  </a:lnTo>
                  <a:lnTo>
                    <a:pt x="2989717" y="1152743"/>
                  </a:lnTo>
                  <a:lnTo>
                    <a:pt x="2985050" y="1106405"/>
                  </a:lnTo>
                  <a:lnTo>
                    <a:pt x="2989717" y="1060068"/>
                  </a:lnTo>
                  <a:lnTo>
                    <a:pt x="3003102" y="1016917"/>
                  </a:lnTo>
                  <a:lnTo>
                    <a:pt x="3024285" y="977876"/>
                  </a:lnTo>
                  <a:lnTo>
                    <a:pt x="3052343" y="943865"/>
                  </a:lnTo>
                  <a:lnTo>
                    <a:pt x="3086353" y="915807"/>
                  </a:lnTo>
                  <a:lnTo>
                    <a:pt x="3125395" y="894625"/>
                  </a:lnTo>
                  <a:lnTo>
                    <a:pt x="3168545" y="881239"/>
                  </a:lnTo>
                  <a:lnTo>
                    <a:pt x="3214883" y="876572"/>
                  </a:lnTo>
                  <a:lnTo>
                    <a:pt x="3261159" y="881239"/>
                  </a:lnTo>
                  <a:lnTo>
                    <a:pt x="3304280" y="894625"/>
                  </a:lnTo>
                  <a:lnTo>
                    <a:pt x="3343318" y="915807"/>
                  </a:lnTo>
                  <a:lnTo>
                    <a:pt x="3377343" y="943865"/>
                  </a:lnTo>
                  <a:lnTo>
                    <a:pt x="3405424" y="977876"/>
                  </a:lnTo>
                  <a:lnTo>
                    <a:pt x="3426633" y="1016917"/>
                  </a:lnTo>
                  <a:lnTo>
                    <a:pt x="3440040" y="1060068"/>
                  </a:lnTo>
                  <a:lnTo>
                    <a:pt x="3444716" y="1106405"/>
                  </a:lnTo>
                  <a:lnTo>
                    <a:pt x="3440049" y="1152743"/>
                  </a:lnTo>
                  <a:lnTo>
                    <a:pt x="3426663" y="1195893"/>
                  </a:lnTo>
                  <a:lnTo>
                    <a:pt x="3405481" y="1234935"/>
                  </a:lnTo>
                  <a:lnTo>
                    <a:pt x="3377423" y="1268945"/>
                  </a:lnTo>
                  <a:lnTo>
                    <a:pt x="3343412" y="1297003"/>
                  </a:lnTo>
                  <a:lnTo>
                    <a:pt x="3304371" y="1318186"/>
                  </a:lnTo>
                  <a:lnTo>
                    <a:pt x="3261220" y="1331571"/>
                  </a:lnTo>
                  <a:lnTo>
                    <a:pt x="3214883" y="1336238"/>
                  </a:lnTo>
                  <a:close/>
                </a:path>
                <a:path w="3444875" h="4857115">
                  <a:moveTo>
                    <a:pt x="1180593" y="1888907"/>
                  </a:moveTo>
                  <a:lnTo>
                    <a:pt x="1134256" y="1884240"/>
                  </a:lnTo>
                  <a:lnTo>
                    <a:pt x="1091105" y="1870854"/>
                  </a:lnTo>
                  <a:lnTo>
                    <a:pt x="1052064" y="1849671"/>
                  </a:lnTo>
                  <a:lnTo>
                    <a:pt x="1018053" y="1821614"/>
                  </a:lnTo>
                  <a:lnTo>
                    <a:pt x="989995" y="1787603"/>
                  </a:lnTo>
                  <a:lnTo>
                    <a:pt x="968813" y="1748562"/>
                  </a:lnTo>
                  <a:lnTo>
                    <a:pt x="955427" y="1705411"/>
                  </a:lnTo>
                  <a:lnTo>
                    <a:pt x="950760" y="1659074"/>
                  </a:lnTo>
                  <a:lnTo>
                    <a:pt x="955427" y="1612736"/>
                  </a:lnTo>
                  <a:lnTo>
                    <a:pt x="968813" y="1569586"/>
                  </a:lnTo>
                  <a:lnTo>
                    <a:pt x="989995" y="1530544"/>
                  </a:lnTo>
                  <a:lnTo>
                    <a:pt x="1018053" y="1496533"/>
                  </a:lnTo>
                  <a:lnTo>
                    <a:pt x="1052064" y="1468476"/>
                  </a:lnTo>
                  <a:lnTo>
                    <a:pt x="1091105" y="1447293"/>
                  </a:lnTo>
                  <a:lnTo>
                    <a:pt x="1134256" y="1433907"/>
                  </a:lnTo>
                  <a:lnTo>
                    <a:pt x="1180593" y="1429241"/>
                  </a:lnTo>
                  <a:lnTo>
                    <a:pt x="1226844" y="1433907"/>
                  </a:lnTo>
                  <a:lnTo>
                    <a:pt x="1269984" y="1447293"/>
                  </a:lnTo>
                  <a:lnTo>
                    <a:pt x="1309019" y="1468476"/>
                  </a:lnTo>
                  <a:lnTo>
                    <a:pt x="1343036" y="1496533"/>
                  </a:lnTo>
                  <a:lnTo>
                    <a:pt x="1371113" y="1530544"/>
                  </a:lnTo>
                  <a:lnTo>
                    <a:pt x="1392325" y="1569586"/>
                  </a:lnTo>
                  <a:lnTo>
                    <a:pt x="1405740" y="1612736"/>
                  </a:lnTo>
                  <a:lnTo>
                    <a:pt x="1410426" y="1659074"/>
                  </a:lnTo>
                  <a:lnTo>
                    <a:pt x="1405759" y="1705411"/>
                  </a:lnTo>
                  <a:lnTo>
                    <a:pt x="1392374" y="1748562"/>
                  </a:lnTo>
                  <a:lnTo>
                    <a:pt x="1371191" y="1787603"/>
                  </a:lnTo>
                  <a:lnTo>
                    <a:pt x="1343133" y="1821614"/>
                  </a:lnTo>
                  <a:lnTo>
                    <a:pt x="1309123" y="1849671"/>
                  </a:lnTo>
                  <a:lnTo>
                    <a:pt x="1270081" y="1870854"/>
                  </a:lnTo>
                  <a:lnTo>
                    <a:pt x="1226931" y="1884240"/>
                  </a:lnTo>
                  <a:lnTo>
                    <a:pt x="1180593" y="1888907"/>
                  </a:lnTo>
                  <a:close/>
                </a:path>
                <a:path w="3444875" h="4857115">
                  <a:moveTo>
                    <a:pt x="2808666" y="2854205"/>
                  </a:moveTo>
                  <a:lnTo>
                    <a:pt x="2762329" y="2849538"/>
                  </a:lnTo>
                  <a:lnTo>
                    <a:pt x="2719178" y="2836153"/>
                  </a:lnTo>
                  <a:lnTo>
                    <a:pt x="2680137" y="2814970"/>
                  </a:lnTo>
                  <a:lnTo>
                    <a:pt x="2646126" y="2786912"/>
                  </a:lnTo>
                  <a:lnTo>
                    <a:pt x="2618068" y="2752902"/>
                  </a:lnTo>
                  <a:lnTo>
                    <a:pt x="2596886" y="2713860"/>
                  </a:lnTo>
                  <a:lnTo>
                    <a:pt x="2583500" y="2670710"/>
                  </a:lnTo>
                  <a:lnTo>
                    <a:pt x="2578833" y="2624372"/>
                  </a:lnTo>
                  <a:lnTo>
                    <a:pt x="2583500" y="2578035"/>
                  </a:lnTo>
                  <a:lnTo>
                    <a:pt x="2596886" y="2534884"/>
                  </a:lnTo>
                  <a:lnTo>
                    <a:pt x="2618068" y="2495843"/>
                  </a:lnTo>
                  <a:lnTo>
                    <a:pt x="2646126" y="2461832"/>
                  </a:lnTo>
                  <a:lnTo>
                    <a:pt x="2680137" y="2433774"/>
                  </a:lnTo>
                  <a:lnTo>
                    <a:pt x="2719178" y="2412592"/>
                  </a:lnTo>
                  <a:lnTo>
                    <a:pt x="2762329" y="2399206"/>
                  </a:lnTo>
                  <a:lnTo>
                    <a:pt x="2808666" y="2394539"/>
                  </a:lnTo>
                  <a:lnTo>
                    <a:pt x="2854942" y="2399206"/>
                  </a:lnTo>
                  <a:lnTo>
                    <a:pt x="2898064" y="2412592"/>
                  </a:lnTo>
                  <a:lnTo>
                    <a:pt x="2937102" y="2433774"/>
                  </a:lnTo>
                  <a:lnTo>
                    <a:pt x="2971126" y="2461832"/>
                  </a:lnTo>
                  <a:lnTo>
                    <a:pt x="2999208" y="2495843"/>
                  </a:lnTo>
                  <a:lnTo>
                    <a:pt x="3020417" y="2534884"/>
                  </a:lnTo>
                  <a:lnTo>
                    <a:pt x="3033824" y="2578035"/>
                  </a:lnTo>
                  <a:lnTo>
                    <a:pt x="3038499" y="2624372"/>
                  </a:lnTo>
                  <a:lnTo>
                    <a:pt x="3033833" y="2670710"/>
                  </a:lnTo>
                  <a:lnTo>
                    <a:pt x="3020447" y="2713860"/>
                  </a:lnTo>
                  <a:lnTo>
                    <a:pt x="2999264" y="2752902"/>
                  </a:lnTo>
                  <a:lnTo>
                    <a:pt x="2971206" y="2786912"/>
                  </a:lnTo>
                  <a:lnTo>
                    <a:pt x="2937196" y="2814970"/>
                  </a:lnTo>
                  <a:lnTo>
                    <a:pt x="2898154" y="2836153"/>
                  </a:lnTo>
                  <a:lnTo>
                    <a:pt x="2855004" y="2849538"/>
                  </a:lnTo>
                  <a:lnTo>
                    <a:pt x="2808666" y="2854205"/>
                  </a:lnTo>
                  <a:close/>
                </a:path>
                <a:path w="3444875" h="4857115">
                  <a:moveTo>
                    <a:pt x="229833" y="3070355"/>
                  </a:moveTo>
                  <a:lnTo>
                    <a:pt x="183495" y="3065688"/>
                  </a:lnTo>
                  <a:lnTo>
                    <a:pt x="140345" y="3052302"/>
                  </a:lnTo>
                  <a:lnTo>
                    <a:pt x="101303" y="3031120"/>
                  </a:lnTo>
                  <a:lnTo>
                    <a:pt x="67292" y="3003062"/>
                  </a:lnTo>
                  <a:lnTo>
                    <a:pt x="39235" y="2969051"/>
                  </a:lnTo>
                  <a:lnTo>
                    <a:pt x="18052" y="2930010"/>
                  </a:lnTo>
                  <a:lnTo>
                    <a:pt x="4666" y="2886859"/>
                  </a:lnTo>
                  <a:lnTo>
                    <a:pt x="0" y="2840522"/>
                  </a:lnTo>
                  <a:lnTo>
                    <a:pt x="4666" y="2794185"/>
                  </a:lnTo>
                  <a:lnTo>
                    <a:pt x="18052" y="2751034"/>
                  </a:lnTo>
                  <a:lnTo>
                    <a:pt x="39235" y="2711992"/>
                  </a:lnTo>
                  <a:lnTo>
                    <a:pt x="67292" y="2677982"/>
                  </a:lnTo>
                  <a:lnTo>
                    <a:pt x="101303" y="2649924"/>
                  </a:lnTo>
                  <a:lnTo>
                    <a:pt x="140345" y="2628741"/>
                  </a:lnTo>
                  <a:lnTo>
                    <a:pt x="183495" y="2615356"/>
                  </a:lnTo>
                  <a:lnTo>
                    <a:pt x="229833" y="2610689"/>
                  </a:lnTo>
                  <a:lnTo>
                    <a:pt x="276108" y="2615356"/>
                  </a:lnTo>
                  <a:lnTo>
                    <a:pt x="319230" y="2628741"/>
                  </a:lnTo>
                  <a:lnTo>
                    <a:pt x="358268" y="2649924"/>
                  </a:lnTo>
                  <a:lnTo>
                    <a:pt x="392292" y="2677982"/>
                  </a:lnTo>
                  <a:lnTo>
                    <a:pt x="420374" y="2711992"/>
                  </a:lnTo>
                  <a:lnTo>
                    <a:pt x="441583" y="2751034"/>
                  </a:lnTo>
                  <a:lnTo>
                    <a:pt x="454990" y="2794185"/>
                  </a:lnTo>
                  <a:lnTo>
                    <a:pt x="459666" y="2840522"/>
                  </a:lnTo>
                  <a:lnTo>
                    <a:pt x="454999" y="2886859"/>
                  </a:lnTo>
                  <a:lnTo>
                    <a:pt x="441613" y="2930010"/>
                  </a:lnTo>
                  <a:lnTo>
                    <a:pt x="420430" y="2969051"/>
                  </a:lnTo>
                  <a:lnTo>
                    <a:pt x="392373" y="3003062"/>
                  </a:lnTo>
                  <a:lnTo>
                    <a:pt x="358362" y="3031120"/>
                  </a:lnTo>
                  <a:lnTo>
                    <a:pt x="319320" y="3052302"/>
                  </a:lnTo>
                  <a:lnTo>
                    <a:pt x="276170" y="3065688"/>
                  </a:lnTo>
                  <a:lnTo>
                    <a:pt x="229833" y="3070355"/>
                  </a:lnTo>
                  <a:close/>
                </a:path>
                <a:path w="3444875" h="4857115">
                  <a:moveTo>
                    <a:pt x="2808666" y="4006791"/>
                  </a:moveTo>
                  <a:lnTo>
                    <a:pt x="2762329" y="4002125"/>
                  </a:lnTo>
                  <a:lnTo>
                    <a:pt x="2719178" y="3988739"/>
                  </a:lnTo>
                  <a:lnTo>
                    <a:pt x="2680137" y="3967556"/>
                  </a:lnTo>
                  <a:lnTo>
                    <a:pt x="2646126" y="3939498"/>
                  </a:lnTo>
                  <a:lnTo>
                    <a:pt x="2618068" y="3905488"/>
                  </a:lnTo>
                  <a:lnTo>
                    <a:pt x="2596886" y="3866446"/>
                  </a:lnTo>
                  <a:lnTo>
                    <a:pt x="2583500" y="3823296"/>
                  </a:lnTo>
                  <a:lnTo>
                    <a:pt x="2578833" y="3776958"/>
                  </a:lnTo>
                  <a:lnTo>
                    <a:pt x="2583500" y="3730621"/>
                  </a:lnTo>
                  <a:lnTo>
                    <a:pt x="2596886" y="3687470"/>
                  </a:lnTo>
                  <a:lnTo>
                    <a:pt x="2618068" y="3648429"/>
                  </a:lnTo>
                  <a:lnTo>
                    <a:pt x="2646126" y="3614418"/>
                  </a:lnTo>
                  <a:lnTo>
                    <a:pt x="2680137" y="3586361"/>
                  </a:lnTo>
                  <a:lnTo>
                    <a:pt x="2719178" y="3565178"/>
                  </a:lnTo>
                  <a:lnTo>
                    <a:pt x="2762329" y="3551792"/>
                  </a:lnTo>
                  <a:lnTo>
                    <a:pt x="2808666" y="3547125"/>
                  </a:lnTo>
                  <a:lnTo>
                    <a:pt x="2854942" y="3551792"/>
                  </a:lnTo>
                  <a:lnTo>
                    <a:pt x="2898064" y="3565178"/>
                  </a:lnTo>
                  <a:lnTo>
                    <a:pt x="2937102" y="3586361"/>
                  </a:lnTo>
                  <a:lnTo>
                    <a:pt x="2971126" y="3614418"/>
                  </a:lnTo>
                  <a:lnTo>
                    <a:pt x="2999208" y="3648429"/>
                  </a:lnTo>
                  <a:lnTo>
                    <a:pt x="3020417" y="3687470"/>
                  </a:lnTo>
                  <a:lnTo>
                    <a:pt x="3033824" y="3730621"/>
                  </a:lnTo>
                  <a:lnTo>
                    <a:pt x="3038499" y="3776958"/>
                  </a:lnTo>
                  <a:lnTo>
                    <a:pt x="3033833" y="3823296"/>
                  </a:lnTo>
                  <a:lnTo>
                    <a:pt x="3020447" y="3866446"/>
                  </a:lnTo>
                  <a:lnTo>
                    <a:pt x="2999264" y="3905488"/>
                  </a:lnTo>
                  <a:lnTo>
                    <a:pt x="2971206" y="3939498"/>
                  </a:lnTo>
                  <a:lnTo>
                    <a:pt x="2937196" y="3967556"/>
                  </a:lnTo>
                  <a:lnTo>
                    <a:pt x="2898154" y="3988739"/>
                  </a:lnTo>
                  <a:lnTo>
                    <a:pt x="2855004" y="4002125"/>
                  </a:lnTo>
                  <a:lnTo>
                    <a:pt x="2808666" y="4006791"/>
                  </a:lnTo>
                  <a:close/>
                </a:path>
                <a:path w="3444875" h="4857115">
                  <a:moveTo>
                    <a:pt x="1367880" y="4856853"/>
                  </a:moveTo>
                  <a:lnTo>
                    <a:pt x="1321543" y="4852186"/>
                  </a:lnTo>
                  <a:lnTo>
                    <a:pt x="1278392" y="4838801"/>
                  </a:lnTo>
                  <a:lnTo>
                    <a:pt x="1239351" y="4817618"/>
                  </a:lnTo>
                  <a:lnTo>
                    <a:pt x="1205340" y="4789560"/>
                  </a:lnTo>
                  <a:lnTo>
                    <a:pt x="1177282" y="4755550"/>
                  </a:lnTo>
                  <a:lnTo>
                    <a:pt x="1156100" y="4716508"/>
                  </a:lnTo>
                  <a:lnTo>
                    <a:pt x="1142714" y="4673358"/>
                  </a:lnTo>
                  <a:lnTo>
                    <a:pt x="1138047" y="4627020"/>
                  </a:lnTo>
                  <a:lnTo>
                    <a:pt x="1142714" y="4580683"/>
                  </a:lnTo>
                  <a:lnTo>
                    <a:pt x="1156100" y="4537532"/>
                  </a:lnTo>
                  <a:lnTo>
                    <a:pt x="1177282" y="4498491"/>
                  </a:lnTo>
                  <a:lnTo>
                    <a:pt x="1205340" y="4464480"/>
                  </a:lnTo>
                  <a:lnTo>
                    <a:pt x="1239351" y="4436422"/>
                  </a:lnTo>
                  <a:lnTo>
                    <a:pt x="1278392" y="4415240"/>
                  </a:lnTo>
                  <a:lnTo>
                    <a:pt x="1321543" y="4401854"/>
                  </a:lnTo>
                  <a:lnTo>
                    <a:pt x="1367880" y="4397187"/>
                  </a:lnTo>
                  <a:lnTo>
                    <a:pt x="1414218" y="4401854"/>
                  </a:lnTo>
                  <a:lnTo>
                    <a:pt x="1457368" y="4415240"/>
                  </a:lnTo>
                  <a:lnTo>
                    <a:pt x="1496410" y="4436422"/>
                  </a:lnTo>
                  <a:lnTo>
                    <a:pt x="1530420" y="4464480"/>
                  </a:lnTo>
                  <a:lnTo>
                    <a:pt x="1558478" y="4498491"/>
                  </a:lnTo>
                  <a:lnTo>
                    <a:pt x="1579661" y="4537532"/>
                  </a:lnTo>
                  <a:lnTo>
                    <a:pt x="1593047" y="4580683"/>
                  </a:lnTo>
                  <a:lnTo>
                    <a:pt x="1597713" y="4627020"/>
                  </a:lnTo>
                  <a:lnTo>
                    <a:pt x="1593047" y="4673358"/>
                  </a:lnTo>
                  <a:lnTo>
                    <a:pt x="1579661" y="4716508"/>
                  </a:lnTo>
                  <a:lnTo>
                    <a:pt x="1558478" y="4755550"/>
                  </a:lnTo>
                  <a:lnTo>
                    <a:pt x="1530420" y="4789560"/>
                  </a:lnTo>
                  <a:lnTo>
                    <a:pt x="1496410" y="4817618"/>
                  </a:lnTo>
                  <a:lnTo>
                    <a:pt x="1457368" y="4838801"/>
                  </a:lnTo>
                  <a:lnTo>
                    <a:pt x="1414218" y="4852186"/>
                  </a:lnTo>
                  <a:lnTo>
                    <a:pt x="1367880" y="4856853"/>
                  </a:lnTo>
                  <a:close/>
                </a:path>
              </a:pathLst>
            </a:custGeom>
            <a:solidFill>
              <a:srgbClr val="20E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38391" y="757850"/>
            <a:ext cx="1069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80" dirty="0">
                <a:solidFill>
                  <a:srgbClr val="010E8C"/>
                </a:solidFill>
                <a:latin typeface="Trebuchet MS"/>
                <a:cs typeface="Trebuchet MS"/>
              </a:rPr>
              <a:t>06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52648"/>
            <a:ext cx="11070590" cy="172847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 marR="5080">
              <a:lnSpc>
                <a:spcPct val="77400"/>
              </a:lnSpc>
              <a:spcBef>
                <a:spcPts val="1805"/>
              </a:spcBef>
            </a:pPr>
            <a:r>
              <a:rPr sz="6300" spc="1110" dirty="0"/>
              <a:t>MODE</a:t>
            </a:r>
            <a:r>
              <a:rPr sz="6300" spc="1070" dirty="0"/>
              <a:t>L</a:t>
            </a:r>
            <a:r>
              <a:rPr sz="6300" spc="1110" dirty="0"/>
              <a:t>IN</a:t>
            </a:r>
            <a:r>
              <a:rPr sz="6300" spc="1115" dirty="0"/>
              <a:t>G</a:t>
            </a:r>
            <a:r>
              <a:rPr sz="6300" spc="440" dirty="0"/>
              <a:t> </a:t>
            </a:r>
            <a:r>
              <a:rPr sz="6300" spc="2215" dirty="0"/>
              <a:t>&amp; </a:t>
            </a:r>
            <a:r>
              <a:rPr sz="6300" spc="1315" dirty="0"/>
              <a:t>RECOMMENDA</a:t>
            </a:r>
            <a:r>
              <a:rPr sz="6300" spc="1280" dirty="0"/>
              <a:t>T</a:t>
            </a:r>
            <a:r>
              <a:rPr sz="6300" spc="1315" dirty="0"/>
              <a:t>ION</a:t>
            </a:r>
            <a:r>
              <a:rPr sz="6300" spc="1320" dirty="0"/>
              <a:t>S</a:t>
            </a:r>
            <a:endParaRPr sz="63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238233" y="3978616"/>
            <a:ext cx="95250" cy="800100"/>
            <a:chOff x="1238233" y="3978616"/>
            <a:chExt cx="95250" cy="8001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33" y="3978616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33" y="4683466"/>
              <a:ext cx="95250" cy="952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07811" y="3177362"/>
            <a:ext cx="6068060" cy="205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00FFFF"/>
                </a:solidFill>
                <a:latin typeface="Trebuchet MS"/>
                <a:cs typeface="Trebuchet MS"/>
              </a:rPr>
              <a:t>Hyperparameter</a:t>
            </a:r>
            <a:r>
              <a:rPr sz="2300" b="1" spc="-2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00FFFF"/>
                </a:solidFill>
                <a:latin typeface="Trebuchet MS"/>
                <a:cs typeface="Trebuchet MS"/>
              </a:rPr>
              <a:t>Tuning:</a:t>
            </a:r>
            <a:endParaRPr sz="2300" dirty="0">
              <a:latin typeface="Trebuchet MS"/>
              <a:cs typeface="Trebuchet MS"/>
            </a:endParaRPr>
          </a:p>
          <a:p>
            <a:pPr marL="173990" marR="944244">
              <a:lnSpc>
                <a:spcPct val="110100"/>
              </a:lnSpc>
              <a:spcBef>
                <a:spcPts val="2145"/>
              </a:spcBef>
            </a:pP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GridSearchCV</a:t>
            </a:r>
            <a:r>
              <a:rPr sz="21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optimize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 </a:t>
            </a:r>
            <a:r>
              <a:rPr sz="2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Regression,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RF,</a:t>
            </a:r>
            <a:r>
              <a:rPr sz="21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GB,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KNN</a:t>
            </a:r>
            <a:endParaRPr sz="2100" dirty="0">
              <a:latin typeface="Lucida Sans Unicode"/>
              <a:cs typeface="Lucida Sans Unicode"/>
            </a:endParaRPr>
          </a:p>
          <a:p>
            <a:pPr marL="173990" marR="5080">
              <a:lnSpc>
                <a:spcPct val="110100"/>
              </a:lnSpc>
            </a:pP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2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cross-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validated</a:t>
            </a:r>
            <a:r>
              <a:rPr sz="2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model:</a:t>
            </a:r>
            <a:r>
              <a:rPr sz="21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Gradient</a:t>
            </a:r>
            <a:r>
              <a:rPr sz="2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Boosting </a:t>
            </a:r>
            <a:r>
              <a:rPr sz="21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(F1</a:t>
            </a:r>
            <a:r>
              <a:rPr sz="21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21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0.5584)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26446" y="3989722"/>
            <a:ext cx="95250" cy="447675"/>
            <a:chOff x="8326446" y="3989722"/>
            <a:chExt cx="95250" cy="4476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6446" y="3989722"/>
              <a:ext cx="95250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6446" y="4342147"/>
              <a:ext cx="95250" cy="952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243108" y="3177362"/>
            <a:ext cx="4634692" cy="2070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14" dirty="0">
                <a:solidFill>
                  <a:srgbClr val="00FFFF"/>
                </a:solidFill>
                <a:latin typeface="Trebuchet MS"/>
                <a:cs typeface="Trebuchet MS"/>
              </a:rPr>
              <a:t>Model</a:t>
            </a:r>
            <a:r>
              <a:rPr sz="2300" b="1" spc="-330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00FFFF"/>
                </a:solidFill>
                <a:latin typeface="Trebuchet MS"/>
                <a:cs typeface="Trebuchet MS"/>
              </a:rPr>
              <a:t>Insights:</a:t>
            </a:r>
            <a:endParaRPr sz="2300" dirty="0">
              <a:latin typeface="Trebuchet MS"/>
              <a:cs typeface="Trebuchet MS"/>
            </a:endParaRPr>
          </a:p>
          <a:p>
            <a:pPr marL="327025" marR="5080">
              <a:lnSpc>
                <a:spcPct val="110100"/>
              </a:lnSpc>
              <a:spcBef>
                <a:spcPts val="2230"/>
              </a:spcBef>
            </a:pP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"No"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time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Strong</a:t>
            </a:r>
            <a:r>
              <a:rPr sz="21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reliance</a:t>
            </a:r>
            <a:r>
              <a:rPr sz="21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lang="en-US" sz="2100" spc="-2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ConsumerConfidenceIndex</a:t>
            </a:r>
            <a:r>
              <a:rPr sz="21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30061" y="6471750"/>
            <a:ext cx="95250" cy="1504950"/>
            <a:chOff x="1530061" y="6471750"/>
            <a:chExt cx="95250" cy="15049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61" y="6471750"/>
              <a:ext cx="95250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61" y="7176600"/>
              <a:ext cx="95250" cy="952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61" y="7881450"/>
              <a:ext cx="95250" cy="952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07811" y="5614845"/>
            <a:ext cx="4823460" cy="2881302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300" b="1" dirty="0">
                <a:solidFill>
                  <a:srgbClr val="00FFFF"/>
                </a:solidFill>
                <a:latin typeface="Trebuchet MS"/>
                <a:cs typeface="Trebuchet MS"/>
              </a:rPr>
              <a:t>Final</a:t>
            </a:r>
            <a:r>
              <a:rPr sz="2300" b="1" spc="-1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00FFFF"/>
                </a:solidFill>
                <a:latin typeface="Trebuchet MS"/>
                <a:cs typeface="Trebuchet MS"/>
              </a:rPr>
              <a:t>Evaluation:</a:t>
            </a:r>
            <a:endParaRPr sz="2300" dirty="0">
              <a:latin typeface="Trebuchet MS"/>
              <a:cs typeface="Trebuchet MS"/>
            </a:endParaRPr>
          </a:p>
          <a:p>
            <a:pPr marL="465455" marR="5080">
              <a:lnSpc>
                <a:spcPct val="110100"/>
              </a:lnSpc>
              <a:spcBef>
                <a:spcPts val="1100"/>
              </a:spcBef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</a:t>
            </a: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Boosting</a:t>
            </a: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achieved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best </a:t>
            </a:r>
            <a:r>
              <a:rPr sz="21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sz="21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395" dirty="0">
                <a:solidFill>
                  <a:srgbClr val="FFFFFF"/>
                </a:solidFill>
                <a:latin typeface="Lucida Sans Unicode"/>
                <a:cs typeface="Lucida Sans Unicode"/>
              </a:rPr>
              <a:t>F1</a:t>
            </a:r>
            <a:r>
              <a:rPr sz="21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score:</a:t>
            </a:r>
            <a:r>
              <a:rPr sz="21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0.5689</a:t>
            </a:r>
            <a:endParaRPr sz="21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465455" marR="648970">
              <a:lnSpc>
                <a:spcPct val="110100"/>
              </a:lnSpc>
            </a:pP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Evaluation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metrics:</a:t>
            </a:r>
            <a:r>
              <a:rPr sz="2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Accuracy, </a:t>
            </a:r>
            <a:r>
              <a:rPr sz="21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Precision,</a:t>
            </a:r>
            <a:r>
              <a:rPr sz="21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Recall,</a:t>
            </a:r>
            <a:r>
              <a:rPr sz="21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AUC</a:t>
            </a:r>
            <a:endParaRPr sz="2100" dirty="0">
              <a:latin typeface="Lucida Sans Unicode"/>
              <a:cs typeface="Lucida Sans Unicode"/>
            </a:endParaRPr>
          </a:p>
          <a:p>
            <a:pPr marL="465455" marR="294640">
              <a:lnSpc>
                <a:spcPct val="110100"/>
              </a:lnSpc>
            </a:pPr>
            <a:r>
              <a:rPr sz="21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SHAP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solidFill>
                  <a:srgbClr val="FFFFFF"/>
                </a:solidFill>
                <a:latin typeface="Lucida Sans Unicode"/>
                <a:cs typeface="Lucida Sans Unicode"/>
              </a:rPr>
              <a:t>(subset</a:t>
            </a:r>
            <a:r>
              <a:rPr sz="21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1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100)</a:t>
            </a:r>
            <a:r>
              <a:rPr sz="21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interpretability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14447" y="6546870"/>
            <a:ext cx="95250" cy="1209675"/>
            <a:chOff x="7414447" y="6546870"/>
            <a:chExt cx="95250" cy="120967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447" y="6546870"/>
              <a:ext cx="95250" cy="952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447" y="6918345"/>
              <a:ext cx="95250" cy="952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447" y="7661295"/>
              <a:ext cx="95250" cy="952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182672" y="5505241"/>
            <a:ext cx="5161280" cy="236791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000" b="1" i="1" spc="-150" dirty="0">
                <a:solidFill>
                  <a:srgbClr val="00FFFF"/>
                </a:solidFill>
                <a:latin typeface="Verdana"/>
                <a:cs typeface="Verdana"/>
              </a:rPr>
              <a:t>Recommendations:</a:t>
            </a:r>
            <a:endParaRPr sz="3000">
              <a:latin typeface="Verdana"/>
              <a:cs typeface="Verdana"/>
            </a:endParaRPr>
          </a:p>
          <a:p>
            <a:pPr marL="487045" marR="5080">
              <a:lnSpc>
                <a:spcPct val="110800"/>
              </a:lnSpc>
              <a:spcBef>
                <a:spcPts val="1165"/>
              </a:spcBef>
            </a:pP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2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SMOTE</a:t>
            </a:r>
            <a:r>
              <a:rPr sz="2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increase</a:t>
            </a:r>
            <a:r>
              <a:rPr sz="2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“Yes”</a:t>
            </a:r>
            <a:r>
              <a:rPr sz="2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variety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2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behavioral</a:t>
            </a:r>
            <a:r>
              <a:rPr sz="22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(e.g., </a:t>
            </a:r>
            <a:r>
              <a:rPr sz="2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CallDurationCategory,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Euribor3M) </a:t>
            </a:r>
            <a:r>
              <a:rPr sz="2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Tune</a:t>
            </a:r>
            <a:r>
              <a:rPr sz="2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FFFFF"/>
                </a:solidFill>
                <a:latin typeface="Lucida Sans Unicode"/>
                <a:cs typeface="Lucida Sans Unicode"/>
              </a:rPr>
              <a:t>sampling</a:t>
            </a:r>
            <a:r>
              <a:rPr sz="2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strategies</a:t>
            </a:r>
            <a:r>
              <a:rPr sz="2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further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2227580" marR="5080" indent="-2215515">
              <a:lnSpc>
                <a:spcPct val="77400"/>
              </a:lnSpc>
              <a:spcBef>
                <a:spcPts val="2330"/>
              </a:spcBef>
            </a:pPr>
            <a:r>
              <a:rPr spc="2155" dirty="0"/>
              <a:t>THANK</a:t>
            </a:r>
            <a:r>
              <a:rPr spc="605" dirty="0"/>
              <a:t> </a:t>
            </a:r>
            <a:r>
              <a:rPr spc="2075" dirty="0"/>
              <a:t>YOU</a:t>
            </a:r>
            <a:r>
              <a:rPr spc="605" dirty="0"/>
              <a:t> </a:t>
            </a:r>
            <a:r>
              <a:rPr spc="2039"/>
              <a:t>FOR </a:t>
            </a:r>
            <a:r>
              <a:rPr spc="1205"/>
              <a:t>L</a:t>
            </a:r>
            <a:r>
              <a:rPr spc="1255"/>
              <a:t>ISTE</a:t>
            </a:r>
            <a:r>
              <a:rPr spc="1200"/>
              <a:t>N</a:t>
            </a:r>
            <a:r>
              <a:rPr spc="1255"/>
              <a:t>IN</a:t>
            </a:r>
            <a:r>
              <a:rPr spc="1260"/>
              <a:t>G</a:t>
            </a:r>
            <a:endParaRPr spc="1260" dirty="0"/>
          </a:p>
        </p:txBody>
      </p:sp>
      <p:sp>
        <p:nvSpPr>
          <p:cNvPr id="3" name="object 3"/>
          <p:cNvSpPr txBox="1"/>
          <p:nvPr/>
        </p:nvSpPr>
        <p:spPr>
          <a:xfrm>
            <a:off x="9066314" y="9103740"/>
            <a:ext cx="1987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13350" y="667880"/>
            <a:ext cx="1918970" cy="567055"/>
          </a:xfrm>
          <a:custGeom>
            <a:avLst/>
            <a:gdLst/>
            <a:ahLst/>
            <a:cxnLst/>
            <a:rect l="l" t="t" r="r" b="b"/>
            <a:pathLst>
              <a:path w="1918969" h="567055">
                <a:moveTo>
                  <a:pt x="1636163" y="566531"/>
                </a:moveTo>
                <a:lnTo>
                  <a:pt x="283266" y="566531"/>
                </a:lnTo>
                <a:lnTo>
                  <a:pt x="237319" y="562824"/>
                </a:lnTo>
                <a:lnTo>
                  <a:pt x="193732" y="552090"/>
                </a:lnTo>
                <a:lnTo>
                  <a:pt x="153089" y="534914"/>
                </a:lnTo>
                <a:lnTo>
                  <a:pt x="115973" y="511878"/>
                </a:lnTo>
                <a:lnTo>
                  <a:pt x="82966" y="483565"/>
                </a:lnTo>
                <a:lnTo>
                  <a:pt x="54654" y="450559"/>
                </a:lnTo>
                <a:lnTo>
                  <a:pt x="31617" y="413443"/>
                </a:lnTo>
                <a:lnTo>
                  <a:pt x="14441" y="372800"/>
                </a:lnTo>
                <a:lnTo>
                  <a:pt x="3707" y="329213"/>
                </a:lnTo>
                <a:lnTo>
                  <a:pt x="0" y="283266"/>
                </a:lnTo>
                <a:lnTo>
                  <a:pt x="3707" y="237318"/>
                </a:lnTo>
                <a:lnTo>
                  <a:pt x="14441" y="193732"/>
                </a:lnTo>
                <a:lnTo>
                  <a:pt x="31617" y="153089"/>
                </a:lnTo>
                <a:lnTo>
                  <a:pt x="54654" y="115972"/>
                </a:lnTo>
                <a:lnTo>
                  <a:pt x="82966" y="82966"/>
                </a:lnTo>
                <a:lnTo>
                  <a:pt x="115973" y="54653"/>
                </a:lnTo>
                <a:lnTo>
                  <a:pt x="153089" y="31617"/>
                </a:lnTo>
                <a:lnTo>
                  <a:pt x="193732" y="14441"/>
                </a:lnTo>
                <a:lnTo>
                  <a:pt x="237319" y="3707"/>
                </a:lnTo>
                <a:lnTo>
                  <a:pt x="283266" y="0"/>
                </a:lnTo>
                <a:lnTo>
                  <a:pt x="1636163" y="0"/>
                </a:lnTo>
                <a:lnTo>
                  <a:pt x="1682110" y="3707"/>
                </a:lnTo>
                <a:lnTo>
                  <a:pt x="1725697" y="14441"/>
                </a:lnTo>
                <a:lnTo>
                  <a:pt x="1766340" y="31617"/>
                </a:lnTo>
                <a:lnTo>
                  <a:pt x="1803456" y="54653"/>
                </a:lnTo>
                <a:lnTo>
                  <a:pt x="1836462" y="82966"/>
                </a:lnTo>
                <a:lnTo>
                  <a:pt x="1864775" y="115972"/>
                </a:lnTo>
                <a:lnTo>
                  <a:pt x="1887811" y="153089"/>
                </a:lnTo>
                <a:lnTo>
                  <a:pt x="1904988" y="193732"/>
                </a:lnTo>
                <a:lnTo>
                  <a:pt x="1915721" y="237318"/>
                </a:lnTo>
                <a:lnTo>
                  <a:pt x="1918684" y="274037"/>
                </a:lnTo>
                <a:lnTo>
                  <a:pt x="1918684" y="292494"/>
                </a:lnTo>
                <a:lnTo>
                  <a:pt x="1904988" y="372800"/>
                </a:lnTo>
                <a:lnTo>
                  <a:pt x="1887811" y="413443"/>
                </a:lnTo>
                <a:lnTo>
                  <a:pt x="1864775" y="450559"/>
                </a:lnTo>
                <a:lnTo>
                  <a:pt x="1836462" y="483565"/>
                </a:lnTo>
                <a:lnTo>
                  <a:pt x="1803456" y="511878"/>
                </a:lnTo>
                <a:lnTo>
                  <a:pt x="1766340" y="534914"/>
                </a:lnTo>
                <a:lnTo>
                  <a:pt x="1725697" y="552090"/>
                </a:lnTo>
                <a:lnTo>
                  <a:pt x="1682110" y="562824"/>
                </a:lnTo>
                <a:lnTo>
                  <a:pt x="1636163" y="5665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51339" y="757850"/>
            <a:ext cx="1043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95" dirty="0">
                <a:solidFill>
                  <a:srgbClr val="010E8C"/>
                </a:solidFill>
                <a:latin typeface="Trebuchet MS"/>
                <a:cs typeface="Trebuchet MS"/>
              </a:rPr>
              <a:t>Page</a:t>
            </a:r>
            <a:r>
              <a:rPr sz="2000" b="1" spc="-170" dirty="0">
                <a:solidFill>
                  <a:srgbClr val="010E8C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010E8C"/>
                </a:solidFill>
                <a:latin typeface="Trebuchet MS"/>
                <a:cs typeface="Trebuchet MS"/>
              </a:rPr>
              <a:t>07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416</Words>
  <Application>Microsoft Office PowerPoint</Application>
  <PresentationFormat>Özel</PresentationFormat>
  <Paragraphs>73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MT</vt:lpstr>
      <vt:lpstr>Lucida Sans Unicode</vt:lpstr>
      <vt:lpstr>Times New Roman</vt:lpstr>
      <vt:lpstr>Trebuchet MS</vt:lpstr>
      <vt:lpstr>Verdana</vt:lpstr>
      <vt:lpstr>Office Theme</vt:lpstr>
      <vt:lpstr>ADA 442 PROJECT</vt:lpstr>
      <vt:lpstr>PROJECT OVERVI EW</vt:lpstr>
      <vt:lpstr>DATA PREPARATION</vt:lpstr>
      <vt:lpstr>&amp;</vt:lpstr>
      <vt:lpstr>ENCOD˙ING &amp; PREPROCESS˙ING</vt:lpstr>
      <vt:lpstr>MODELING &amp; RECOMMENDATIONS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Paragraf metniniz</dc:title>
  <dc:creator>Esra İkbal Narin</dc:creator>
  <cp:keywords>DAGnzIsOZlU,BAFp2g0Rduc,0</cp:keywords>
  <cp:lastModifiedBy>Efe Emur</cp:lastModifiedBy>
  <cp:revision>13</cp:revision>
  <dcterms:created xsi:type="dcterms:W3CDTF">2025-05-19T18:58:45Z</dcterms:created>
  <dcterms:modified xsi:type="dcterms:W3CDTF">2025-05-19T19:20:33Z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2025-05-19T00:00:00Z</vt:filetime>
  </property>
  <property fmtid="{D5CDD505-2E9C-101B-9397-08002B2CF9AE}" pid="5" name="Producer">
    <vt:lpwstr>Canva</vt:lpwstr>
  </property>
</Properties>
</file>