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741d68b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741d68b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741d68b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741d68b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Myers Briggs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3273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Chris Guilcapi, Eric Wyluda, Jose Monagas, </a:t>
            </a:r>
            <a:r>
              <a:rPr lang="en" sz="2400"/>
              <a:t>Katiusca Quijada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Idea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84" name="Google Shape;284;p14"/>
          <p:cNvSpPr txBox="1"/>
          <p:nvPr>
            <p:ph idx="4294967295" type="title"/>
          </p:nvPr>
        </p:nvSpPr>
        <p:spPr>
          <a:xfrm>
            <a:off x="535775" y="1480150"/>
            <a:ext cx="31824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want to showcase to users of the dashboard a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machine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learning model based on Myers Briggs Personality type.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 of Tableau Public to easily share the dashboard with others.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825" y="1442600"/>
            <a:ext cx="5048100" cy="3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202150" y="1912650"/>
            <a:ext cx="4568100" cy="26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Introduce the viewer to Myers Briggs and have them either take the test or indicate which they are on the dashboard for interaction.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49847" t="0"/>
          <a:stretch/>
        </p:blipFill>
        <p:spPr>
          <a:xfrm>
            <a:off x="6564450" y="0"/>
            <a:ext cx="2579552" cy="257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 b="0" l="49847" r="0" t="0"/>
          <a:stretch/>
        </p:blipFill>
        <p:spPr>
          <a:xfrm>
            <a:off x="6564441" y="2571750"/>
            <a:ext cx="257955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type="title"/>
          </p:nvPr>
        </p:nvSpPr>
        <p:spPr>
          <a:xfrm>
            <a:off x="1202150" y="712150"/>
            <a:ext cx="5140500" cy="76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Intro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202150" y="1912650"/>
            <a:ext cx="4568100" cy="26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Explain the results seen from the various ML models run and which is best for the given data.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49847" t="0"/>
          <a:stretch/>
        </p:blipFill>
        <p:spPr>
          <a:xfrm>
            <a:off x="6564450" y="0"/>
            <a:ext cx="2579552" cy="257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49847" r="0" t="0"/>
          <a:stretch/>
        </p:blipFill>
        <p:spPr>
          <a:xfrm>
            <a:off x="6564441" y="2571750"/>
            <a:ext cx="257955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>
            <p:ph type="title"/>
          </p:nvPr>
        </p:nvSpPr>
        <p:spPr>
          <a:xfrm>
            <a:off x="1202150" y="712150"/>
            <a:ext cx="5140500" cy="76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ML Results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202150" y="1912650"/>
            <a:ext cx="4568100" cy="26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Explain how the ML model and data setup could be used for to capture other data points such as celebrities.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49847" t="0"/>
          <a:stretch/>
        </p:blipFill>
        <p:spPr>
          <a:xfrm>
            <a:off x="6564450" y="0"/>
            <a:ext cx="2579552" cy="257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0" l="49847" r="0" t="0"/>
          <a:stretch/>
        </p:blipFill>
        <p:spPr>
          <a:xfrm>
            <a:off x="6564441" y="2571750"/>
            <a:ext cx="257955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>
            <p:ph type="title"/>
          </p:nvPr>
        </p:nvSpPr>
        <p:spPr>
          <a:xfrm>
            <a:off x="1202150" y="712150"/>
            <a:ext cx="5140500" cy="76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Future Uses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