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E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5E108-2CC2-05C7-62C8-011FD109C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116D57-19E8-5B0C-1689-D3F12B6BE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3C320C-185B-3724-F184-EC26258C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B941-1B8A-465A-89BF-99B182ACE98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43FA93-1054-F241-6723-4D9DFBCF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51A211-2BAA-BEFD-2A85-248C541A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ED18-0912-41A5-8E35-60FDD3D45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0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0862D-8408-67C0-0E41-15A7555A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59FCC8-5A2C-ABB7-E210-19A50864D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E3CAA6-A151-8A19-5B90-BE5D7EED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B941-1B8A-465A-89BF-99B182ACE98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3B4628-400D-5C8D-2636-E4EE72F4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8E39DF-73C5-A912-27C4-876DB0B1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ED18-0912-41A5-8E35-60FDD3D45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3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A507A4-D0D0-8F4B-6217-18517E949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79371A-839B-74DD-4559-B1BA8ED42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FEDB1B-7746-DDA1-7D24-1D2EFFD9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B941-1B8A-465A-89BF-99B182ACE98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D10A05-9E1E-67C6-F39C-ABF5D76A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8A02F-D351-1711-A846-D070AAB5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ED18-0912-41A5-8E35-60FDD3D45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7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9D213-23AA-60C5-AD22-6688C45C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E22EA8-F8F4-BF2D-247B-D940DD57F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0BDE7A-ADE7-F4C0-F53C-1D0A85A0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B941-1B8A-465A-89BF-99B182ACE98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A37294-160B-BE38-1152-FFC33A9BB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7FAA09-1EE6-594F-F57C-D81581D6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ED18-0912-41A5-8E35-60FDD3D45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BF0C7-FD46-0D13-01FD-3846E244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EC660C-A9A9-4395-0E7F-4FCD345DD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E2BE45-D6F4-5ACF-6639-77BDDD85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B941-1B8A-465A-89BF-99B182ACE98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350B86-C0B7-064C-930D-A4DD55C4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C5D69C-2F77-475B-199F-F2F543E4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ED18-0912-41A5-8E35-60FDD3D45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7988B-2C63-4BCC-3B73-490A144F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C9BFC-848F-76BF-19E8-DA4E65784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68116E-A0DA-3208-63B5-F2434E5CD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08D62F-B272-8517-C3D5-B17A35F5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B941-1B8A-465A-89BF-99B182ACE98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D7A78-7886-D399-C892-2F556B19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49E51F-BDAF-8993-B49B-83F71294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ED18-0912-41A5-8E35-60FDD3D45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7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4DA04-CF82-6351-A846-1CA0E9F0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B8DC99-23EE-C306-F15E-EE19E9EC0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6A69B3-1DF6-52BB-72EA-4BEB16A78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DFF7D8-AB2B-2236-7C84-930FC8ECE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D0467E-A5E8-30AC-C661-756874B17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8F4C0BA-7F79-5365-FE0A-07D61724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B941-1B8A-465A-89BF-99B182ACE98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C4E2F14-7886-EE93-C667-9C9AC585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7E54ADB-55A6-BE7D-792F-69DEC0A2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ED18-0912-41A5-8E35-60FDD3D45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0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E6D51-4EB9-5F89-A0EB-53DF91CF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2E4ABD-D043-DE94-AD3F-387535C3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B941-1B8A-465A-89BF-99B182ACE98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C213AE-7474-B97D-5759-54CBE064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15E185-1554-4256-B4B9-63A27AE6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ED18-0912-41A5-8E35-60FDD3D45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9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7A81E4-BCA4-259A-911E-99A54785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B941-1B8A-465A-89BF-99B182ACE98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3D0B2ED-32EE-C97E-8DE5-D2292B8C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4A18D9-FCC4-95A6-4D55-C554A76D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ED18-0912-41A5-8E35-60FDD3D45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3C3BB-DA53-9F33-22EC-3DB6529F7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5BD2F-A1D1-37D0-2014-74488646A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ABE21C-86D4-6B27-77A2-4CBA8B2A6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E33E74-8CA7-9632-AFF7-EC4068CD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B941-1B8A-465A-89BF-99B182ACE98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FD0335-00F0-49B0-4B5E-21B6958A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5EBBAB-073E-3E56-98C2-25A39F7F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ED18-0912-41A5-8E35-60FDD3D45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8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258D9-C5F6-E7D8-3543-7B2EDD009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4F1B7F8-0BB3-9571-1815-C835C9A52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07C4DA-C99D-5548-CE0E-CC6028A61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0729F7-C219-F3AE-37FC-3545304A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B941-1B8A-465A-89BF-99B182ACE98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C44401-B1D6-3141-356D-42D395C8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F1D960-A9D7-8BDC-4A3B-67C3B74D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ED18-0912-41A5-8E35-60FDD3D45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0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83B75-C8A0-C90D-073E-0BCA1F98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A8D2BF-A66E-D0C1-B9D7-6D7D0EC15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3A6ADA-192C-5620-7809-CEEDD8C78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6B941-1B8A-465A-89BF-99B182ACE98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BF5A67-788C-B597-7574-ABCE1D5E4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E26C01-2515-90FE-2988-C7A2163D2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ED18-0912-41A5-8E35-60FDD3D45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3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CE94A5-E4AD-FF97-D0B6-135543D8A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606" y="0"/>
            <a:ext cx="6300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4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6B2D7F-B1BF-BCC6-2959-26F961CCF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12192000" cy="6781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F3BA29-24F2-A41A-19C7-7D8254A4D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163" y="4364567"/>
            <a:ext cx="2255837" cy="245533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53E53E6-C0AB-9173-2F12-8416459F61BE}"/>
              </a:ext>
            </a:extLst>
          </p:cNvPr>
          <p:cNvSpPr/>
          <p:nvPr/>
        </p:nvSpPr>
        <p:spPr>
          <a:xfrm>
            <a:off x="10385778" y="4364567"/>
            <a:ext cx="553155" cy="467077"/>
          </a:xfrm>
          <a:prstGeom prst="rect">
            <a:avLst/>
          </a:prstGeom>
          <a:noFill/>
          <a:ln w="38100">
            <a:solidFill>
              <a:srgbClr val="31EF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C7D1DE9-1BFC-7EEB-A079-FF7BCD8852A6}"/>
              </a:ext>
            </a:extLst>
          </p:cNvPr>
          <p:cNvSpPr/>
          <p:nvPr/>
        </p:nvSpPr>
        <p:spPr>
          <a:xfrm>
            <a:off x="9731022" y="4199467"/>
            <a:ext cx="2460978" cy="2658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0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9E2CA5-F9E0-FB3F-649B-A58DE25F9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F3BA29-24F2-A41A-19C7-7D8254A4D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163" y="4364567"/>
            <a:ext cx="2255837" cy="245533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53E53E6-C0AB-9173-2F12-8416459F61BE}"/>
              </a:ext>
            </a:extLst>
          </p:cNvPr>
          <p:cNvSpPr/>
          <p:nvPr/>
        </p:nvSpPr>
        <p:spPr>
          <a:xfrm>
            <a:off x="10080979" y="4793544"/>
            <a:ext cx="1128888" cy="1065389"/>
          </a:xfrm>
          <a:prstGeom prst="rect">
            <a:avLst/>
          </a:prstGeom>
          <a:noFill/>
          <a:ln w="38100">
            <a:solidFill>
              <a:srgbClr val="31EF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9E5561-B8AD-CAA1-0F89-47011C2B6183}"/>
              </a:ext>
            </a:extLst>
          </p:cNvPr>
          <p:cNvSpPr/>
          <p:nvPr/>
        </p:nvSpPr>
        <p:spPr>
          <a:xfrm>
            <a:off x="9731022" y="4199467"/>
            <a:ext cx="2460978" cy="2658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C539F2-8DC3-F2A0-237D-0C0B8872A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F3BA29-24F2-A41A-19C7-7D8254A4D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163" y="4364567"/>
            <a:ext cx="2255837" cy="245533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53E53E6-C0AB-9173-2F12-8416459F61BE}"/>
              </a:ext>
            </a:extLst>
          </p:cNvPr>
          <p:cNvSpPr/>
          <p:nvPr/>
        </p:nvSpPr>
        <p:spPr>
          <a:xfrm>
            <a:off x="10103556" y="5911144"/>
            <a:ext cx="960525" cy="908756"/>
          </a:xfrm>
          <a:prstGeom prst="rect">
            <a:avLst/>
          </a:prstGeom>
          <a:noFill/>
          <a:ln w="38100">
            <a:solidFill>
              <a:srgbClr val="31EF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9253962-5343-1D1D-B950-94D7AAB038AC}"/>
              </a:ext>
            </a:extLst>
          </p:cNvPr>
          <p:cNvSpPr/>
          <p:nvPr/>
        </p:nvSpPr>
        <p:spPr>
          <a:xfrm>
            <a:off x="9731022" y="4199467"/>
            <a:ext cx="2460978" cy="2658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24FE25-821B-E7DC-36BE-551E12C4A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F3BA29-24F2-A41A-19C7-7D8254A4D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163" y="4364567"/>
            <a:ext cx="2255837" cy="245533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53E53E6-C0AB-9173-2F12-8416459F61BE}"/>
              </a:ext>
            </a:extLst>
          </p:cNvPr>
          <p:cNvSpPr/>
          <p:nvPr/>
        </p:nvSpPr>
        <p:spPr>
          <a:xfrm>
            <a:off x="11119557" y="4703233"/>
            <a:ext cx="1072444" cy="1042811"/>
          </a:xfrm>
          <a:prstGeom prst="rect">
            <a:avLst/>
          </a:prstGeom>
          <a:noFill/>
          <a:ln w="38100">
            <a:solidFill>
              <a:srgbClr val="31EF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315264-F250-4A9B-F63B-C4CDEDA0EC52}"/>
              </a:ext>
            </a:extLst>
          </p:cNvPr>
          <p:cNvSpPr/>
          <p:nvPr/>
        </p:nvSpPr>
        <p:spPr>
          <a:xfrm>
            <a:off x="9731022" y="4199467"/>
            <a:ext cx="2460978" cy="2658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583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 Ander</dc:creator>
  <cp:lastModifiedBy>Alex Ander</cp:lastModifiedBy>
  <cp:revision>1</cp:revision>
  <dcterms:created xsi:type="dcterms:W3CDTF">2023-11-14T17:44:21Z</dcterms:created>
  <dcterms:modified xsi:type="dcterms:W3CDTF">2023-11-14T17:54:40Z</dcterms:modified>
</cp:coreProperties>
</file>