
<file path=[Content_Types].xml><?xml version="1.0" encoding="utf-8"?>
<Types xmlns="http://schemas.openxmlformats.org/package/2006/content-types">
  <Default Extension="jpeg" ContentType="image/jpeg"/>
  <Default Extension="jpe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41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9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9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708D-EB6F-4801-97D5-827DCCD0F12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3665-ECF9-4824-BB8E-635F47AB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263525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99504" y="249387"/>
            <a:ext cx="1000088" cy="764774"/>
            <a:chOff x="66504" y="83125"/>
            <a:chExt cx="1000088" cy="764774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66504" y="83125"/>
              <a:ext cx="1000088" cy="76477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16378" y="2992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9153" y="4516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8551" y="6040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566953" y="90831"/>
            <a:ext cx="5999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NEPALI THIRFT SHOP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479665"/>
            <a:ext cx="12192000" cy="4156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377227">
            <a:off x="49875" y="2975955"/>
            <a:ext cx="486986" cy="736362"/>
            <a:chOff x="0" y="2942705"/>
            <a:chExt cx="486986" cy="736362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2942705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119150" y="3311230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20807024" flipH="1">
            <a:off x="11641485" y="2971664"/>
            <a:ext cx="486986" cy="736362"/>
            <a:chOff x="0" y="2942705"/>
            <a:chExt cx="486986" cy="736362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0" y="2942705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119150" y="3311230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5463456" y="2967335"/>
            <a:ext cx="1265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img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664654" y="5835535"/>
            <a:ext cx="2869016" cy="249389"/>
            <a:chOff x="4914034" y="5835535"/>
            <a:chExt cx="2869016" cy="249389"/>
          </a:xfrm>
        </p:grpSpPr>
        <p:grpSp>
          <p:nvGrpSpPr>
            <p:cNvPr id="29" name="Group 28"/>
            <p:cNvGrpSpPr/>
            <p:nvPr/>
          </p:nvGrpSpPr>
          <p:grpSpPr>
            <a:xfrm>
              <a:off x="5968538" y="5835535"/>
              <a:ext cx="760008" cy="232756"/>
              <a:chOff x="5968538" y="5835535"/>
              <a:chExt cx="760008" cy="23275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914034" y="5852168"/>
              <a:ext cx="760008" cy="232756"/>
              <a:chOff x="5968538" y="5835535"/>
              <a:chExt cx="760008" cy="23275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023042" y="5835535"/>
              <a:ext cx="760008" cy="232756"/>
              <a:chOff x="5968538" y="5835535"/>
              <a:chExt cx="760008" cy="23275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5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82385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1776364" y="0"/>
            <a:ext cx="382385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93466" y="1446415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466" y="2795847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3466" y="4145279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78257" y="2795847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78257" y="4145279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78257" y="5494711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t="4164" r="7331" b="8552"/>
          <a:stretch/>
        </p:blipFill>
        <p:spPr>
          <a:xfrm>
            <a:off x="2421774" y="548640"/>
            <a:ext cx="3657600" cy="5453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t="4164" r="7331" b="8552"/>
          <a:stretch/>
        </p:blipFill>
        <p:spPr>
          <a:xfrm>
            <a:off x="6079374" y="548640"/>
            <a:ext cx="3657600" cy="5453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26327" y="897775"/>
            <a:ext cx="6517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ABOUT US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anose="04040505050A020207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03912" y="1728772"/>
            <a:ext cx="6517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Intro about our products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CONTACT INFO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5709" y="4037096"/>
            <a:ext cx="302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EMAIL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FACEBOOK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TWITTER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ADDRESS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8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263525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1446415"/>
            <a:ext cx="12192000" cy="4156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6067" y="259545"/>
            <a:ext cx="5599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 our mailing list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9378" y="2959336"/>
            <a:ext cx="11574091" cy="2518764"/>
            <a:chOff x="249378" y="1928550"/>
            <a:chExt cx="11574091" cy="2518764"/>
          </a:xfrm>
        </p:grpSpPr>
        <p:sp>
          <p:nvSpPr>
            <p:cNvPr id="2" name="Rounded Rectangle 1"/>
            <p:cNvSpPr/>
            <p:nvPr/>
          </p:nvSpPr>
          <p:spPr>
            <a:xfrm>
              <a:off x="249378" y="1928550"/>
              <a:ext cx="5137269" cy="6982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First Name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71551" y="2826334"/>
              <a:ext cx="5137269" cy="6982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Last Name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527365" y="3749044"/>
              <a:ext cx="5137269" cy="6982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SUBCRIBE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686200" y="1928550"/>
              <a:ext cx="5137269" cy="6982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Email address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686199" y="2826334"/>
              <a:ext cx="5137269" cy="6982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Zipcode</a:t>
              </a:r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271550" y="1745673"/>
            <a:ext cx="115519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Our mailing list contains information about new products and services. If you would like to learn more, please sign up.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5805045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0" y="5885412"/>
            <a:ext cx="12191999" cy="97258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us on social media. The usual tags.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8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263525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377227">
            <a:off x="49875" y="2975955"/>
            <a:ext cx="486986" cy="736362"/>
            <a:chOff x="0" y="2942705"/>
            <a:chExt cx="486986" cy="736362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2942705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119150" y="3311230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0" y="1479665"/>
            <a:ext cx="12192000" cy="4156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574473" cy="5636029"/>
          </a:xfrm>
          <a:prstGeom prst="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9504" y="249387"/>
            <a:ext cx="1000088" cy="764774"/>
            <a:chOff x="66504" y="83125"/>
            <a:chExt cx="1000088" cy="764774"/>
          </a:xfrm>
          <a:solidFill>
            <a:schemeClr val="bg2"/>
          </a:solidFill>
        </p:grpSpPr>
        <p:sp>
          <p:nvSpPr>
            <p:cNvPr id="6" name="Rectangle 5"/>
            <p:cNvSpPr/>
            <p:nvPr/>
          </p:nvSpPr>
          <p:spPr>
            <a:xfrm>
              <a:off x="66504" y="83125"/>
              <a:ext cx="1000088" cy="76477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16378" y="2992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9153" y="4516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8551" y="6040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06910" y="98535"/>
            <a:ext cx="5999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NEPALI THIRFT SHOP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 rot="20807024" flipH="1">
            <a:off x="11641485" y="2971664"/>
            <a:ext cx="486986" cy="736362"/>
            <a:chOff x="0" y="2942705"/>
            <a:chExt cx="486986" cy="736362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0" y="2942705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119150" y="3311230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5463456" y="2967335"/>
            <a:ext cx="1265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img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664654" y="5835535"/>
            <a:ext cx="2869016" cy="249389"/>
            <a:chOff x="4914034" y="5835535"/>
            <a:chExt cx="2869016" cy="249389"/>
          </a:xfrm>
        </p:grpSpPr>
        <p:grpSp>
          <p:nvGrpSpPr>
            <p:cNvPr id="29" name="Group 28"/>
            <p:cNvGrpSpPr/>
            <p:nvPr/>
          </p:nvGrpSpPr>
          <p:grpSpPr>
            <a:xfrm>
              <a:off x="5968538" y="5835535"/>
              <a:ext cx="760008" cy="232756"/>
              <a:chOff x="5968538" y="5835535"/>
              <a:chExt cx="760008" cy="23275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914034" y="5852168"/>
              <a:ext cx="760008" cy="232756"/>
              <a:chOff x="5968538" y="5835535"/>
              <a:chExt cx="760008" cy="23275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023042" y="5835535"/>
              <a:ext cx="760008" cy="232756"/>
              <a:chOff x="5968538" y="5835535"/>
              <a:chExt cx="760008" cy="23275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319851" y="90831"/>
            <a:ext cx="1907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Menu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971" y="1263525"/>
            <a:ext cx="2903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Us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198702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263525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99504" y="249387"/>
            <a:ext cx="1000088" cy="764774"/>
            <a:chOff x="66504" y="83125"/>
            <a:chExt cx="1000088" cy="764774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66504" y="83125"/>
              <a:ext cx="1000088" cy="76477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16378" y="2992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19153" y="4516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8551" y="6040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1566953" y="90831"/>
            <a:ext cx="5999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NEPALI THIRFT SHOP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9670" y="1479664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93132" y="1479664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06594" y="1479664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20056" y="1479664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79670" y="3645138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93132" y="3645138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06594" y="3645138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20056" y="3645138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661492" y="5810612"/>
            <a:ext cx="2869016" cy="249389"/>
            <a:chOff x="4914034" y="5835535"/>
            <a:chExt cx="2869016" cy="249389"/>
          </a:xfrm>
        </p:grpSpPr>
        <p:grpSp>
          <p:nvGrpSpPr>
            <p:cNvPr id="18" name="Group 17"/>
            <p:cNvGrpSpPr/>
            <p:nvPr/>
          </p:nvGrpSpPr>
          <p:grpSpPr>
            <a:xfrm>
              <a:off x="5968538" y="5835535"/>
              <a:ext cx="760008" cy="232756"/>
              <a:chOff x="5968538" y="5835535"/>
              <a:chExt cx="760008" cy="23275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914034" y="5852168"/>
              <a:ext cx="760008" cy="232756"/>
              <a:chOff x="5968538" y="5835535"/>
              <a:chExt cx="760008" cy="23275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23042" y="5835535"/>
              <a:ext cx="760008" cy="232756"/>
              <a:chOff x="5968538" y="5835535"/>
              <a:chExt cx="760008" cy="23275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3208713" y="1479664"/>
            <a:ext cx="299260" cy="2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38803" y="1479664"/>
            <a:ext cx="299260" cy="2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52265" y="1479664"/>
            <a:ext cx="299260" cy="2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465730" y="1479664"/>
            <a:ext cx="299260" cy="29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377227">
            <a:off x="49875" y="2975955"/>
            <a:ext cx="486986" cy="736362"/>
            <a:chOff x="0" y="2942705"/>
            <a:chExt cx="486986" cy="736362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0" y="2942705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>
              <a:off x="119150" y="3311230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rot="20807024" flipH="1">
            <a:off x="11641485" y="2971664"/>
            <a:ext cx="486986" cy="736362"/>
            <a:chOff x="0" y="2942705"/>
            <a:chExt cx="486986" cy="73636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0" y="2942705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>
              <a:off x="119150" y="3311230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865492" y="6095177"/>
            <a:ext cx="118100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you are interested about any of our products please check the items and 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email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here.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34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263525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99504" y="249387"/>
            <a:ext cx="1000088" cy="764774"/>
            <a:chOff x="66504" y="83125"/>
            <a:chExt cx="1000088" cy="764774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66504" y="83125"/>
              <a:ext cx="1000088" cy="76477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16378" y="2992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19153" y="4516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8551" y="604058"/>
              <a:ext cx="8913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1566953" y="90831"/>
            <a:ext cx="5999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NEPALI THIRFT SHOP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9670" y="1479664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93132" y="1479664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06594" y="1479664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20056" y="1479664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79670" y="3645138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93132" y="3645138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06594" y="3645138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20056" y="3645138"/>
            <a:ext cx="2044931" cy="1949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661492" y="5810612"/>
            <a:ext cx="2869016" cy="249389"/>
            <a:chOff x="4914034" y="5835535"/>
            <a:chExt cx="2869016" cy="249389"/>
          </a:xfrm>
        </p:grpSpPr>
        <p:grpSp>
          <p:nvGrpSpPr>
            <p:cNvPr id="18" name="Group 17"/>
            <p:cNvGrpSpPr/>
            <p:nvPr/>
          </p:nvGrpSpPr>
          <p:grpSpPr>
            <a:xfrm>
              <a:off x="5968538" y="5835535"/>
              <a:ext cx="760008" cy="232756"/>
              <a:chOff x="5968538" y="5835535"/>
              <a:chExt cx="760008" cy="23275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914034" y="5852168"/>
              <a:ext cx="760008" cy="232756"/>
              <a:chOff x="5968538" y="5835535"/>
              <a:chExt cx="760008" cy="23275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23042" y="5835535"/>
              <a:ext cx="760008" cy="232756"/>
              <a:chOff x="5968538" y="5835535"/>
              <a:chExt cx="760008" cy="23275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968538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95790" y="5835535"/>
                <a:ext cx="232756" cy="23275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277687" y="465520"/>
            <a:ext cx="7365077" cy="5361725"/>
          </a:xfrm>
          <a:prstGeom prst="round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43200" y="6043368"/>
            <a:ext cx="626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Caption: Details and Item number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463456" y="2967335"/>
            <a:ext cx="1265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img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32" name="Group 31"/>
          <p:cNvGrpSpPr/>
          <p:nvPr/>
        </p:nvGrpSpPr>
        <p:grpSpPr>
          <a:xfrm rot="377227">
            <a:off x="49875" y="2975955"/>
            <a:ext cx="486986" cy="736362"/>
            <a:chOff x="0" y="2942705"/>
            <a:chExt cx="486986" cy="736362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0" y="2942705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>
              <a:off x="119150" y="3311230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rot="20807024" flipH="1">
            <a:off x="11641485" y="2971664"/>
            <a:ext cx="486986" cy="736362"/>
            <a:chOff x="0" y="2942705"/>
            <a:chExt cx="486986" cy="736362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0" y="2942705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>
              <a:off x="119150" y="3311230"/>
              <a:ext cx="249378" cy="486295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4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138" y="0"/>
            <a:ext cx="1095617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5142" y="133004"/>
            <a:ext cx="10690167" cy="631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From: example@gmail.com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141" y="897775"/>
            <a:ext cx="10690167" cy="631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To: nepalithrift.shop@gmail.com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5141" y="1629295"/>
            <a:ext cx="10690167" cy="631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Subject: Inquiry about products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5141" y="2427317"/>
            <a:ext cx="10690167" cy="4181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Hi, I was wondering about item numbers </a:t>
            </a:r>
            <a:r>
              <a:rPr lang="en-US" dirty="0" smtClean="0">
                <a:solidFill>
                  <a:srgbClr val="00B0F0"/>
                </a:solidFill>
              </a:rPr>
              <a:t>1234r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1233b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B0F0"/>
                </a:solidFill>
              </a:rPr>
              <a:t>1232c</a:t>
            </a:r>
            <a:r>
              <a:rPr lang="en-US" dirty="0" smtClean="0"/>
              <a:t>. Can you please send me more information about them. </a:t>
            </a:r>
          </a:p>
          <a:p>
            <a:endParaRPr lang="en-US" dirty="0"/>
          </a:p>
          <a:p>
            <a:r>
              <a:rPr lang="en-US" dirty="0" smtClean="0"/>
              <a:t>Thanks,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9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82385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1776364" y="0"/>
            <a:ext cx="382385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93466" y="1446415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466" y="2795847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3466" y="4145279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78257" y="2795847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78257" y="4145279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78257" y="5494711"/>
            <a:ext cx="1598107" cy="2704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t="4164" r="7331" b="8552"/>
          <a:stretch/>
        </p:blipFill>
        <p:spPr>
          <a:xfrm>
            <a:off x="2421774" y="548640"/>
            <a:ext cx="3657600" cy="5453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t="4164" r="7331" b="8552"/>
          <a:stretch/>
        </p:blipFill>
        <p:spPr>
          <a:xfrm>
            <a:off x="6079374" y="548640"/>
            <a:ext cx="3657600" cy="5453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26327" y="897775"/>
            <a:ext cx="6517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OUR STORY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anose="04040505050A020207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03912" y="1728772"/>
            <a:ext cx="6517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anose="04040505050A02020702" pitchFamily="82" charset="0"/>
              </a:rPr>
              <a:t>Catchy epitaph…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3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Harrington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 Joshi</dc:creator>
  <cp:lastModifiedBy>Joha Joshi</cp:lastModifiedBy>
  <cp:revision>8</cp:revision>
  <dcterms:created xsi:type="dcterms:W3CDTF">2016-07-11T19:39:03Z</dcterms:created>
  <dcterms:modified xsi:type="dcterms:W3CDTF">2016-07-11T20:49:18Z</dcterms:modified>
</cp:coreProperties>
</file>