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30331" y="2380205"/>
            <a:ext cx="306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 smtClean="0"/>
              <a:t>presentation</a:t>
            </a:r>
            <a:endParaRPr lang="id-ID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307981" y="3181082"/>
            <a:ext cx="330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Muhammad fathir van rizky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262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71" y="2024783"/>
            <a:ext cx="10058400" cy="4023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2871" y="759854"/>
            <a:ext cx="5499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/>
              <a:t>STRUCTURE TABLE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908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1945879"/>
            <a:ext cx="4365938" cy="30613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1977" y="734096"/>
            <a:ext cx="5009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/>
              <a:t>DATA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175461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0" y="2002346"/>
            <a:ext cx="5863841" cy="24590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6220" y="811369"/>
            <a:ext cx="4082603" cy="78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/>
              <a:t>SQL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207433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7887" y="953037"/>
            <a:ext cx="42629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/>
              <a:t>hasil</a:t>
            </a:r>
            <a:endParaRPr lang="id-ID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6" y="2119971"/>
            <a:ext cx="3757447" cy="191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4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</TotalTime>
  <Words>10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2</cp:revision>
  <dcterms:created xsi:type="dcterms:W3CDTF">2022-10-19T02:22:55Z</dcterms:created>
  <dcterms:modified xsi:type="dcterms:W3CDTF">2022-10-19T02:42:01Z</dcterms:modified>
</cp:coreProperties>
</file>