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6EC65-CCCD-4438-82AA-82DFB5B03F5C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41E4C-4597-4E53-B4E4-C677BE750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126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41E4C-4597-4E53-B4E4-C677BE750830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080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6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8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52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40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9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56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3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37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5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4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0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8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9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6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5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9955" y="0"/>
            <a:ext cx="4095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600" dirty="0">
                <a:latin typeface="Edwardian Script ITC" panose="030303020407070D0804" pitchFamily="66" charset="0"/>
              </a:rPr>
              <a:t>C</a:t>
            </a:r>
            <a:r>
              <a:rPr lang="id-ID" sz="9600" dirty="0" smtClean="0">
                <a:latin typeface="Edwardian Script ITC" panose="030303020407070D0804" pitchFamily="66" charset="0"/>
              </a:rPr>
              <a:t>ertificate</a:t>
            </a:r>
            <a:endParaRPr lang="id-ID" sz="9600" dirty="0">
              <a:latin typeface="Edwardian Script ITC" panose="030303020407070D08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4736" y="1585422"/>
            <a:ext cx="1352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00056</a:t>
            </a:r>
            <a:endParaRPr lang="id-ID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894" y="10862"/>
            <a:ext cx="1465106" cy="14651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17168" y="2075224"/>
            <a:ext cx="2507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Penghargaan ini diberikan kepada</a:t>
            </a:r>
            <a:endParaRPr lang="id-ID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3136" y="2466731"/>
            <a:ext cx="4095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5400" dirty="0" smtClean="0">
                <a:latin typeface="Monotype Corsiva" panose="03010101010201010101" pitchFamily="66" charset="0"/>
              </a:rPr>
              <a:t>Ur name</a:t>
            </a:r>
            <a:endParaRPr lang="id-ID" sz="5400" dirty="0">
              <a:latin typeface="Monotype Corsiva" panose="03010101010201010101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2359" y="339006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endParaRPr lang="id-ID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83673" y="371404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Peserta prakerin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23033" y="4407365"/>
            <a:ext cx="268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PT. Tesla jaya</a:t>
            </a:r>
            <a:endParaRPr lang="id-ID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734873" y="3300816"/>
            <a:ext cx="6375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1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023" y="4343400"/>
            <a:ext cx="2601532" cy="2229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87" y="4343400"/>
            <a:ext cx="2495550" cy="1828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65559" y="10862"/>
            <a:ext cx="4881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6000" dirty="0" smtClean="0">
                <a:latin typeface="Monotype Corsiva" panose="03010101010201010101" pitchFamily="66" charset="0"/>
              </a:rPr>
              <a:t>Lembar nilai</a:t>
            </a:r>
            <a:endParaRPr lang="id-ID" sz="6000" dirty="0">
              <a:latin typeface="Monotype Corsiva" panose="03010101010201010101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63662" y="1176460"/>
            <a:ext cx="3142445" cy="41212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K</a:t>
            </a:r>
            <a:r>
              <a:rPr lang="id-ID" dirty="0" smtClean="0"/>
              <a:t>ehadiran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7006106" y="1176462"/>
            <a:ext cx="3026535" cy="41212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Kemampuan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3863662" y="1588583"/>
            <a:ext cx="3142445" cy="1725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7006107" y="1588586"/>
            <a:ext cx="3026534" cy="1725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894" y="10862"/>
            <a:ext cx="1465106" cy="14651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90930" y="4343400"/>
            <a:ext cx="65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TTD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0473" y="61722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Nadya Ulfa, S. Pd. I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02708" y="4456017"/>
            <a:ext cx="64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TTD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0125" y="6176489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H. Dede Setiabudi, S HUT. M. M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121</TotalTime>
  <Words>41</Words>
  <Application>Microsoft Office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Corbel</vt:lpstr>
      <vt:lpstr>Edwardian Script ITC</vt:lpstr>
      <vt:lpstr>Monotype Corsiva</vt:lpstr>
      <vt:lpstr>Parallax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SERtifikat</dc:title>
  <dc:creator>John</dc:creator>
  <cp:lastModifiedBy>John</cp:lastModifiedBy>
  <cp:revision>14</cp:revision>
  <dcterms:created xsi:type="dcterms:W3CDTF">2022-10-13T00:29:20Z</dcterms:created>
  <dcterms:modified xsi:type="dcterms:W3CDTF">2022-10-19T02:22:37Z</dcterms:modified>
</cp:coreProperties>
</file>