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7559675" cy="10439400"/>
  <p:notesSz cx="6858000" cy="9144000"/>
  <p:embeddedFontLst>
    <p:embeddedFont>
      <p:font typeface="Roboto Condensed" panose="020B0604020202020204" charset="0"/>
      <p:regular r:id="rId7"/>
      <p:bold r:id="rId8"/>
      <p:italic r:id="rId9"/>
      <p:boldItalic r:id="rId10"/>
    </p:embeddedFont>
    <p:embeddedFont>
      <p:font typeface="Asap Condensed Medium" panose="020B0604020202020204" charset="0"/>
      <p:regular r:id="rId11"/>
      <p:bold r:id="rId12"/>
      <p:italic r:id="rId13"/>
      <p:boldItalic r:id="rId14"/>
    </p:embeddedFont>
    <p:embeddedFont>
      <p:font typeface="Asap Condensed" panose="020B0604020202020204" charset="0"/>
      <p:regular r:id="rId15"/>
      <p:bold r:id="rId16"/>
      <p:italic r:id="rId17"/>
      <p:boldItalic r:id="rId18"/>
    </p:embeddedFont>
    <p:embeddedFont>
      <p:font typeface="Roboto Condensed Light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Asap Condensed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g59qTdM9flXzztcPXg6rCGdOQ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118" d="100"/>
          <a:sy n="118" d="100"/>
        </p:scale>
        <p:origin x="-162" y="-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36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35" Type="http://schemas.openxmlformats.org/officeDocument/2006/relationships/viewProps" Target="viewProps.xml"/><Relationship Id="rId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528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6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97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80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" name="Google Shape;3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598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gradFill>
          <a:gsLst>
            <a:gs pos="0">
              <a:srgbClr val="004980"/>
            </a:gs>
            <a:gs pos="100000">
              <a:srgbClr val="003359"/>
            </a:gs>
          </a:gsLst>
          <a:lin ang="5400700" scaled="0"/>
        </a:gra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"/>
          <p:cNvSpPr/>
          <p:nvPr/>
        </p:nvSpPr>
        <p:spPr>
          <a:xfrm>
            <a:off x="7175378" y="2690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/>
          <p:nvPr/>
        </p:nvSpPr>
        <p:spPr>
          <a:xfrm>
            <a:off x="6954398" y="2690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"/>
          <p:cNvSpPr/>
          <p:nvPr/>
        </p:nvSpPr>
        <p:spPr>
          <a:xfrm>
            <a:off x="6729608" y="2690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7175378" y="4747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6954398" y="4747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7175378" y="6843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6"/>
          <p:cNvGrpSpPr/>
          <p:nvPr/>
        </p:nvGrpSpPr>
        <p:grpSpPr>
          <a:xfrm>
            <a:off x="-114" y="228338"/>
            <a:ext cx="830181" cy="302387"/>
            <a:chOff x="-114" y="173101"/>
            <a:chExt cx="830181" cy="302387"/>
          </a:xfrm>
        </p:grpSpPr>
        <p:sp>
          <p:nvSpPr>
            <p:cNvPr id="15" name="Google Shape;15;p6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980"/>
            </a:solidFill>
            <a:ln w="9525" cap="flat" cmpd="sng">
              <a:solidFill>
                <a:srgbClr val="0049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980"/>
            </a:solidFill>
            <a:ln w="9525" cap="flat" cmpd="sng">
              <a:solidFill>
                <a:srgbClr val="0049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980"/>
            </a:solidFill>
            <a:ln w="9525" cap="flat" cmpd="sng">
              <a:solidFill>
                <a:srgbClr val="0049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oogle Shape;18;p6"/>
            <p:cNvGrpSpPr/>
            <p:nvPr/>
          </p:nvGrpSpPr>
          <p:grpSpPr>
            <a:xfrm rot="5400000" flipH="1">
              <a:off x="273019" y="-25394"/>
              <a:ext cx="227749" cy="774015"/>
              <a:chOff x="414773" y="2819185"/>
              <a:chExt cx="227749" cy="774015"/>
            </a:xfrm>
          </p:grpSpPr>
          <p:cxnSp>
            <p:nvCxnSpPr>
              <p:cNvPr id="19" name="Google Shape;19;p6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1"/>
                </a:avLst>
              </a:prstGeom>
              <a:noFill/>
              <a:ln w="19050" cap="flat" cmpd="sng">
                <a:solidFill>
                  <a:srgbClr val="0049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6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9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6"/>
              <p:cNvCxnSpPr/>
              <p:nvPr/>
            </p:nvCxnSpPr>
            <p:spPr>
              <a:xfrm rot="-5400000" flipH="1">
                <a:off x="543372" y="2721235"/>
                <a:ext cx="1200" cy="19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9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2" name="Google Shape;22;p6"/>
          <p:cNvSpPr/>
          <p:nvPr/>
        </p:nvSpPr>
        <p:spPr>
          <a:xfrm>
            <a:off x="3722685" y="6341122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"/>
          <p:cNvSpPr/>
          <p:nvPr/>
        </p:nvSpPr>
        <p:spPr>
          <a:xfrm>
            <a:off x="3989385" y="6341122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3455985" y="6341122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/>
        </p:nvSpPr>
        <p:spPr>
          <a:xfrm>
            <a:off x="1933463" y="5579150"/>
            <a:ext cx="3692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498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Curriculum Vitae</a:t>
            </a:r>
            <a:endParaRPr sz="1800" b="0" i="0" u="none" strike="noStrike" cap="none">
              <a:solidFill>
                <a:srgbClr val="004980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3722685" y="6603072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/>
        </p:nvSpPr>
        <p:spPr>
          <a:xfrm rot="10800000">
            <a:off x="3639604" y="9173653"/>
            <a:ext cx="280500" cy="2805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 rot="10800000">
            <a:off x="2985132" y="9173653"/>
            <a:ext cx="280500" cy="2805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 rot="10800000">
            <a:off x="4294076" y="9173653"/>
            <a:ext cx="280500" cy="2805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 rot="10800000">
            <a:off x="3639604" y="8530831"/>
            <a:ext cx="280500" cy="280500"/>
          </a:xfrm>
          <a:prstGeom prst="roundRect">
            <a:avLst>
              <a:gd name="adj" fmla="val 16667"/>
            </a:avLst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1933463" y="9720775"/>
            <a:ext cx="3692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074202" y="9640438"/>
            <a:ext cx="453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l="-16365" t="-10" r="-16365" b="10"/>
          <a:stretch/>
        </p:blipFill>
        <p:spPr>
          <a:xfrm>
            <a:off x="1545838" y="1619438"/>
            <a:ext cx="4490425" cy="14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700" cy="83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5"/>
          <p:cNvCxnSpPr>
            <a:endCxn id="199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15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203" name="Google Shape;203;p15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15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207" name="Google Shape;207;p15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p15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5"/>
              <p:cNvCxnSpPr>
                <a:endCxn id="203" idx="2"/>
              </p:cNvCxnSpPr>
              <p:nvPr/>
            </p:nvCxnSpPr>
            <p:spPr>
              <a:xfrm rot="-5400000">
                <a:off x="526509" y="2896518"/>
                <a:ext cx="15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500" cy="7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0"/>
              <a:buFont typeface="Arial"/>
              <a:buNone/>
              <a:defRPr sz="1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L="457200" marR="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ctr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ctr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661888" y="96697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143484" y="10013953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0" y="10334550"/>
            <a:ext cx="7569300" cy="114300"/>
          </a:xfrm>
          <a:prstGeom prst="rect">
            <a:avLst/>
          </a:prstGeom>
          <a:solidFill>
            <a:srgbClr val="00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l="-2053" t="-6321" r="-40579" b="-5761"/>
          <a:stretch/>
        </p:blipFill>
        <p:spPr>
          <a:xfrm>
            <a:off x="600075" y="270450"/>
            <a:ext cx="1938133" cy="4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 rot="-5400000">
            <a:off x="7254150" y="392013"/>
            <a:ext cx="409500" cy="22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8"/>
          <p:cNvCxnSpPr>
            <a:endCxn id="50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8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54" name="Google Shape;54;p8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58" name="Google Shape;58;p8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8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8"/>
              <p:cNvCxnSpPr>
                <a:endCxn id="54" idx="2"/>
              </p:cNvCxnSpPr>
              <p:nvPr/>
            </p:nvCxnSpPr>
            <p:spPr>
              <a:xfrm rot="-5400000">
                <a:off x="524109" y="2898918"/>
                <a:ext cx="157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l="9013" t="17341" r="66885" b="31728"/>
          <a:stretch/>
        </p:blipFill>
        <p:spPr>
          <a:xfrm>
            <a:off x="3514224" y="129000"/>
            <a:ext cx="531225" cy="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661888" y="96697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7143484" y="10013953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93962"/>
            <a:ext cx="1657350" cy="4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0" y="10334550"/>
            <a:ext cx="7569300" cy="114300"/>
          </a:xfrm>
          <a:prstGeom prst="rect">
            <a:avLst/>
          </a:prstGeom>
          <a:solidFill>
            <a:srgbClr val="0049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 rot="-5400000">
            <a:off x="7254150" y="392013"/>
            <a:ext cx="409500" cy="2208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00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0"/>
          <p:cNvCxnSpPr>
            <a:endCxn id="80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0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0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84" name="Google Shape;84;p10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0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88" name="Google Shape;88;p10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0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0"/>
              <p:cNvCxnSpPr>
                <a:endCxn id="84" idx="2"/>
              </p:cNvCxnSpPr>
              <p:nvPr/>
            </p:nvCxnSpPr>
            <p:spPr>
              <a:xfrm rot="-5400000">
                <a:off x="522909" y="2900118"/>
                <a:ext cx="1599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7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1"/>
          <p:cNvCxnSpPr>
            <a:endCxn id="104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1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1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108" name="Google Shape;108;p11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11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112" name="Google Shape;112;p11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1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" name="Google Shape;114;p11"/>
              <p:cNvCxnSpPr>
                <a:endCxn id="108" idx="2"/>
              </p:cNvCxnSpPr>
              <p:nvPr/>
            </p:nvCxnSpPr>
            <p:spPr>
              <a:xfrm rot="-5400000">
                <a:off x="526509" y="2896518"/>
                <a:ext cx="15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72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7200" cy="6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sldNum" idx="3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" name="Google Shape;121;p12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2"/>
          <p:cNvCxnSpPr>
            <a:endCxn id="129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2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2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133" name="Google Shape;133;p12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12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137" name="Google Shape;137;p12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2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2"/>
              <p:cNvCxnSpPr>
                <a:endCxn id="133" idx="2"/>
              </p:cNvCxnSpPr>
              <p:nvPr/>
            </p:nvCxnSpPr>
            <p:spPr>
              <a:xfrm rot="-5400000">
                <a:off x="527709" y="2895318"/>
                <a:ext cx="15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3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3"/>
          <p:cNvCxnSpPr>
            <a:endCxn id="152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13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3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156" name="Google Shape;156;p13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" name="Google Shape;159;p13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160" name="Google Shape;160;p13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13"/>
              <p:cNvCxnSpPr>
                <a:endCxn id="156" idx="2"/>
              </p:cNvCxnSpPr>
              <p:nvPr/>
            </p:nvCxnSpPr>
            <p:spPr>
              <a:xfrm rot="-5400000">
                <a:off x="526509" y="2896518"/>
                <a:ext cx="15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ldNum" idx="2"/>
          </p:nvPr>
        </p:nvSpPr>
        <p:spPr>
          <a:xfrm>
            <a:off x="7004788" y="94792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-1" y="0"/>
            <a:ext cx="7559700" cy="815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717537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695439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6729608" y="11664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17537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6954398" y="32238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7175378" y="531936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2">
            <a:alphaModFix/>
          </a:blip>
          <a:srcRect t="17341" b="17341"/>
          <a:stretch/>
        </p:blipFill>
        <p:spPr>
          <a:xfrm>
            <a:off x="3137738" y="185522"/>
            <a:ext cx="1369771" cy="444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/>
          <p:nvPr/>
        </p:nvSpPr>
        <p:spPr>
          <a:xfrm>
            <a:off x="-1" y="9882002"/>
            <a:ext cx="7559700" cy="5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311785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4"/>
          <p:cNvCxnSpPr>
            <a:endCxn id="176" idx="1"/>
          </p:cNvCxnSpPr>
          <p:nvPr/>
        </p:nvCxnSpPr>
        <p:spPr>
          <a:xfrm rot="10800000">
            <a:off x="-1" y="10160702"/>
            <a:ext cx="7184100" cy="600"/>
          </a:xfrm>
          <a:prstGeom prst="straightConnector1">
            <a:avLst/>
          </a:prstGeom>
          <a:noFill/>
          <a:ln w="19050" cap="flat" cmpd="sng">
            <a:solidFill>
              <a:srgbClr val="004A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4"/>
          <p:cNvSpPr/>
          <p:nvPr/>
        </p:nvSpPr>
        <p:spPr>
          <a:xfrm>
            <a:off x="7143484" y="10099678"/>
            <a:ext cx="114300" cy="114300"/>
          </a:xfrm>
          <a:prstGeom prst="roundRect">
            <a:avLst>
              <a:gd name="adj" fmla="val 16667"/>
            </a:avLst>
          </a:prstGeom>
          <a:solidFill>
            <a:srgbClr val="004A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4"/>
          <p:cNvGrpSpPr/>
          <p:nvPr/>
        </p:nvGrpSpPr>
        <p:grpSpPr>
          <a:xfrm>
            <a:off x="-115" y="228338"/>
            <a:ext cx="830182" cy="302386"/>
            <a:chOff x="-115" y="173101"/>
            <a:chExt cx="830182" cy="302386"/>
          </a:xfrm>
        </p:grpSpPr>
        <p:sp>
          <p:nvSpPr>
            <p:cNvPr id="180" name="Google Shape;180;p14"/>
            <p:cNvSpPr/>
            <p:nvPr/>
          </p:nvSpPr>
          <p:spPr>
            <a:xfrm>
              <a:off x="71576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94787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269680" y="17310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 rot="5400000" flipH="1">
              <a:off x="292358" y="-5072"/>
              <a:ext cx="188086" cy="773032"/>
              <a:chOff x="414773" y="2820168"/>
              <a:chExt cx="188086" cy="773032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 rot="5400000">
                <a:off x="413308" y="2822225"/>
                <a:ext cx="48000" cy="45000"/>
              </a:xfrm>
              <a:prstGeom prst="curvedConnector3">
                <a:avLst>
                  <a:gd name="adj1" fmla="val 651150"/>
                </a:avLst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rot="5400000">
                <a:off x="52673" y="3231100"/>
                <a:ext cx="724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14"/>
              <p:cNvCxnSpPr>
                <a:endCxn id="180" idx="2"/>
              </p:cNvCxnSpPr>
              <p:nvPr/>
            </p:nvCxnSpPr>
            <p:spPr>
              <a:xfrm rot="-5400000">
                <a:off x="526509" y="2896518"/>
                <a:ext cx="152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4A8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sldNum" idx="12"/>
          </p:nvPr>
        </p:nvSpPr>
        <p:spPr>
          <a:xfrm>
            <a:off x="7074202" y="9640438"/>
            <a:ext cx="453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users/edit/17609873" TargetMode="External"/><Relationship Id="rId3" Type="http://schemas.openxmlformats.org/officeDocument/2006/relationships/hyperlink" Target="https://www.linkedin.com/in/alvaro-raul-martin-peraza-165114210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re_goes_the_link/" TargetMode="External"/><Relationship Id="rId5" Type="http://schemas.openxmlformats.org/officeDocument/2006/relationships/hyperlink" Target="https://twitter.com/ExagonSoft" TargetMode="External"/><Relationship Id="rId4" Type="http://schemas.openxmlformats.org/officeDocument/2006/relationships/hyperlink" Target="https://github.com/exagonsof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CBFFF"/>
            </a:gs>
            <a:gs pos="100000">
              <a:srgbClr val="0091FF"/>
            </a:gs>
          </a:gsLst>
          <a:lin ang="5400700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"/>
          <p:cNvSpPr txBox="1"/>
          <p:nvPr/>
        </p:nvSpPr>
        <p:spPr>
          <a:xfrm>
            <a:off x="1565250" y="5113500"/>
            <a:ext cx="442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chemeClr val="lt1"/>
                </a:solidFill>
                <a:latin typeface="Asap Condensed SemiBold"/>
                <a:ea typeface="Asap Condensed SemiBold"/>
                <a:cs typeface="Asap Condensed SemiBold"/>
                <a:sym typeface="Asap Condensed SemiBold"/>
              </a:rPr>
              <a:t>Alvaro Raul Martin Peraza</a:t>
            </a:r>
            <a:endParaRPr sz="3200" b="0" i="1" u="none" strike="noStrike" cap="none" dirty="0">
              <a:solidFill>
                <a:schemeClr val="lt1"/>
              </a:solidFill>
              <a:latin typeface="Asap Condensed SemiBold"/>
              <a:ea typeface="Asap Condensed SemiBold"/>
              <a:cs typeface="Asap Condensed SemiBold"/>
              <a:sym typeface="Asap Condensed SemiBold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1933463" y="9720775"/>
            <a:ext cx="3692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99999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[DATE]</a:t>
            </a:r>
            <a:endParaRPr sz="1200" b="0" i="0" u="none" strike="noStrike" cap="none">
              <a:solidFill>
                <a:srgbClr val="99999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/>
          <p:nvPr/>
        </p:nvSpPr>
        <p:spPr>
          <a:xfrm>
            <a:off x="2119125" y="1152500"/>
            <a:ext cx="2286300" cy="37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dirty="0" smtClean="0">
                <a:solidFill>
                  <a:srgbClr val="0091FF"/>
                </a:solidFill>
                <a:latin typeface="Asap Condensed SemiBold"/>
                <a:ea typeface="Asap Condensed"/>
                <a:cs typeface="Asap Condensed"/>
                <a:sym typeface="Asap Condensed SemiBold"/>
              </a:rPr>
              <a:t>Alvaro R Martin</a:t>
            </a:r>
            <a:endParaRPr sz="2600" b="0" i="0" u="none" strike="noStrike" cap="none" dirty="0">
              <a:solidFill>
                <a:srgbClr val="0091FF"/>
              </a:solidFill>
              <a:latin typeface="Asap Condensed SemiBold"/>
              <a:ea typeface="Asap Condensed SemiBold"/>
              <a:cs typeface="Asap Condensed SemiBold"/>
              <a:sym typeface="Asap Condensed SemiBold"/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4757425" y="1422526"/>
            <a:ext cx="2174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exagonsoft@gmail.com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4A8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 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4757425" y="1723988"/>
            <a:ext cx="21741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+53 53669086, +5356839233</a:t>
            </a: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4757420" y="2047748"/>
            <a:ext cx="2420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Encrucijada, Villa Clara, Cuba </a:t>
            </a: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4744650" y="1059850"/>
            <a:ext cx="23253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CONTACTS</a:t>
            </a:r>
            <a:endParaRPr sz="1100" b="0" i="0" u="none" strike="noStrike" cap="none" dirty="0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grpSp>
        <p:nvGrpSpPr>
          <p:cNvPr id="240" name="Google Shape;240;p2"/>
          <p:cNvGrpSpPr/>
          <p:nvPr/>
        </p:nvGrpSpPr>
        <p:grpSpPr>
          <a:xfrm>
            <a:off x="1926618" y="2956951"/>
            <a:ext cx="114289" cy="99665"/>
            <a:chOff x="2197418" y="2880751"/>
            <a:chExt cx="114289" cy="99665"/>
          </a:xfrm>
        </p:grpSpPr>
        <p:sp>
          <p:nvSpPr>
            <p:cNvPr id="241" name="Google Shape;241;p2"/>
            <p:cNvSpPr/>
            <p:nvPr/>
          </p:nvSpPr>
          <p:spPr>
            <a:xfrm>
              <a:off x="2261706" y="2880751"/>
              <a:ext cx="50001" cy="99665"/>
            </a:xfrm>
            <a:custGeom>
              <a:avLst/>
              <a:gdLst/>
              <a:ahLst/>
              <a:cxnLst/>
              <a:rect l="l" t="t" r="r" b="b"/>
              <a:pathLst>
                <a:path w="50027" h="100055" extrusionOk="0">
                  <a:moveTo>
                    <a:pt x="35734" y="0"/>
                  </a:moveTo>
                  <a:lnTo>
                    <a:pt x="37521" y="0"/>
                  </a:lnTo>
                  <a:cubicBezTo>
                    <a:pt x="40491" y="0"/>
                    <a:pt x="42881" y="2390"/>
                    <a:pt x="42881" y="5360"/>
                  </a:cubicBezTo>
                  <a:lnTo>
                    <a:pt x="42881" y="16080"/>
                  </a:lnTo>
                  <a:cubicBezTo>
                    <a:pt x="42881" y="19051"/>
                    <a:pt x="40491" y="21440"/>
                    <a:pt x="37521" y="21440"/>
                  </a:cubicBezTo>
                  <a:lnTo>
                    <a:pt x="35734" y="21440"/>
                  </a:lnTo>
                  <a:cubicBezTo>
                    <a:pt x="27850" y="21440"/>
                    <a:pt x="21440" y="27850"/>
                    <a:pt x="21440" y="35734"/>
                  </a:cubicBezTo>
                  <a:lnTo>
                    <a:pt x="21440" y="50027"/>
                  </a:lnTo>
                  <a:lnTo>
                    <a:pt x="39307" y="50027"/>
                  </a:lnTo>
                  <a:cubicBezTo>
                    <a:pt x="45226" y="50027"/>
                    <a:pt x="50027" y="54829"/>
                    <a:pt x="50027" y="60747"/>
                  </a:cubicBezTo>
                  <a:lnTo>
                    <a:pt x="50027" y="89334"/>
                  </a:lnTo>
                  <a:cubicBezTo>
                    <a:pt x="50027" y="95253"/>
                    <a:pt x="45226" y="100055"/>
                    <a:pt x="39307" y="100055"/>
                  </a:cubicBezTo>
                  <a:lnTo>
                    <a:pt x="10720" y="100055"/>
                  </a:lnTo>
                  <a:cubicBezTo>
                    <a:pt x="4802" y="100055"/>
                    <a:pt x="0" y="95253"/>
                    <a:pt x="0" y="89334"/>
                  </a:cubicBezTo>
                  <a:lnTo>
                    <a:pt x="0" y="35734"/>
                  </a:lnTo>
                  <a:cubicBezTo>
                    <a:pt x="0" y="15991"/>
                    <a:pt x="15991" y="0"/>
                    <a:pt x="35734" y="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197418" y="2880751"/>
              <a:ext cx="50001" cy="99665"/>
            </a:xfrm>
            <a:custGeom>
              <a:avLst/>
              <a:gdLst/>
              <a:ahLst/>
              <a:cxnLst/>
              <a:rect l="l" t="t" r="r" b="b"/>
              <a:pathLst>
                <a:path w="50027" h="100055" extrusionOk="0">
                  <a:moveTo>
                    <a:pt x="35734" y="0"/>
                  </a:moveTo>
                  <a:lnTo>
                    <a:pt x="37520" y="0"/>
                  </a:lnTo>
                  <a:cubicBezTo>
                    <a:pt x="40491" y="0"/>
                    <a:pt x="42881" y="2390"/>
                    <a:pt x="42881" y="5360"/>
                  </a:cubicBezTo>
                  <a:lnTo>
                    <a:pt x="42881" y="16080"/>
                  </a:lnTo>
                  <a:cubicBezTo>
                    <a:pt x="42881" y="19051"/>
                    <a:pt x="40491" y="21440"/>
                    <a:pt x="37520" y="21440"/>
                  </a:cubicBezTo>
                  <a:lnTo>
                    <a:pt x="35734" y="21440"/>
                  </a:lnTo>
                  <a:cubicBezTo>
                    <a:pt x="27850" y="21440"/>
                    <a:pt x="21440" y="27850"/>
                    <a:pt x="21440" y="35734"/>
                  </a:cubicBezTo>
                  <a:lnTo>
                    <a:pt x="21440" y="50027"/>
                  </a:lnTo>
                  <a:lnTo>
                    <a:pt x="39307" y="50027"/>
                  </a:lnTo>
                  <a:cubicBezTo>
                    <a:pt x="45226" y="50027"/>
                    <a:pt x="50027" y="54829"/>
                    <a:pt x="50027" y="60747"/>
                  </a:cubicBezTo>
                  <a:lnTo>
                    <a:pt x="50027" y="89334"/>
                  </a:lnTo>
                  <a:cubicBezTo>
                    <a:pt x="50027" y="95253"/>
                    <a:pt x="45226" y="100055"/>
                    <a:pt x="39307" y="100055"/>
                  </a:cubicBezTo>
                  <a:lnTo>
                    <a:pt x="10720" y="100055"/>
                  </a:lnTo>
                  <a:cubicBezTo>
                    <a:pt x="4802" y="100055"/>
                    <a:pt x="0" y="95253"/>
                    <a:pt x="0" y="89334"/>
                  </a:cubicBezTo>
                  <a:lnTo>
                    <a:pt x="0" y="35734"/>
                  </a:lnTo>
                  <a:cubicBezTo>
                    <a:pt x="0" y="15991"/>
                    <a:pt x="15991" y="0"/>
                    <a:pt x="35734" y="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"/>
          <p:cNvSpPr/>
          <p:nvPr/>
        </p:nvSpPr>
        <p:spPr>
          <a:xfrm>
            <a:off x="2040900" y="2894200"/>
            <a:ext cx="3438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 dirty="0" smtClean="0">
                <a:solidFill>
                  <a:srgbClr val="A6A6A6"/>
                </a:solidFill>
                <a:latin typeface="Roboto"/>
                <a:ea typeface="Roboto"/>
                <a:sym typeface="Roboto"/>
              </a:rPr>
              <a:t>If you can’t explain in a simple way, then you don’t understand ‘it at all. </a:t>
            </a:r>
            <a:endParaRPr sz="1100" b="0" i="1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"/>
          <p:cNvGrpSpPr/>
          <p:nvPr/>
        </p:nvGrpSpPr>
        <p:grpSpPr>
          <a:xfrm>
            <a:off x="5436205" y="2950305"/>
            <a:ext cx="114288" cy="99665"/>
            <a:chOff x="5142030" y="3015180"/>
            <a:chExt cx="114288" cy="99665"/>
          </a:xfrm>
        </p:grpSpPr>
        <p:sp>
          <p:nvSpPr>
            <p:cNvPr id="245" name="Google Shape;245;p2"/>
            <p:cNvSpPr/>
            <p:nvPr/>
          </p:nvSpPr>
          <p:spPr>
            <a:xfrm>
              <a:off x="5206317" y="3015180"/>
              <a:ext cx="50001" cy="99665"/>
            </a:xfrm>
            <a:custGeom>
              <a:avLst/>
              <a:gdLst/>
              <a:ahLst/>
              <a:cxnLst/>
              <a:rect l="l" t="t" r="r" b="b"/>
              <a:pathLst>
                <a:path w="50027" h="100055" extrusionOk="0">
                  <a:moveTo>
                    <a:pt x="10720" y="0"/>
                  </a:moveTo>
                  <a:lnTo>
                    <a:pt x="39307" y="0"/>
                  </a:lnTo>
                  <a:cubicBezTo>
                    <a:pt x="45226" y="0"/>
                    <a:pt x="50027" y="4802"/>
                    <a:pt x="50027" y="10720"/>
                  </a:cubicBezTo>
                  <a:lnTo>
                    <a:pt x="50027" y="64321"/>
                  </a:lnTo>
                  <a:cubicBezTo>
                    <a:pt x="50027" y="84064"/>
                    <a:pt x="34036" y="100055"/>
                    <a:pt x="14293" y="100055"/>
                  </a:cubicBezTo>
                  <a:lnTo>
                    <a:pt x="12507" y="100055"/>
                  </a:lnTo>
                  <a:cubicBezTo>
                    <a:pt x="9536" y="100055"/>
                    <a:pt x="7146" y="97665"/>
                    <a:pt x="7146" y="94695"/>
                  </a:cubicBezTo>
                  <a:lnTo>
                    <a:pt x="7146" y="83975"/>
                  </a:lnTo>
                  <a:cubicBezTo>
                    <a:pt x="7146" y="81004"/>
                    <a:pt x="9536" y="78614"/>
                    <a:pt x="12507" y="78614"/>
                  </a:cubicBezTo>
                  <a:lnTo>
                    <a:pt x="14293" y="78614"/>
                  </a:lnTo>
                  <a:cubicBezTo>
                    <a:pt x="22177" y="78614"/>
                    <a:pt x="28587" y="72205"/>
                    <a:pt x="28587" y="64321"/>
                  </a:cubicBezTo>
                  <a:lnTo>
                    <a:pt x="28587" y="50027"/>
                  </a:lnTo>
                  <a:lnTo>
                    <a:pt x="10720" y="50027"/>
                  </a:lnTo>
                  <a:cubicBezTo>
                    <a:pt x="4802" y="50027"/>
                    <a:pt x="0" y="45226"/>
                    <a:pt x="0" y="39307"/>
                  </a:cubicBezTo>
                  <a:lnTo>
                    <a:pt x="0" y="10720"/>
                  </a:lnTo>
                  <a:cubicBezTo>
                    <a:pt x="0" y="4802"/>
                    <a:pt x="4802" y="0"/>
                    <a:pt x="10720" y="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142030" y="3015180"/>
              <a:ext cx="50001" cy="99665"/>
            </a:xfrm>
            <a:custGeom>
              <a:avLst/>
              <a:gdLst/>
              <a:ahLst/>
              <a:cxnLst/>
              <a:rect l="l" t="t" r="r" b="b"/>
              <a:pathLst>
                <a:path w="50027" h="100055" extrusionOk="0">
                  <a:moveTo>
                    <a:pt x="10720" y="0"/>
                  </a:moveTo>
                  <a:lnTo>
                    <a:pt x="39307" y="0"/>
                  </a:lnTo>
                  <a:cubicBezTo>
                    <a:pt x="45226" y="0"/>
                    <a:pt x="50027" y="4802"/>
                    <a:pt x="50027" y="10720"/>
                  </a:cubicBezTo>
                  <a:lnTo>
                    <a:pt x="50027" y="64321"/>
                  </a:lnTo>
                  <a:cubicBezTo>
                    <a:pt x="50027" y="84064"/>
                    <a:pt x="34036" y="100055"/>
                    <a:pt x="14293" y="100055"/>
                  </a:cubicBezTo>
                  <a:lnTo>
                    <a:pt x="12507" y="100055"/>
                  </a:lnTo>
                  <a:cubicBezTo>
                    <a:pt x="9537" y="100055"/>
                    <a:pt x="7147" y="97665"/>
                    <a:pt x="7147" y="94695"/>
                  </a:cubicBezTo>
                  <a:lnTo>
                    <a:pt x="7147" y="83975"/>
                  </a:lnTo>
                  <a:cubicBezTo>
                    <a:pt x="7147" y="81004"/>
                    <a:pt x="9537" y="78614"/>
                    <a:pt x="12507" y="78614"/>
                  </a:cubicBezTo>
                  <a:lnTo>
                    <a:pt x="14293" y="78614"/>
                  </a:lnTo>
                  <a:cubicBezTo>
                    <a:pt x="22177" y="78614"/>
                    <a:pt x="28587" y="72205"/>
                    <a:pt x="28587" y="64321"/>
                  </a:cubicBezTo>
                  <a:lnTo>
                    <a:pt x="28587" y="50027"/>
                  </a:lnTo>
                  <a:lnTo>
                    <a:pt x="10720" y="50027"/>
                  </a:lnTo>
                  <a:cubicBezTo>
                    <a:pt x="4802" y="50027"/>
                    <a:pt x="0" y="45226"/>
                    <a:pt x="0" y="39307"/>
                  </a:cubicBezTo>
                  <a:lnTo>
                    <a:pt x="0" y="10720"/>
                  </a:lnTo>
                  <a:cubicBezTo>
                    <a:pt x="0" y="4802"/>
                    <a:pt x="4802" y="0"/>
                    <a:pt x="10720" y="0"/>
                  </a:cubicBez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"/>
          <p:cNvSpPr/>
          <p:nvPr/>
        </p:nvSpPr>
        <p:spPr>
          <a:xfrm>
            <a:off x="4764473" y="4002500"/>
            <a:ext cx="24135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EMPLOY</a:t>
            </a: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MENT STATUS:</a:t>
            </a:r>
            <a:r>
              <a:rPr lang="en-US" sz="1200" b="0" i="0" u="none" strike="noStrike" cap="none" dirty="0">
                <a:solidFill>
                  <a:srgbClr val="5BC0EB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 </a:t>
            </a:r>
            <a:endParaRPr sz="1100" b="0" i="0" u="none" strike="noStrike" cap="none" dirty="0">
              <a:solidFill>
                <a:srgbClr val="5BC0EB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4764473" y="4491450"/>
            <a:ext cx="24135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WORKING </a:t>
            </a: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EXPERIENCE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49" name="Google Shape;249;p2"/>
          <p:cNvSpPr/>
          <p:nvPr/>
        </p:nvSpPr>
        <p:spPr>
          <a:xfrm>
            <a:off x="4764472" y="4955000"/>
            <a:ext cx="22416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EDUCATION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50" name="Google Shape;250;p2"/>
          <p:cNvSpPr/>
          <p:nvPr/>
        </p:nvSpPr>
        <p:spPr>
          <a:xfrm>
            <a:off x="4764475" y="5649325"/>
            <a:ext cx="22416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LANGUAGES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51" name="Google Shape;251;p2"/>
          <p:cNvSpPr/>
          <p:nvPr/>
        </p:nvSpPr>
        <p:spPr>
          <a:xfrm>
            <a:off x="4767003" y="5851313"/>
            <a:ext cx="224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Spanish:</a:t>
            </a:r>
            <a:r>
              <a:rPr lang="en-US" sz="1100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Native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4767003" y="6285653"/>
            <a:ext cx="2241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English:</a:t>
            </a: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level 6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4744647" y="3548375"/>
            <a:ext cx="228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PROFILE SUMMARY</a:t>
            </a:r>
            <a:endParaRPr sz="1100" b="0" i="0" u="none" strike="noStrike" cap="none" dirty="0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4673725" y="4191400"/>
            <a:ext cx="2325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Self employed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4757420" y="4686255"/>
            <a:ext cx="22416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17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years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4757420" y="5165490"/>
            <a:ext cx="22416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Mtr Software's develop</a:t>
            </a: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730625" y="4007750"/>
            <a:ext cx="35481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buSzPts val="1100"/>
            </a:pP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From 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restless nature , I define myself as an addict of knowledge , reliable and engaged with my work and admirer of the human </a:t>
            </a: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potential. 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I like to practice sports , to read and </a:t>
            </a: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the Japanese Anime’s. 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I have two passions in my </a:t>
            </a: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life: </a:t>
            </a:r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My children and </a:t>
            </a:r>
            <a:r>
              <a:rPr lang="en-US" sz="11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software's develop.</a:t>
            </a:r>
            <a:endParaRPr lang="en-US" sz="1100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lvl="0">
              <a:lnSpc>
                <a:spcPct val="107000"/>
              </a:lnSpc>
              <a:buSzPts val="1100"/>
            </a:pPr>
            <a:endParaRPr sz="1100" i="0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  <p:grpSp>
        <p:nvGrpSpPr>
          <p:cNvPr id="258" name="Google Shape;258;p2"/>
          <p:cNvGrpSpPr/>
          <p:nvPr/>
        </p:nvGrpSpPr>
        <p:grpSpPr>
          <a:xfrm>
            <a:off x="4850511" y="6605058"/>
            <a:ext cx="1905000" cy="0"/>
            <a:chOff x="2597" y="12729"/>
            <a:chExt cx="3000" cy="0"/>
          </a:xfrm>
        </p:grpSpPr>
        <p:sp>
          <p:nvSpPr>
            <p:cNvPr id="259" name="Google Shape;259;p2"/>
            <p:cNvSpPr/>
            <p:nvPr/>
          </p:nvSpPr>
          <p:spPr>
            <a:xfrm>
              <a:off x="2597" y="12729"/>
              <a:ext cx="3000" cy="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597" y="12729"/>
              <a:ext cx="2400" cy="0"/>
            </a:xfrm>
            <a:prstGeom prst="rect">
              <a:avLst/>
            </a:prstGeom>
            <a:solidFill>
              <a:srgbClr val="004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"/>
          <p:cNvSpPr/>
          <p:nvPr/>
        </p:nvSpPr>
        <p:spPr>
          <a:xfrm>
            <a:off x="4791700" y="7239225"/>
            <a:ext cx="24579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 dirty="0" smtClean="0">
                <a:solidFill>
                  <a:srgbClr val="828282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Alvaro Raul Martin Peraza</a:t>
            </a:r>
            <a:endParaRPr sz="1100" b="0" i="0" u="none" strike="noStrike" cap="none" dirty="0">
              <a:solidFill>
                <a:srgbClr val="82828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"/>
          <p:cNvSpPr/>
          <p:nvPr/>
        </p:nvSpPr>
        <p:spPr>
          <a:xfrm>
            <a:off x="4791700" y="7765450"/>
            <a:ext cx="24579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 dirty="0" smtClean="0">
                <a:solidFill>
                  <a:srgbClr val="828282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ExagonSoft</a:t>
            </a:r>
            <a:endParaRPr sz="1100" b="0" i="0" u="none" strike="noStrike" cap="none" dirty="0">
              <a:solidFill>
                <a:srgbClr val="82828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"/>
          <p:cNvSpPr/>
          <p:nvPr/>
        </p:nvSpPr>
        <p:spPr>
          <a:xfrm>
            <a:off x="4795525" y="8028350"/>
            <a:ext cx="2457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 dirty="0" smtClean="0">
                <a:solidFill>
                  <a:srgbClr val="828282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ExagonSoft</a:t>
            </a:r>
            <a:r>
              <a:rPr lang="en-US" sz="1100" b="0" i="0" u="sng" strike="noStrike" cap="none" dirty="0" smtClean="0">
                <a:solidFill>
                  <a:srgbClr val="828282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]</a:t>
            </a:r>
            <a:endParaRPr sz="1100" b="0" i="0" u="none" strike="noStrike" cap="none" dirty="0">
              <a:solidFill>
                <a:srgbClr val="82828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"/>
          <p:cNvSpPr/>
          <p:nvPr/>
        </p:nvSpPr>
        <p:spPr>
          <a:xfrm>
            <a:off x="4746088" y="6856364"/>
            <a:ext cx="161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SOCIAL</a:t>
            </a:r>
            <a:endParaRPr sz="1100" b="0" i="0" u="none" strike="noStrike" cap="none" dirty="0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sp>
        <p:nvSpPr>
          <p:cNvPr id="265" name="Google Shape;265;p2"/>
          <p:cNvSpPr/>
          <p:nvPr/>
        </p:nvSpPr>
        <p:spPr>
          <a:xfrm>
            <a:off x="893779" y="5310001"/>
            <a:ext cx="30861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TECHNICAL SKILLS</a:t>
            </a:r>
            <a:endParaRPr sz="1100" b="0" i="0" u="none" strike="noStrike" cap="none" dirty="0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sp>
        <p:nvSpPr>
          <p:cNvPr id="266" name="Google Shape;266;p2"/>
          <p:cNvSpPr/>
          <p:nvPr/>
        </p:nvSpPr>
        <p:spPr>
          <a:xfrm>
            <a:off x="730637" y="5754050"/>
            <a:ext cx="1369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PROGRAMMING LANGUAGES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723592" y="6326694"/>
            <a:ext cx="1369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FRAMEWORKS &amp; LIBRARIES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68" name="Google Shape;268;p2"/>
          <p:cNvSpPr/>
          <p:nvPr/>
        </p:nvSpPr>
        <p:spPr>
          <a:xfrm>
            <a:off x="628075" y="6782625"/>
            <a:ext cx="14661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MOBILE</a:t>
            </a:r>
            <a:r>
              <a:rPr lang="en-US" sz="1200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TECHS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69" name="Google Shape;269;p2"/>
          <p:cNvSpPr/>
          <p:nvPr/>
        </p:nvSpPr>
        <p:spPr>
          <a:xfrm>
            <a:off x="2040888" y="5722200"/>
            <a:ext cx="20157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buSzPts val="1100"/>
            </a:pPr>
            <a:r>
              <a:rPr lang="es-US" sz="1100" dirty="0" smtClean="0">
                <a:solidFill>
                  <a:schemeClr val="tx2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C#, JavaScript, PHP, Visual Basic .NET,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Solidity, Xamarin, Unity,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Java, HTML 5, CSS.</a:t>
            </a:r>
            <a:endParaRPr lang="en-US" sz="1100" b="0" i="0" u="none" strike="noStrike" cap="none" dirty="0">
              <a:solidFill>
                <a:schemeClr val="tx2">
                  <a:lumMod val="75000"/>
                </a:schemeClr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270" name="Google Shape;270;p2"/>
          <p:cNvSpPr/>
          <p:nvPr/>
        </p:nvSpPr>
        <p:spPr>
          <a:xfrm>
            <a:off x="2035873" y="6304625"/>
            <a:ext cx="2443037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ASP .NET, Core .NET, React, Angular JS, Vue JS, Laravel,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Bootstrap, Node JS. 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2"/>
          <p:cNvSpPr/>
          <p:nvPr/>
        </p:nvSpPr>
        <p:spPr>
          <a:xfrm>
            <a:off x="2035874" y="6752625"/>
            <a:ext cx="22416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Android / IO  full stack Develop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717170" y="7044813"/>
            <a:ext cx="13695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DESKTOP TECHS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2033825" y="7019025"/>
            <a:ext cx="2241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Full Stack Windows Base Apps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718390" y="7313521"/>
            <a:ext cx="13695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DATABASES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75" name="Google Shape;275;p2"/>
          <p:cNvSpPr/>
          <p:nvPr/>
        </p:nvSpPr>
        <p:spPr>
          <a:xfrm>
            <a:off x="2026500" y="7301950"/>
            <a:ext cx="22584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MySQL, SQL, SQL Server, PostGreSQL 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6" name="Google Shape;276;p2"/>
          <p:cNvSpPr/>
          <p:nvPr/>
        </p:nvSpPr>
        <p:spPr>
          <a:xfrm>
            <a:off x="616200" y="7595300"/>
            <a:ext cx="1466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METHODOLOGIES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2020450" y="7579525"/>
            <a:ext cx="245846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Version Control, TDD, log management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8" name="Google Shape;278;p2"/>
          <p:cNvSpPr/>
          <p:nvPr/>
        </p:nvSpPr>
        <p:spPr>
          <a:xfrm>
            <a:off x="714272" y="7896095"/>
            <a:ext cx="13695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ORM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79" name="Google Shape;279;p2"/>
          <p:cNvSpPr/>
          <p:nvPr/>
        </p:nvSpPr>
        <p:spPr>
          <a:xfrm>
            <a:off x="2022150" y="7868500"/>
            <a:ext cx="2258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[enter your </a:t>
            </a:r>
            <a:r>
              <a:rPr lang="en-US" sz="1100" b="0" i="0" u="none" strike="noStrike" cap="none" dirty="0" err="1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orm</a:t>
            </a: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tech skills]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2"/>
          <p:cNvSpPr/>
          <p:nvPr/>
        </p:nvSpPr>
        <p:spPr>
          <a:xfrm>
            <a:off x="712651" y="8249967"/>
            <a:ext cx="1369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BUILD TOOLS</a:t>
            </a:r>
            <a:endParaRPr sz="1100" b="0" i="0" u="none" strike="noStrike" cap="none" dirty="0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2020450" y="8231675"/>
            <a:ext cx="22584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Visual Studio .NET, Visual Studio Code, Android Studio, Eclipse.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2"/>
          <p:cNvSpPr/>
          <p:nvPr/>
        </p:nvSpPr>
        <p:spPr>
          <a:xfrm>
            <a:off x="718390" y="8676637"/>
            <a:ext cx="1369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CONTINUOUS</a:t>
            </a:r>
            <a:endParaRPr sz="1100" b="0" i="0" u="none" strike="noStrike" cap="none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INTEGRATION</a:t>
            </a:r>
            <a:endParaRPr sz="1100" b="0" i="0" u="none" strike="noStrike" cap="none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83" name="Google Shape;283;p2"/>
          <p:cNvSpPr/>
          <p:nvPr/>
        </p:nvSpPr>
        <p:spPr>
          <a:xfrm>
            <a:off x="2026500" y="8652275"/>
            <a:ext cx="22584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Github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716765" y="9091324"/>
            <a:ext cx="1369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6CBFFF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OTHERS TOOLS</a:t>
            </a:r>
            <a:endParaRPr sz="1100" b="0" i="0" u="none" strike="noStrike" cap="none">
              <a:solidFill>
                <a:srgbClr val="6CBFFF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85" name="Google Shape;285;p2"/>
          <p:cNvSpPr/>
          <p:nvPr/>
        </p:nvSpPr>
        <p:spPr>
          <a:xfrm>
            <a:off x="2026500" y="9078125"/>
            <a:ext cx="22584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buClr>
                <a:schemeClr val="dk1"/>
              </a:buClr>
              <a:buSzPts val="1100"/>
            </a:pP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Self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developed</a:t>
            </a:r>
            <a:r>
              <a:rPr lang="en-US" sz="1100" b="1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Universal Code Generator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A6A6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4848225" y="6594075"/>
            <a:ext cx="1833300" cy="63600"/>
          </a:xfrm>
          <a:prstGeom prst="roundRect">
            <a:avLst>
              <a:gd name="adj" fmla="val 16667"/>
            </a:avLst>
          </a:prstGeom>
          <a:solidFill>
            <a:srgbClr val="DFD9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4850475" y="6594075"/>
            <a:ext cx="1831050" cy="45719"/>
          </a:xfrm>
          <a:prstGeom prst="roundRect">
            <a:avLst>
              <a:gd name="adj" fmla="val 16667"/>
            </a:avLst>
          </a:pr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4848225" y="6153525"/>
            <a:ext cx="1833300" cy="63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4850475" y="6153525"/>
            <a:ext cx="1833300" cy="63600"/>
          </a:xfrm>
          <a:prstGeom prst="roundRect">
            <a:avLst>
              <a:gd name="adj" fmla="val 16667"/>
            </a:avLst>
          </a:pr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5D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2121817" y="1516952"/>
            <a:ext cx="21741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rgbClr val="BDBDBD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Mtr.  Software's Develop</a:t>
            </a:r>
            <a:endParaRPr sz="1100" b="0" i="0" u="none" strike="noStrike" cap="none" dirty="0">
              <a:solidFill>
                <a:srgbClr val="BDBDBD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4589775" y="1461525"/>
            <a:ext cx="188119" cy="150495"/>
          </a:xfrm>
          <a:custGeom>
            <a:avLst/>
            <a:gdLst/>
            <a:ahLst/>
            <a:cxnLst/>
            <a:rect l="l" t="t" r="r" b="b"/>
            <a:pathLst>
              <a:path w="158750" h="127000" extrusionOk="0">
                <a:moveTo>
                  <a:pt x="158750" y="15875"/>
                </a:moveTo>
                <a:cubicBezTo>
                  <a:pt x="158750" y="6985"/>
                  <a:pt x="151765" y="0"/>
                  <a:pt x="142875" y="0"/>
                </a:cubicBezTo>
                <a:lnTo>
                  <a:pt x="15875" y="0"/>
                </a:lnTo>
                <a:cubicBezTo>
                  <a:pt x="6985" y="0"/>
                  <a:pt x="0" y="6985"/>
                  <a:pt x="0" y="15875"/>
                </a:cubicBezTo>
                <a:lnTo>
                  <a:pt x="0" y="111125"/>
                </a:lnTo>
                <a:cubicBezTo>
                  <a:pt x="0" y="120015"/>
                  <a:pt x="6985" y="127000"/>
                  <a:pt x="15875" y="127000"/>
                </a:cubicBezTo>
                <a:lnTo>
                  <a:pt x="142875" y="127000"/>
                </a:lnTo>
                <a:cubicBezTo>
                  <a:pt x="151765" y="127000"/>
                  <a:pt x="158750" y="120015"/>
                  <a:pt x="158750" y="111125"/>
                </a:cubicBezTo>
                <a:close/>
                <a:moveTo>
                  <a:pt x="142875" y="15875"/>
                </a:moveTo>
                <a:lnTo>
                  <a:pt x="79375" y="55245"/>
                </a:lnTo>
                <a:lnTo>
                  <a:pt x="15875" y="15875"/>
                </a:lnTo>
                <a:close/>
                <a:moveTo>
                  <a:pt x="79375" y="71755"/>
                </a:moveTo>
                <a:lnTo>
                  <a:pt x="15875" y="31750"/>
                </a:lnTo>
                <a:lnTo>
                  <a:pt x="15875" y="111125"/>
                </a:lnTo>
                <a:lnTo>
                  <a:pt x="142875" y="111125"/>
                </a:lnTo>
                <a:lnTo>
                  <a:pt x="142875" y="31750"/>
                </a:ln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"/>
          <p:cNvSpPr/>
          <p:nvPr/>
        </p:nvSpPr>
        <p:spPr>
          <a:xfrm>
            <a:off x="4621588" y="1742113"/>
            <a:ext cx="116205" cy="193675"/>
          </a:xfrm>
          <a:custGeom>
            <a:avLst/>
            <a:gdLst/>
            <a:ahLst/>
            <a:cxnLst/>
            <a:rect l="l" t="t" r="r" b="b"/>
            <a:pathLst>
              <a:path w="95250" h="158750" extrusionOk="0">
                <a:moveTo>
                  <a:pt x="79375" y="15875"/>
                </a:moveTo>
                <a:lnTo>
                  <a:pt x="79375" y="24130"/>
                </a:lnTo>
                <a:lnTo>
                  <a:pt x="15875" y="24130"/>
                </a:lnTo>
                <a:lnTo>
                  <a:pt x="15875" y="15875"/>
                </a:lnTo>
                <a:close/>
                <a:moveTo>
                  <a:pt x="79375" y="40005"/>
                </a:moveTo>
                <a:lnTo>
                  <a:pt x="79375" y="119380"/>
                </a:lnTo>
                <a:lnTo>
                  <a:pt x="15875" y="119380"/>
                </a:lnTo>
                <a:lnTo>
                  <a:pt x="15875" y="40005"/>
                </a:lnTo>
                <a:close/>
                <a:moveTo>
                  <a:pt x="79375" y="135255"/>
                </a:moveTo>
                <a:lnTo>
                  <a:pt x="79375" y="142875"/>
                </a:lnTo>
                <a:lnTo>
                  <a:pt x="15875" y="142875"/>
                </a:lnTo>
                <a:lnTo>
                  <a:pt x="15875" y="135255"/>
                </a:lnTo>
                <a:close/>
                <a:moveTo>
                  <a:pt x="15875" y="0"/>
                </a:moveTo>
                <a:cubicBezTo>
                  <a:pt x="6985" y="0"/>
                  <a:pt x="0" y="6985"/>
                  <a:pt x="0" y="15875"/>
                </a:cubicBezTo>
                <a:lnTo>
                  <a:pt x="0" y="142875"/>
                </a:lnTo>
                <a:cubicBezTo>
                  <a:pt x="0" y="151765"/>
                  <a:pt x="6985" y="158750"/>
                  <a:pt x="15875" y="158750"/>
                </a:cubicBezTo>
                <a:lnTo>
                  <a:pt x="79375" y="158750"/>
                </a:lnTo>
                <a:cubicBezTo>
                  <a:pt x="88265" y="158750"/>
                  <a:pt x="95250" y="151765"/>
                  <a:pt x="95250" y="142875"/>
                </a:cubicBezTo>
                <a:lnTo>
                  <a:pt x="95250" y="15875"/>
                </a:lnTo>
                <a:cubicBezTo>
                  <a:pt x="95250" y="6985"/>
                  <a:pt x="88265" y="0"/>
                  <a:pt x="79375" y="0"/>
                </a:cubicBez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4621638" y="2070725"/>
            <a:ext cx="124460" cy="177800"/>
          </a:xfrm>
          <a:custGeom>
            <a:avLst/>
            <a:gdLst/>
            <a:ahLst/>
            <a:cxnLst/>
            <a:rect l="l" t="t" r="r" b="b"/>
            <a:pathLst>
              <a:path w="111125" h="158750" extrusionOk="0">
                <a:moveTo>
                  <a:pt x="55245" y="0"/>
                </a:moveTo>
                <a:cubicBezTo>
                  <a:pt x="24765" y="0"/>
                  <a:pt x="0" y="24765"/>
                  <a:pt x="0" y="55880"/>
                </a:cubicBezTo>
                <a:cubicBezTo>
                  <a:pt x="0" y="97155"/>
                  <a:pt x="55245" y="158750"/>
                  <a:pt x="55245" y="158750"/>
                </a:cubicBezTo>
                <a:cubicBezTo>
                  <a:pt x="55245" y="158750"/>
                  <a:pt x="111125" y="97155"/>
                  <a:pt x="111125" y="55880"/>
                </a:cubicBezTo>
                <a:cubicBezTo>
                  <a:pt x="111125" y="24765"/>
                  <a:pt x="85725" y="0"/>
                  <a:pt x="55245" y="0"/>
                </a:cubicBezTo>
                <a:close/>
                <a:moveTo>
                  <a:pt x="15875" y="55880"/>
                </a:moveTo>
                <a:cubicBezTo>
                  <a:pt x="15875" y="33655"/>
                  <a:pt x="33020" y="15875"/>
                  <a:pt x="55245" y="15875"/>
                </a:cubicBezTo>
                <a:cubicBezTo>
                  <a:pt x="77470" y="15875"/>
                  <a:pt x="95250" y="33655"/>
                  <a:pt x="95250" y="55880"/>
                </a:cubicBezTo>
                <a:cubicBezTo>
                  <a:pt x="95250" y="78740"/>
                  <a:pt x="72390" y="112395"/>
                  <a:pt x="55245" y="133985"/>
                </a:cubicBezTo>
                <a:cubicBezTo>
                  <a:pt x="38735" y="113030"/>
                  <a:pt x="15875" y="78105"/>
                  <a:pt x="15875" y="55880"/>
                </a:cubicBezTo>
                <a:close/>
                <a:moveTo>
                  <a:pt x="35560" y="55880"/>
                </a:moveTo>
                <a:cubicBezTo>
                  <a:pt x="35560" y="44450"/>
                  <a:pt x="44450" y="35560"/>
                  <a:pt x="55245" y="35560"/>
                </a:cubicBezTo>
                <a:cubicBezTo>
                  <a:pt x="62230" y="35560"/>
                  <a:pt x="68580" y="39370"/>
                  <a:pt x="72390" y="45720"/>
                </a:cubicBezTo>
                <a:cubicBezTo>
                  <a:pt x="76200" y="52070"/>
                  <a:pt x="76200" y="59055"/>
                  <a:pt x="72390" y="65405"/>
                </a:cubicBezTo>
                <a:cubicBezTo>
                  <a:pt x="68580" y="71755"/>
                  <a:pt x="62230" y="75565"/>
                  <a:pt x="55245" y="75565"/>
                </a:cubicBezTo>
                <a:cubicBezTo>
                  <a:pt x="44450" y="75565"/>
                  <a:pt x="35560" y="66675"/>
                  <a:pt x="35560" y="55880"/>
                </a:cubicBez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4600110" y="3979677"/>
            <a:ext cx="167521" cy="186134"/>
          </a:xfrm>
          <a:custGeom>
            <a:avLst/>
            <a:gdLst/>
            <a:ahLst/>
            <a:cxnLst/>
            <a:rect l="l" t="t" r="r" b="b"/>
            <a:pathLst>
              <a:path w="142875" h="158750" extrusionOk="0">
                <a:moveTo>
                  <a:pt x="71120" y="13335"/>
                </a:moveTo>
                <a:cubicBezTo>
                  <a:pt x="73025" y="13335"/>
                  <a:pt x="74295" y="14605"/>
                  <a:pt x="75565" y="15875"/>
                </a:cubicBezTo>
                <a:cubicBezTo>
                  <a:pt x="76200" y="16510"/>
                  <a:pt x="76835" y="17780"/>
                  <a:pt x="76835" y="19685"/>
                </a:cubicBezTo>
                <a:cubicBezTo>
                  <a:pt x="76835" y="22860"/>
                  <a:pt x="74295" y="25400"/>
                  <a:pt x="71120" y="25400"/>
                </a:cubicBezTo>
                <a:cubicBezTo>
                  <a:pt x="67945" y="25400"/>
                  <a:pt x="65405" y="22860"/>
                  <a:pt x="65405" y="19685"/>
                </a:cubicBezTo>
                <a:cubicBezTo>
                  <a:pt x="65405" y="17780"/>
                  <a:pt x="66040" y="16510"/>
                  <a:pt x="66675" y="15875"/>
                </a:cubicBezTo>
                <a:cubicBezTo>
                  <a:pt x="67945" y="14605"/>
                  <a:pt x="69215" y="13335"/>
                  <a:pt x="71120" y="13335"/>
                </a:cubicBezTo>
                <a:close/>
                <a:moveTo>
                  <a:pt x="71120" y="55245"/>
                </a:moveTo>
                <a:cubicBezTo>
                  <a:pt x="75565" y="55245"/>
                  <a:pt x="79375" y="59055"/>
                  <a:pt x="79375" y="63500"/>
                </a:cubicBezTo>
                <a:cubicBezTo>
                  <a:pt x="79375" y="67310"/>
                  <a:pt x="75565" y="71120"/>
                  <a:pt x="71120" y="71120"/>
                </a:cubicBezTo>
                <a:cubicBezTo>
                  <a:pt x="66675" y="71120"/>
                  <a:pt x="63500" y="67310"/>
                  <a:pt x="63500" y="63500"/>
                </a:cubicBezTo>
                <a:cubicBezTo>
                  <a:pt x="63500" y="59055"/>
                  <a:pt x="66675" y="55245"/>
                  <a:pt x="71120" y="55245"/>
                </a:cubicBezTo>
                <a:close/>
                <a:moveTo>
                  <a:pt x="71120" y="39370"/>
                </a:moveTo>
                <a:cubicBezTo>
                  <a:pt x="57785" y="39370"/>
                  <a:pt x="47625" y="50165"/>
                  <a:pt x="47625" y="63500"/>
                </a:cubicBezTo>
                <a:cubicBezTo>
                  <a:pt x="47625" y="76200"/>
                  <a:pt x="57785" y="86995"/>
                  <a:pt x="71120" y="86995"/>
                </a:cubicBezTo>
                <a:cubicBezTo>
                  <a:pt x="84455" y="86995"/>
                  <a:pt x="95250" y="76200"/>
                  <a:pt x="95250" y="63500"/>
                </a:cubicBezTo>
                <a:cubicBezTo>
                  <a:pt x="95250" y="50165"/>
                  <a:pt x="84455" y="39370"/>
                  <a:pt x="71120" y="39370"/>
                </a:cubicBezTo>
                <a:close/>
                <a:moveTo>
                  <a:pt x="71120" y="109855"/>
                </a:moveTo>
                <a:cubicBezTo>
                  <a:pt x="81280" y="109855"/>
                  <a:pt x="95250" y="114300"/>
                  <a:pt x="100330" y="118745"/>
                </a:cubicBezTo>
                <a:lnTo>
                  <a:pt x="41910" y="118745"/>
                </a:lnTo>
                <a:cubicBezTo>
                  <a:pt x="47625" y="114300"/>
                  <a:pt x="60960" y="109855"/>
                  <a:pt x="71120" y="109855"/>
                </a:cubicBezTo>
                <a:close/>
                <a:moveTo>
                  <a:pt x="71120" y="93980"/>
                </a:moveTo>
                <a:cubicBezTo>
                  <a:pt x="55245" y="93980"/>
                  <a:pt x="23495" y="102870"/>
                  <a:pt x="23495" y="122555"/>
                </a:cubicBezTo>
                <a:lnTo>
                  <a:pt x="23495" y="134620"/>
                </a:lnTo>
                <a:lnTo>
                  <a:pt x="118745" y="134620"/>
                </a:lnTo>
                <a:lnTo>
                  <a:pt x="118745" y="122555"/>
                </a:lnTo>
                <a:cubicBezTo>
                  <a:pt x="118745" y="102870"/>
                  <a:pt x="86995" y="93980"/>
                  <a:pt x="71120" y="93980"/>
                </a:cubicBezTo>
                <a:close/>
                <a:moveTo>
                  <a:pt x="127000" y="31750"/>
                </a:moveTo>
                <a:lnTo>
                  <a:pt x="127000" y="142875"/>
                </a:lnTo>
                <a:lnTo>
                  <a:pt x="15875" y="142875"/>
                </a:lnTo>
                <a:lnTo>
                  <a:pt x="15875" y="31750"/>
                </a:lnTo>
                <a:close/>
                <a:moveTo>
                  <a:pt x="71120" y="0"/>
                </a:moveTo>
                <a:cubicBezTo>
                  <a:pt x="60960" y="0"/>
                  <a:pt x="52070" y="6350"/>
                  <a:pt x="48895" y="15875"/>
                </a:cubicBezTo>
                <a:lnTo>
                  <a:pt x="15875" y="15875"/>
                </a:lnTo>
                <a:cubicBezTo>
                  <a:pt x="6985" y="15875"/>
                  <a:pt x="0" y="22860"/>
                  <a:pt x="0" y="31750"/>
                </a:cubicBezTo>
                <a:lnTo>
                  <a:pt x="0" y="142875"/>
                </a:lnTo>
                <a:cubicBezTo>
                  <a:pt x="0" y="151130"/>
                  <a:pt x="6985" y="158750"/>
                  <a:pt x="15875" y="158750"/>
                </a:cubicBezTo>
                <a:lnTo>
                  <a:pt x="127000" y="158750"/>
                </a:lnTo>
                <a:cubicBezTo>
                  <a:pt x="135255" y="158750"/>
                  <a:pt x="142875" y="151130"/>
                  <a:pt x="142875" y="142875"/>
                </a:cubicBezTo>
                <a:lnTo>
                  <a:pt x="142875" y="31750"/>
                </a:lnTo>
                <a:cubicBezTo>
                  <a:pt x="142875" y="22860"/>
                  <a:pt x="135255" y="15875"/>
                  <a:pt x="127000" y="15875"/>
                </a:cubicBezTo>
                <a:lnTo>
                  <a:pt x="93345" y="15875"/>
                </a:lnTo>
                <a:cubicBezTo>
                  <a:pt x="90170" y="6350"/>
                  <a:pt x="81280" y="0"/>
                  <a:pt x="71120" y="0"/>
                </a:cubicBez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/>
          <p:nvPr/>
        </p:nvSpPr>
        <p:spPr>
          <a:xfrm>
            <a:off x="4600138" y="4505300"/>
            <a:ext cx="167481" cy="150733"/>
          </a:xfrm>
          <a:custGeom>
            <a:avLst/>
            <a:gdLst/>
            <a:ahLst/>
            <a:cxnLst/>
            <a:rect l="l" t="t" r="r" b="b"/>
            <a:pathLst>
              <a:path w="158750" h="142875" extrusionOk="0">
                <a:moveTo>
                  <a:pt x="142875" y="31750"/>
                </a:moveTo>
                <a:lnTo>
                  <a:pt x="111125" y="31750"/>
                </a:lnTo>
                <a:lnTo>
                  <a:pt x="111125" y="15875"/>
                </a:lnTo>
                <a:lnTo>
                  <a:pt x="95250" y="0"/>
                </a:lnTo>
                <a:lnTo>
                  <a:pt x="63500" y="0"/>
                </a:lnTo>
                <a:lnTo>
                  <a:pt x="47625" y="15875"/>
                </a:lnTo>
                <a:lnTo>
                  <a:pt x="47625" y="31750"/>
                </a:lnTo>
                <a:lnTo>
                  <a:pt x="15875" y="31750"/>
                </a:lnTo>
                <a:cubicBezTo>
                  <a:pt x="6985" y="31750"/>
                  <a:pt x="0" y="38735"/>
                  <a:pt x="0" y="47625"/>
                </a:cubicBezTo>
                <a:lnTo>
                  <a:pt x="0" y="86995"/>
                </a:lnTo>
                <a:cubicBezTo>
                  <a:pt x="0" y="92710"/>
                  <a:pt x="3175" y="97790"/>
                  <a:pt x="8255" y="100965"/>
                </a:cubicBezTo>
                <a:lnTo>
                  <a:pt x="8255" y="127000"/>
                </a:lnTo>
                <a:cubicBezTo>
                  <a:pt x="8255" y="135255"/>
                  <a:pt x="15240" y="142875"/>
                  <a:pt x="24130" y="142875"/>
                </a:cubicBezTo>
                <a:lnTo>
                  <a:pt x="135255" y="142875"/>
                </a:lnTo>
                <a:cubicBezTo>
                  <a:pt x="143510" y="142875"/>
                  <a:pt x="151130" y="135255"/>
                  <a:pt x="151130" y="127000"/>
                </a:cubicBezTo>
                <a:lnTo>
                  <a:pt x="151130" y="100965"/>
                </a:lnTo>
                <a:cubicBezTo>
                  <a:pt x="155575" y="97790"/>
                  <a:pt x="158750" y="92710"/>
                  <a:pt x="158750" y="86995"/>
                </a:cubicBezTo>
                <a:lnTo>
                  <a:pt x="158750" y="47625"/>
                </a:lnTo>
                <a:cubicBezTo>
                  <a:pt x="158750" y="38735"/>
                  <a:pt x="151765" y="31750"/>
                  <a:pt x="142875" y="31750"/>
                </a:cubicBezTo>
                <a:close/>
                <a:moveTo>
                  <a:pt x="63500" y="15875"/>
                </a:moveTo>
                <a:lnTo>
                  <a:pt x="95250" y="15875"/>
                </a:lnTo>
                <a:lnTo>
                  <a:pt x="95250" y="31750"/>
                </a:lnTo>
                <a:lnTo>
                  <a:pt x="63500" y="31750"/>
                </a:lnTo>
                <a:close/>
                <a:moveTo>
                  <a:pt x="142875" y="47625"/>
                </a:moveTo>
                <a:lnTo>
                  <a:pt x="15875" y="47625"/>
                </a:lnTo>
                <a:lnTo>
                  <a:pt x="15875" y="86995"/>
                </a:lnTo>
                <a:lnTo>
                  <a:pt x="55880" y="86995"/>
                </a:lnTo>
                <a:lnTo>
                  <a:pt x="55880" y="63500"/>
                </a:lnTo>
                <a:lnTo>
                  <a:pt x="103505" y="63500"/>
                </a:lnTo>
                <a:lnTo>
                  <a:pt x="103505" y="86995"/>
                </a:lnTo>
                <a:lnTo>
                  <a:pt x="142875" y="86995"/>
                </a:lnTo>
                <a:close/>
                <a:moveTo>
                  <a:pt x="87630" y="95250"/>
                </a:moveTo>
                <a:lnTo>
                  <a:pt x="71755" y="95250"/>
                </a:lnTo>
                <a:lnTo>
                  <a:pt x="71755" y="79375"/>
                </a:lnTo>
                <a:lnTo>
                  <a:pt x="87630" y="79375"/>
                </a:lnTo>
                <a:close/>
                <a:moveTo>
                  <a:pt x="24130" y="127000"/>
                </a:moveTo>
                <a:lnTo>
                  <a:pt x="135255" y="127000"/>
                </a:lnTo>
                <a:lnTo>
                  <a:pt x="135255" y="102870"/>
                </a:lnTo>
                <a:lnTo>
                  <a:pt x="103505" y="102870"/>
                </a:lnTo>
                <a:lnTo>
                  <a:pt x="103505" y="111125"/>
                </a:lnTo>
                <a:lnTo>
                  <a:pt x="55880" y="111125"/>
                </a:lnTo>
                <a:lnTo>
                  <a:pt x="55880" y="102870"/>
                </a:lnTo>
                <a:lnTo>
                  <a:pt x="24130" y="102870"/>
                </a:ln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4581038" y="4960737"/>
            <a:ext cx="197326" cy="161449"/>
          </a:xfrm>
          <a:custGeom>
            <a:avLst/>
            <a:gdLst/>
            <a:ahLst/>
            <a:cxnLst/>
            <a:rect l="l" t="t" r="r" b="b"/>
            <a:pathLst>
              <a:path w="174625" h="142875" extrusionOk="0">
                <a:moveTo>
                  <a:pt x="86995" y="0"/>
                </a:moveTo>
                <a:lnTo>
                  <a:pt x="0" y="47625"/>
                </a:lnTo>
                <a:lnTo>
                  <a:pt x="31750" y="64770"/>
                </a:lnTo>
                <a:lnTo>
                  <a:pt x="31750" y="112395"/>
                </a:lnTo>
                <a:lnTo>
                  <a:pt x="86995" y="142875"/>
                </a:lnTo>
                <a:lnTo>
                  <a:pt x="142875" y="112395"/>
                </a:lnTo>
                <a:lnTo>
                  <a:pt x="142875" y="64770"/>
                </a:lnTo>
                <a:lnTo>
                  <a:pt x="158750" y="55880"/>
                </a:lnTo>
                <a:lnTo>
                  <a:pt x="158750" y="111125"/>
                </a:lnTo>
                <a:lnTo>
                  <a:pt x="174625" y="111125"/>
                </a:lnTo>
                <a:lnTo>
                  <a:pt x="174625" y="47625"/>
                </a:lnTo>
                <a:close/>
                <a:moveTo>
                  <a:pt x="140970" y="47625"/>
                </a:moveTo>
                <a:lnTo>
                  <a:pt x="86995" y="76835"/>
                </a:lnTo>
                <a:lnTo>
                  <a:pt x="33020" y="47625"/>
                </a:lnTo>
                <a:lnTo>
                  <a:pt x="86995" y="17780"/>
                </a:lnTo>
                <a:close/>
                <a:moveTo>
                  <a:pt x="86995" y="124460"/>
                </a:moveTo>
                <a:lnTo>
                  <a:pt x="127000" y="102870"/>
                </a:lnTo>
                <a:lnTo>
                  <a:pt x="127000" y="73025"/>
                </a:lnTo>
                <a:lnTo>
                  <a:pt x="86995" y="95250"/>
                </a:lnTo>
                <a:lnTo>
                  <a:pt x="47625" y="73025"/>
                </a:lnTo>
                <a:lnTo>
                  <a:pt x="47625" y="102870"/>
                </a:ln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4599948" y="5672250"/>
            <a:ext cx="167878" cy="16787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15875" y="0"/>
                </a:moveTo>
                <a:lnTo>
                  <a:pt x="142875" y="0"/>
                </a:lnTo>
                <a:cubicBezTo>
                  <a:pt x="151765" y="0"/>
                  <a:pt x="158750" y="6985"/>
                  <a:pt x="158750" y="15875"/>
                </a:cubicBezTo>
                <a:lnTo>
                  <a:pt x="158750" y="111125"/>
                </a:lnTo>
                <a:cubicBezTo>
                  <a:pt x="158750" y="120015"/>
                  <a:pt x="151765" y="127000"/>
                  <a:pt x="142875" y="127000"/>
                </a:cubicBezTo>
                <a:lnTo>
                  <a:pt x="31750" y="127000"/>
                </a:lnTo>
                <a:lnTo>
                  <a:pt x="0" y="158750"/>
                </a:lnTo>
                <a:lnTo>
                  <a:pt x="0" y="15875"/>
                </a:lnTo>
                <a:cubicBezTo>
                  <a:pt x="0" y="6985"/>
                  <a:pt x="6985" y="0"/>
                  <a:pt x="15875" y="0"/>
                </a:cubicBezTo>
                <a:close/>
                <a:moveTo>
                  <a:pt x="25400" y="111125"/>
                </a:moveTo>
                <a:lnTo>
                  <a:pt x="142875" y="111125"/>
                </a:lnTo>
                <a:lnTo>
                  <a:pt x="142875" y="15875"/>
                </a:lnTo>
                <a:lnTo>
                  <a:pt x="15875" y="15875"/>
                </a:lnTo>
                <a:lnTo>
                  <a:pt x="15875" y="120650"/>
                </a:lnTo>
                <a:lnTo>
                  <a:pt x="20320" y="115570"/>
                </a:lnTo>
                <a:close/>
                <a:moveTo>
                  <a:pt x="67310" y="95250"/>
                </a:moveTo>
                <a:lnTo>
                  <a:pt x="127000" y="95250"/>
                </a:lnTo>
                <a:lnTo>
                  <a:pt x="127000" y="79375"/>
                </a:lnTo>
                <a:lnTo>
                  <a:pt x="83185" y="79375"/>
                </a:lnTo>
                <a:close/>
                <a:moveTo>
                  <a:pt x="98425" y="43180"/>
                </a:moveTo>
                <a:cubicBezTo>
                  <a:pt x="99695" y="44450"/>
                  <a:pt x="99695" y="46990"/>
                  <a:pt x="98425" y="48895"/>
                </a:cubicBezTo>
                <a:lnTo>
                  <a:pt x="51435" y="95250"/>
                </a:lnTo>
                <a:lnTo>
                  <a:pt x="31750" y="95250"/>
                </a:lnTo>
                <a:lnTo>
                  <a:pt x="31750" y="75565"/>
                </a:lnTo>
                <a:lnTo>
                  <a:pt x="78740" y="29210"/>
                </a:lnTo>
                <a:cubicBezTo>
                  <a:pt x="80010" y="27305"/>
                  <a:pt x="82550" y="27305"/>
                  <a:pt x="83820" y="29210"/>
                </a:cubicBez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4581055" y="7800575"/>
            <a:ext cx="197286" cy="197286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104384" y="13896"/>
                </a:moveTo>
                <a:cubicBezTo>
                  <a:pt x="154325" y="13896"/>
                  <a:pt x="194838" y="54377"/>
                  <a:pt x="194838" y="104351"/>
                </a:cubicBezTo>
                <a:lnTo>
                  <a:pt x="194871" y="104384"/>
                </a:lnTo>
                <a:cubicBezTo>
                  <a:pt x="194871" y="145746"/>
                  <a:pt x="167177" y="180584"/>
                  <a:pt x="129305" y="191413"/>
                </a:cubicBezTo>
                <a:lnTo>
                  <a:pt x="128653" y="191544"/>
                </a:lnTo>
                <a:lnTo>
                  <a:pt x="128653" y="157717"/>
                </a:lnTo>
                <a:cubicBezTo>
                  <a:pt x="128653" y="149693"/>
                  <a:pt x="126467" y="143821"/>
                  <a:pt x="122194" y="140102"/>
                </a:cubicBezTo>
                <a:cubicBezTo>
                  <a:pt x="126957" y="139613"/>
                  <a:pt x="131328" y="138830"/>
                  <a:pt x="135536" y="137721"/>
                </a:cubicBezTo>
                <a:lnTo>
                  <a:pt x="135536" y="137721"/>
                </a:lnTo>
                <a:lnTo>
                  <a:pt x="134916" y="137852"/>
                </a:lnTo>
                <a:cubicBezTo>
                  <a:pt x="139313" y="136655"/>
                  <a:pt x="143165" y="134978"/>
                  <a:pt x="146727" y="132948"/>
                </a:cubicBezTo>
                <a:lnTo>
                  <a:pt x="146727" y="132948"/>
                </a:lnTo>
                <a:lnTo>
                  <a:pt x="146594" y="133024"/>
                </a:lnTo>
                <a:cubicBezTo>
                  <a:pt x="150541" y="130838"/>
                  <a:pt x="153835" y="128066"/>
                  <a:pt x="156608" y="124804"/>
                </a:cubicBezTo>
                <a:lnTo>
                  <a:pt x="156641" y="124771"/>
                </a:lnTo>
                <a:cubicBezTo>
                  <a:pt x="159348" y="121509"/>
                  <a:pt x="161534" y="117138"/>
                  <a:pt x="163230" y="111723"/>
                </a:cubicBezTo>
                <a:cubicBezTo>
                  <a:pt x="164926" y="106308"/>
                  <a:pt x="165742" y="100045"/>
                  <a:pt x="165742" y="93032"/>
                </a:cubicBezTo>
                <a:cubicBezTo>
                  <a:pt x="165742" y="83018"/>
                  <a:pt x="162480" y="74504"/>
                  <a:pt x="155923" y="67491"/>
                </a:cubicBezTo>
                <a:cubicBezTo>
                  <a:pt x="158989" y="59923"/>
                  <a:pt x="158663" y="51507"/>
                  <a:pt x="154944" y="42145"/>
                </a:cubicBezTo>
                <a:cubicBezTo>
                  <a:pt x="154237" y="41926"/>
                  <a:pt x="153432" y="41816"/>
                  <a:pt x="152529" y="41816"/>
                </a:cubicBezTo>
                <a:cubicBezTo>
                  <a:pt x="150478" y="41816"/>
                  <a:pt x="147923" y="42382"/>
                  <a:pt x="144865" y="43515"/>
                </a:cubicBezTo>
                <a:cubicBezTo>
                  <a:pt x="140461" y="45146"/>
                  <a:pt x="136710" y="46973"/>
                  <a:pt x="133154" y="49126"/>
                </a:cubicBezTo>
                <a:lnTo>
                  <a:pt x="133448" y="48962"/>
                </a:lnTo>
                <a:lnTo>
                  <a:pt x="133448" y="48962"/>
                </a:lnTo>
                <a:lnTo>
                  <a:pt x="128718" y="51931"/>
                </a:lnTo>
                <a:cubicBezTo>
                  <a:pt x="121574" y="49908"/>
                  <a:pt x="113354" y="48734"/>
                  <a:pt x="104873" y="48734"/>
                </a:cubicBezTo>
                <a:cubicBezTo>
                  <a:pt x="96615" y="48734"/>
                  <a:pt x="88635" y="49847"/>
                  <a:pt x="81024" y="51924"/>
                </a:cubicBezTo>
                <a:lnTo>
                  <a:pt x="81024" y="51924"/>
                </a:lnTo>
                <a:cubicBezTo>
                  <a:pt x="76787" y="43863"/>
                  <a:pt x="67529" y="41622"/>
                  <a:pt x="60320" y="41622"/>
                </a:cubicBezTo>
                <a:cubicBezTo>
                  <a:pt x="58200" y="41622"/>
                  <a:pt x="56257" y="41816"/>
                  <a:pt x="54671" y="42112"/>
                </a:cubicBezTo>
                <a:cubicBezTo>
                  <a:pt x="50039" y="49484"/>
                  <a:pt x="50593" y="61162"/>
                  <a:pt x="53823" y="67425"/>
                </a:cubicBezTo>
                <a:cubicBezTo>
                  <a:pt x="47299" y="74504"/>
                  <a:pt x="44004" y="83018"/>
                  <a:pt x="44004" y="92999"/>
                </a:cubicBezTo>
                <a:cubicBezTo>
                  <a:pt x="44004" y="100045"/>
                  <a:pt x="44852" y="106243"/>
                  <a:pt x="46516" y="111625"/>
                </a:cubicBezTo>
                <a:cubicBezTo>
                  <a:pt x="48245" y="117007"/>
                  <a:pt x="50398" y="121346"/>
                  <a:pt x="53040" y="124673"/>
                </a:cubicBezTo>
                <a:cubicBezTo>
                  <a:pt x="55780" y="128066"/>
                  <a:pt x="59107" y="130838"/>
                  <a:pt x="62858" y="132926"/>
                </a:cubicBezTo>
                <a:lnTo>
                  <a:pt x="63022" y="132991"/>
                </a:lnTo>
                <a:cubicBezTo>
                  <a:pt x="66381" y="134948"/>
                  <a:pt x="70263" y="136645"/>
                  <a:pt x="74341" y="137786"/>
                </a:cubicBezTo>
                <a:lnTo>
                  <a:pt x="74699" y="137852"/>
                </a:lnTo>
                <a:cubicBezTo>
                  <a:pt x="78320" y="138830"/>
                  <a:pt x="82659" y="139613"/>
                  <a:pt x="87062" y="140070"/>
                </a:cubicBezTo>
                <a:lnTo>
                  <a:pt x="87421" y="140102"/>
                </a:lnTo>
                <a:cubicBezTo>
                  <a:pt x="84127" y="143071"/>
                  <a:pt x="82072" y="147344"/>
                  <a:pt x="81354" y="152889"/>
                </a:cubicBezTo>
                <a:cubicBezTo>
                  <a:pt x="79756" y="153672"/>
                  <a:pt x="77864" y="154325"/>
                  <a:pt x="75906" y="154749"/>
                </a:cubicBezTo>
                <a:lnTo>
                  <a:pt x="75743" y="154781"/>
                </a:lnTo>
                <a:cubicBezTo>
                  <a:pt x="73754" y="155173"/>
                  <a:pt x="71470" y="155401"/>
                  <a:pt x="69154" y="155401"/>
                </a:cubicBezTo>
                <a:lnTo>
                  <a:pt x="68697" y="155401"/>
                </a:lnTo>
                <a:cubicBezTo>
                  <a:pt x="65957" y="155401"/>
                  <a:pt x="63250" y="154488"/>
                  <a:pt x="60542" y="152694"/>
                </a:cubicBezTo>
                <a:cubicBezTo>
                  <a:pt x="57868" y="150899"/>
                  <a:pt x="55584" y="148323"/>
                  <a:pt x="53660" y="144963"/>
                </a:cubicBezTo>
                <a:cubicBezTo>
                  <a:pt x="52094" y="142353"/>
                  <a:pt x="50104" y="140168"/>
                  <a:pt x="47690" y="138537"/>
                </a:cubicBezTo>
                <a:lnTo>
                  <a:pt x="47625" y="138504"/>
                </a:lnTo>
                <a:cubicBezTo>
                  <a:pt x="45179" y="136840"/>
                  <a:pt x="43123" y="135862"/>
                  <a:pt x="41460" y="135536"/>
                </a:cubicBezTo>
                <a:lnTo>
                  <a:pt x="40318" y="135275"/>
                </a:lnTo>
                <a:lnTo>
                  <a:pt x="39698" y="135209"/>
                </a:lnTo>
                <a:cubicBezTo>
                  <a:pt x="38622" y="135209"/>
                  <a:pt x="37643" y="135829"/>
                  <a:pt x="37154" y="136742"/>
                </a:cubicBezTo>
                <a:lnTo>
                  <a:pt x="36991" y="137036"/>
                </a:lnTo>
                <a:lnTo>
                  <a:pt x="36665" y="138341"/>
                </a:lnTo>
                <a:cubicBezTo>
                  <a:pt x="36665" y="139483"/>
                  <a:pt x="37350" y="140494"/>
                  <a:pt x="38328" y="140950"/>
                </a:cubicBezTo>
                <a:cubicBezTo>
                  <a:pt x="40155" y="141766"/>
                  <a:pt x="41949" y="143364"/>
                  <a:pt x="43711" y="145680"/>
                </a:cubicBezTo>
                <a:cubicBezTo>
                  <a:pt x="45179" y="147507"/>
                  <a:pt x="46483" y="149595"/>
                  <a:pt x="47527" y="151845"/>
                </a:cubicBezTo>
                <a:lnTo>
                  <a:pt x="47625" y="152041"/>
                </a:lnTo>
                <a:lnTo>
                  <a:pt x="48897" y="154912"/>
                </a:lnTo>
                <a:cubicBezTo>
                  <a:pt x="49941" y="158011"/>
                  <a:pt x="51833" y="160620"/>
                  <a:pt x="54312" y="162512"/>
                </a:cubicBezTo>
                <a:lnTo>
                  <a:pt x="54345" y="162577"/>
                </a:lnTo>
                <a:cubicBezTo>
                  <a:pt x="56661" y="164404"/>
                  <a:pt x="59499" y="165709"/>
                  <a:pt x="62532" y="166263"/>
                </a:cubicBezTo>
                <a:lnTo>
                  <a:pt x="62663" y="166263"/>
                </a:lnTo>
                <a:cubicBezTo>
                  <a:pt x="65240" y="166753"/>
                  <a:pt x="68208" y="167079"/>
                  <a:pt x="71274" y="167144"/>
                </a:cubicBezTo>
                <a:lnTo>
                  <a:pt x="72449" y="167144"/>
                </a:lnTo>
                <a:cubicBezTo>
                  <a:pt x="74453" y="167144"/>
                  <a:pt x="76365" y="166989"/>
                  <a:pt x="78274" y="166679"/>
                </a:cubicBezTo>
                <a:lnTo>
                  <a:pt x="78274" y="166679"/>
                </a:lnTo>
                <a:lnTo>
                  <a:pt x="78222" y="166688"/>
                </a:lnTo>
                <a:lnTo>
                  <a:pt x="78222" y="166688"/>
                </a:lnTo>
                <a:lnTo>
                  <a:pt x="78418" y="166655"/>
                </a:lnTo>
                <a:lnTo>
                  <a:pt x="78418" y="166655"/>
                </a:lnTo>
                <a:cubicBezTo>
                  <a:pt x="78370" y="166663"/>
                  <a:pt x="78322" y="166671"/>
                  <a:pt x="78274" y="166679"/>
                </a:cubicBezTo>
                <a:lnTo>
                  <a:pt x="78274" y="166679"/>
                </a:lnTo>
                <a:lnTo>
                  <a:pt x="81060" y="166198"/>
                </a:lnTo>
                <a:cubicBezTo>
                  <a:pt x="81060" y="169330"/>
                  <a:pt x="81093" y="173016"/>
                  <a:pt x="81126" y="177256"/>
                </a:cubicBezTo>
                <a:cubicBezTo>
                  <a:pt x="81191" y="179801"/>
                  <a:pt x="81191" y="186781"/>
                  <a:pt x="81191" y="191935"/>
                </a:cubicBezTo>
                <a:cubicBezTo>
                  <a:pt x="42243" y="181301"/>
                  <a:pt x="13961" y="146137"/>
                  <a:pt x="13961" y="104384"/>
                </a:cubicBezTo>
                <a:cubicBezTo>
                  <a:pt x="13961" y="67164"/>
                  <a:pt x="36469" y="35132"/>
                  <a:pt x="68600" y="21236"/>
                </a:cubicBezTo>
                <a:lnTo>
                  <a:pt x="69154" y="21040"/>
                </a:lnTo>
                <a:cubicBezTo>
                  <a:pt x="79560" y="16506"/>
                  <a:pt x="91662" y="13896"/>
                  <a:pt x="104384" y="13896"/>
                </a:cubicBezTo>
                <a:close/>
                <a:moveTo>
                  <a:pt x="104384" y="0"/>
                </a:moveTo>
                <a:cubicBezTo>
                  <a:pt x="46744" y="0"/>
                  <a:pt x="0" y="46744"/>
                  <a:pt x="0" y="104384"/>
                </a:cubicBezTo>
                <a:cubicBezTo>
                  <a:pt x="0" y="162055"/>
                  <a:pt x="46744" y="208767"/>
                  <a:pt x="104384" y="208767"/>
                </a:cubicBezTo>
                <a:cubicBezTo>
                  <a:pt x="162055" y="208767"/>
                  <a:pt x="208767" y="162055"/>
                  <a:pt x="208767" y="104384"/>
                </a:cubicBezTo>
                <a:cubicBezTo>
                  <a:pt x="208767" y="46744"/>
                  <a:pt x="162055" y="0"/>
                  <a:pt x="104384" y="0"/>
                </a:cubicBezTo>
                <a:close/>
              </a:path>
            </a:pathLst>
          </a:custGeom>
          <a:solidFill>
            <a:srgbClr val="6CB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"/>
          <p:cNvGrpSpPr/>
          <p:nvPr/>
        </p:nvGrpSpPr>
        <p:grpSpPr>
          <a:xfrm>
            <a:off x="4585530" y="7255763"/>
            <a:ext cx="192306" cy="192306"/>
            <a:chOff x="1190625" y="238125"/>
            <a:chExt cx="5225700" cy="5225700"/>
          </a:xfrm>
        </p:grpSpPr>
        <p:sp>
          <p:nvSpPr>
            <p:cNvPr id="300" name="Google Shape;300;p2"/>
            <p:cNvSpPr/>
            <p:nvPr/>
          </p:nvSpPr>
          <p:spPr>
            <a:xfrm>
              <a:off x="1190625" y="238125"/>
              <a:ext cx="5225700" cy="5225700"/>
            </a:xfrm>
            <a:custGeom>
              <a:avLst/>
              <a:gdLst/>
              <a:ahLst/>
              <a:cxnLst/>
              <a:rect l="l" t="t" r="r" b="b"/>
              <a:pathLst>
                <a:path w="209028" h="209028" extrusionOk="0">
                  <a:moveTo>
                    <a:pt x="104514" y="13064"/>
                  </a:moveTo>
                  <a:cubicBezTo>
                    <a:pt x="154942" y="13064"/>
                    <a:pt x="195963" y="54347"/>
                    <a:pt x="195963" y="104514"/>
                  </a:cubicBezTo>
                  <a:cubicBezTo>
                    <a:pt x="195963" y="154942"/>
                    <a:pt x="154942" y="195963"/>
                    <a:pt x="104514" y="195963"/>
                  </a:cubicBezTo>
                  <a:cubicBezTo>
                    <a:pt x="54347" y="195963"/>
                    <a:pt x="13064" y="154942"/>
                    <a:pt x="13064" y="104514"/>
                  </a:cubicBezTo>
                  <a:cubicBezTo>
                    <a:pt x="13064" y="54347"/>
                    <a:pt x="54347" y="13064"/>
                    <a:pt x="104514" y="13064"/>
                  </a:cubicBezTo>
                  <a:close/>
                  <a:moveTo>
                    <a:pt x="104514" y="0"/>
                  </a:moveTo>
                  <a:cubicBezTo>
                    <a:pt x="47031" y="0"/>
                    <a:pt x="0" y="47031"/>
                    <a:pt x="0" y="104514"/>
                  </a:cubicBezTo>
                  <a:cubicBezTo>
                    <a:pt x="0" y="161996"/>
                    <a:pt x="47031" y="209027"/>
                    <a:pt x="104514" y="209027"/>
                  </a:cubicBezTo>
                  <a:cubicBezTo>
                    <a:pt x="161996" y="209027"/>
                    <a:pt x="209027" y="161996"/>
                    <a:pt x="209027" y="104514"/>
                  </a:cubicBezTo>
                  <a:cubicBezTo>
                    <a:pt x="209027" y="47031"/>
                    <a:pt x="161996" y="0"/>
                    <a:pt x="104514" y="0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621150" y="2361050"/>
              <a:ext cx="503000" cy="1633050"/>
            </a:xfrm>
            <a:custGeom>
              <a:avLst/>
              <a:gdLst/>
              <a:ahLst/>
              <a:cxnLst/>
              <a:rect l="l" t="t" r="r" b="b"/>
              <a:pathLst>
                <a:path w="20120" h="65322" extrusionOk="0">
                  <a:moveTo>
                    <a:pt x="0" y="0"/>
                  </a:moveTo>
                  <a:lnTo>
                    <a:pt x="0" y="65321"/>
                  </a:lnTo>
                  <a:lnTo>
                    <a:pt x="20119" y="65321"/>
                  </a:lnTo>
                  <a:lnTo>
                    <a:pt x="20119" y="0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581950" y="1544525"/>
              <a:ext cx="587925" cy="587925"/>
            </a:xfrm>
            <a:custGeom>
              <a:avLst/>
              <a:gdLst/>
              <a:ahLst/>
              <a:cxnLst/>
              <a:rect l="l" t="t" r="r" b="b"/>
              <a:pathLst>
                <a:path w="23517" h="23517" extrusionOk="0">
                  <a:moveTo>
                    <a:pt x="11758" y="1"/>
                  </a:moveTo>
                  <a:cubicBezTo>
                    <a:pt x="5226" y="1"/>
                    <a:pt x="1" y="5227"/>
                    <a:pt x="1" y="11759"/>
                  </a:cubicBezTo>
                  <a:cubicBezTo>
                    <a:pt x="1" y="18291"/>
                    <a:pt x="5226" y="23516"/>
                    <a:pt x="11758" y="23516"/>
                  </a:cubicBezTo>
                  <a:cubicBezTo>
                    <a:pt x="18290" y="23516"/>
                    <a:pt x="23516" y="18291"/>
                    <a:pt x="23516" y="11759"/>
                  </a:cubicBezTo>
                  <a:cubicBezTo>
                    <a:pt x="23516" y="5227"/>
                    <a:pt x="18290" y="1"/>
                    <a:pt x="11758" y="1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450725" y="2321550"/>
              <a:ext cx="1587325" cy="1672550"/>
            </a:xfrm>
            <a:custGeom>
              <a:avLst/>
              <a:gdLst/>
              <a:ahLst/>
              <a:cxnLst/>
              <a:rect l="l" t="t" r="r" b="b"/>
              <a:pathLst>
                <a:path w="63493" h="66902" extrusionOk="0">
                  <a:moveTo>
                    <a:pt x="38194" y="0"/>
                  </a:moveTo>
                  <a:cubicBezTo>
                    <a:pt x="30621" y="0"/>
                    <a:pt x="23393" y="3884"/>
                    <a:pt x="19597" y="10464"/>
                  </a:cubicBezTo>
                  <a:lnTo>
                    <a:pt x="19335" y="10464"/>
                  </a:lnTo>
                  <a:lnTo>
                    <a:pt x="19335" y="1580"/>
                  </a:lnTo>
                  <a:lnTo>
                    <a:pt x="0" y="1580"/>
                  </a:lnTo>
                  <a:lnTo>
                    <a:pt x="0" y="66901"/>
                  </a:lnTo>
                  <a:lnTo>
                    <a:pt x="20381" y="66901"/>
                  </a:lnTo>
                  <a:lnTo>
                    <a:pt x="20381" y="34241"/>
                  </a:lnTo>
                  <a:cubicBezTo>
                    <a:pt x="20381" y="25880"/>
                    <a:pt x="21948" y="17519"/>
                    <a:pt x="32400" y="17519"/>
                  </a:cubicBezTo>
                  <a:cubicBezTo>
                    <a:pt x="42851" y="17519"/>
                    <a:pt x="42851" y="27448"/>
                    <a:pt x="42851" y="35025"/>
                  </a:cubicBezTo>
                  <a:lnTo>
                    <a:pt x="42851" y="66901"/>
                  </a:lnTo>
                  <a:lnTo>
                    <a:pt x="63492" y="66901"/>
                  </a:lnTo>
                  <a:lnTo>
                    <a:pt x="63492" y="31367"/>
                  </a:lnTo>
                  <a:cubicBezTo>
                    <a:pt x="63492" y="13338"/>
                    <a:pt x="59573" y="13"/>
                    <a:pt x="38932" y="13"/>
                  </a:cubicBezTo>
                  <a:cubicBezTo>
                    <a:pt x="38686" y="4"/>
                    <a:pt x="38440" y="0"/>
                    <a:pt x="38194" y="0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"/>
          <p:cNvGrpSpPr/>
          <p:nvPr/>
        </p:nvGrpSpPr>
        <p:grpSpPr>
          <a:xfrm>
            <a:off x="4581055" y="8087005"/>
            <a:ext cx="197009" cy="197009"/>
            <a:chOff x="1190625" y="238125"/>
            <a:chExt cx="5225700" cy="5225700"/>
          </a:xfrm>
        </p:grpSpPr>
        <p:sp>
          <p:nvSpPr>
            <p:cNvPr id="305" name="Google Shape;305;p2"/>
            <p:cNvSpPr/>
            <p:nvPr/>
          </p:nvSpPr>
          <p:spPr>
            <a:xfrm>
              <a:off x="1190625" y="238125"/>
              <a:ext cx="5225700" cy="5225700"/>
            </a:xfrm>
            <a:custGeom>
              <a:avLst/>
              <a:gdLst/>
              <a:ahLst/>
              <a:cxnLst/>
              <a:rect l="l" t="t" r="r" b="b"/>
              <a:pathLst>
                <a:path w="209028" h="209028" extrusionOk="0">
                  <a:moveTo>
                    <a:pt x="104514" y="13064"/>
                  </a:moveTo>
                  <a:cubicBezTo>
                    <a:pt x="154942" y="13064"/>
                    <a:pt x="195963" y="54347"/>
                    <a:pt x="195963" y="104514"/>
                  </a:cubicBezTo>
                  <a:cubicBezTo>
                    <a:pt x="195963" y="154942"/>
                    <a:pt x="154942" y="195963"/>
                    <a:pt x="104514" y="195963"/>
                  </a:cubicBezTo>
                  <a:cubicBezTo>
                    <a:pt x="54347" y="195963"/>
                    <a:pt x="13064" y="154942"/>
                    <a:pt x="13064" y="104514"/>
                  </a:cubicBezTo>
                  <a:cubicBezTo>
                    <a:pt x="13064" y="54347"/>
                    <a:pt x="54347" y="13064"/>
                    <a:pt x="104514" y="13064"/>
                  </a:cubicBezTo>
                  <a:close/>
                  <a:moveTo>
                    <a:pt x="104514" y="0"/>
                  </a:moveTo>
                  <a:cubicBezTo>
                    <a:pt x="47031" y="0"/>
                    <a:pt x="0" y="47031"/>
                    <a:pt x="0" y="104514"/>
                  </a:cubicBezTo>
                  <a:cubicBezTo>
                    <a:pt x="0" y="161996"/>
                    <a:pt x="47031" y="209027"/>
                    <a:pt x="104514" y="209027"/>
                  </a:cubicBezTo>
                  <a:cubicBezTo>
                    <a:pt x="161996" y="209027"/>
                    <a:pt x="209027" y="161996"/>
                    <a:pt x="209027" y="104514"/>
                  </a:cubicBezTo>
                  <a:cubicBezTo>
                    <a:pt x="209027" y="47031"/>
                    <a:pt x="161996" y="0"/>
                    <a:pt x="104514" y="0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503575" y="1792400"/>
              <a:ext cx="2606325" cy="2129850"/>
            </a:xfrm>
            <a:custGeom>
              <a:avLst/>
              <a:gdLst/>
              <a:ahLst/>
              <a:cxnLst/>
              <a:rect l="l" t="t" r="r" b="b"/>
              <a:pathLst>
                <a:path w="104253" h="85194" extrusionOk="0">
                  <a:moveTo>
                    <a:pt x="72192" y="1"/>
                  </a:moveTo>
                  <a:cubicBezTo>
                    <a:pt x="66959" y="1"/>
                    <a:pt x="61716" y="1903"/>
                    <a:pt x="57483" y="5763"/>
                  </a:cubicBezTo>
                  <a:cubicBezTo>
                    <a:pt x="53302" y="9682"/>
                    <a:pt x="50689" y="15692"/>
                    <a:pt x="50689" y="21440"/>
                  </a:cubicBezTo>
                  <a:cubicBezTo>
                    <a:pt x="50689" y="23008"/>
                    <a:pt x="50951" y="24837"/>
                    <a:pt x="51473" y="26404"/>
                  </a:cubicBezTo>
                  <a:cubicBezTo>
                    <a:pt x="33967" y="25621"/>
                    <a:pt x="18029" y="17521"/>
                    <a:pt x="7055" y="3934"/>
                  </a:cubicBezTo>
                  <a:lnTo>
                    <a:pt x="7055" y="3934"/>
                  </a:lnTo>
                  <a:cubicBezTo>
                    <a:pt x="1045" y="13601"/>
                    <a:pt x="3919" y="26143"/>
                    <a:pt x="13587" y="32675"/>
                  </a:cubicBezTo>
                  <a:cubicBezTo>
                    <a:pt x="9929" y="32675"/>
                    <a:pt x="6532" y="31630"/>
                    <a:pt x="3658" y="30062"/>
                  </a:cubicBezTo>
                  <a:lnTo>
                    <a:pt x="3658" y="30324"/>
                  </a:lnTo>
                  <a:cubicBezTo>
                    <a:pt x="3658" y="40514"/>
                    <a:pt x="10974" y="49136"/>
                    <a:pt x="20903" y="51226"/>
                  </a:cubicBezTo>
                  <a:cubicBezTo>
                    <a:pt x="19074" y="51749"/>
                    <a:pt x="17506" y="51749"/>
                    <a:pt x="15416" y="51749"/>
                  </a:cubicBezTo>
                  <a:cubicBezTo>
                    <a:pt x="14109" y="51749"/>
                    <a:pt x="12803" y="51749"/>
                    <a:pt x="11497" y="51488"/>
                  </a:cubicBezTo>
                  <a:lnTo>
                    <a:pt x="11497" y="51488"/>
                  </a:lnTo>
                  <a:cubicBezTo>
                    <a:pt x="14371" y="60371"/>
                    <a:pt x="22209" y="66120"/>
                    <a:pt x="31354" y="66642"/>
                  </a:cubicBezTo>
                  <a:cubicBezTo>
                    <a:pt x="24038" y="72390"/>
                    <a:pt x="14371" y="75787"/>
                    <a:pt x="4965" y="75787"/>
                  </a:cubicBezTo>
                  <a:cubicBezTo>
                    <a:pt x="3397" y="75787"/>
                    <a:pt x="1829" y="75787"/>
                    <a:pt x="0" y="75265"/>
                  </a:cubicBezTo>
                  <a:lnTo>
                    <a:pt x="0" y="75265"/>
                  </a:lnTo>
                  <a:cubicBezTo>
                    <a:pt x="9929" y="81535"/>
                    <a:pt x="21425" y="85193"/>
                    <a:pt x="33183" y="85193"/>
                  </a:cubicBezTo>
                  <a:cubicBezTo>
                    <a:pt x="72637" y="85193"/>
                    <a:pt x="94062" y="52533"/>
                    <a:pt x="94062" y="24053"/>
                  </a:cubicBezTo>
                  <a:lnTo>
                    <a:pt x="94062" y="21440"/>
                  </a:lnTo>
                  <a:cubicBezTo>
                    <a:pt x="97720" y="18305"/>
                    <a:pt x="101378" y="14385"/>
                    <a:pt x="104253" y="9943"/>
                  </a:cubicBezTo>
                  <a:lnTo>
                    <a:pt x="104253" y="9943"/>
                  </a:lnTo>
                  <a:cubicBezTo>
                    <a:pt x="100333" y="11772"/>
                    <a:pt x="96153" y="13079"/>
                    <a:pt x="91972" y="13340"/>
                  </a:cubicBezTo>
                  <a:cubicBezTo>
                    <a:pt x="96414" y="10727"/>
                    <a:pt x="99811" y="6547"/>
                    <a:pt x="101378" y="1582"/>
                  </a:cubicBezTo>
                  <a:lnTo>
                    <a:pt x="101378" y="1582"/>
                  </a:lnTo>
                  <a:cubicBezTo>
                    <a:pt x="97198" y="4195"/>
                    <a:pt x="92495" y="5763"/>
                    <a:pt x="88053" y="6808"/>
                  </a:cubicBezTo>
                  <a:cubicBezTo>
                    <a:pt x="83677" y="2295"/>
                    <a:pt x="77940" y="1"/>
                    <a:pt x="72192" y="1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7" name="Google Shape;307;p2"/>
          <p:cNvPicPr preferRelativeResize="0"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0" y="1105519"/>
            <a:ext cx="1398000" cy="1360361"/>
          </a:xfrm>
          <a:prstGeom prst="roundRect">
            <a:avLst>
              <a:gd name="adj" fmla="val 10046"/>
            </a:avLst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08" name="Google Shape;308;p2"/>
          <p:cNvGrpSpPr/>
          <p:nvPr/>
        </p:nvGrpSpPr>
        <p:grpSpPr>
          <a:xfrm>
            <a:off x="4478910" y="1178751"/>
            <a:ext cx="225157" cy="1213912"/>
            <a:chOff x="4478910" y="1178751"/>
            <a:chExt cx="225157" cy="1213912"/>
          </a:xfrm>
        </p:grpSpPr>
        <p:grpSp>
          <p:nvGrpSpPr>
            <p:cNvPr id="309" name="Google Shape;309;p2"/>
            <p:cNvGrpSpPr/>
            <p:nvPr/>
          </p:nvGrpSpPr>
          <p:grpSpPr>
            <a:xfrm>
              <a:off x="4478910" y="1234688"/>
              <a:ext cx="110874" cy="1157975"/>
              <a:chOff x="414773" y="2820725"/>
              <a:chExt cx="110874" cy="1157975"/>
            </a:xfrm>
          </p:grpSpPr>
          <p:grpSp>
            <p:nvGrpSpPr>
              <p:cNvPr id="310" name="Google Shape;310;p2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11" name="Google Shape;311;p2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6CB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2" name="Google Shape;312;p2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6CB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3" name="Google Shape;313;p2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6CB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14" name="Google Shape;314;p2"/>
              <p:cNvCxnSpPr/>
              <p:nvPr/>
            </p:nvCxnSpPr>
            <p:spPr>
              <a:xfrm>
                <a:off x="414773" y="3081400"/>
                <a:ext cx="0" cy="89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15" name="Google Shape;315;p2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2"/>
          <p:cNvGrpSpPr/>
          <p:nvPr/>
        </p:nvGrpSpPr>
        <p:grpSpPr>
          <a:xfrm>
            <a:off x="4478910" y="3642326"/>
            <a:ext cx="225157" cy="3001612"/>
            <a:chOff x="4478910" y="1178751"/>
            <a:chExt cx="225157" cy="3001612"/>
          </a:xfrm>
        </p:grpSpPr>
        <p:grpSp>
          <p:nvGrpSpPr>
            <p:cNvPr id="317" name="Google Shape;317;p2"/>
            <p:cNvGrpSpPr/>
            <p:nvPr/>
          </p:nvGrpSpPr>
          <p:grpSpPr>
            <a:xfrm>
              <a:off x="4478910" y="1234688"/>
              <a:ext cx="110874" cy="2945675"/>
              <a:chOff x="414773" y="2820725"/>
              <a:chExt cx="110874" cy="2945675"/>
            </a:xfrm>
          </p:grpSpPr>
          <p:grpSp>
            <p:nvGrpSpPr>
              <p:cNvPr id="318" name="Google Shape;318;p2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19" name="Google Shape;319;p2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0" name="Google Shape;320;p2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1" name="Google Shape;321;p2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22" name="Google Shape;322;p2"/>
              <p:cNvCxnSpPr/>
              <p:nvPr/>
            </p:nvCxnSpPr>
            <p:spPr>
              <a:xfrm>
                <a:off x="414773" y="3081400"/>
                <a:ext cx="0" cy="2685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23" name="Google Shape;323;p2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"/>
          <p:cNvGrpSpPr/>
          <p:nvPr/>
        </p:nvGrpSpPr>
        <p:grpSpPr>
          <a:xfrm>
            <a:off x="4478910" y="6969326"/>
            <a:ext cx="225157" cy="1293712"/>
            <a:chOff x="4478910" y="1178751"/>
            <a:chExt cx="225157" cy="1293712"/>
          </a:xfrm>
        </p:grpSpPr>
        <p:grpSp>
          <p:nvGrpSpPr>
            <p:cNvPr id="325" name="Google Shape;325;p2"/>
            <p:cNvGrpSpPr/>
            <p:nvPr/>
          </p:nvGrpSpPr>
          <p:grpSpPr>
            <a:xfrm>
              <a:off x="4478910" y="1234688"/>
              <a:ext cx="110874" cy="1237775"/>
              <a:chOff x="414773" y="2820725"/>
              <a:chExt cx="110874" cy="1237775"/>
            </a:xfrm>
          </p:grpSpPr>
          <p:grpSp>
            <p:nvGrpSpPr>
              <p:cNvPr id="326" name="Google Shape;326;p2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27" name="Google Shape;327;p2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8" name="Google Shape;328;p2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9" name="Google Shape;329;p2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30" name="Google Shape;330;p2"/>
              <p:cNvCxnSpPr/>
              <p:nvPr/>
            </p:nvCxnSpPr>
            <p:spPr>
              <a:xfrm>
                <a:off x="414773" y="3081400"/>
                <a:ext cx="0" cy="97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31" name="Google Shape;331;p2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"/>
          <p:cNvSpPr/>
          <p:nvPr/>
        </p:nvSpPr>
        <p:spPr>
          <a:xfrm>
            <a:off x="893772" y="3548375"/>
            <a:ext cx="2286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PROFILE</a:t>
            </a:r>
            <a:endParaRPr sz="1100" b="0" i="0" u="none" strike="noStrike" cap="none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grpSp>
        <p:nvGrpSpPr>
          <p:cNvPr id="333" name="Google Shape;333;p2"/>
          <p:cNvGrpSpPr/>
          <p:nvPr/>
        </p:nvGrpSpPr>
        <p:grpSpPr>
          <a:xfrm>
            <a:off x="603835" y="3642326"/>
            <a:ext cx="225157" cy="1458412"/>
            <a:chOff x="4478910" y="1178751"/>
            <a:chExt cx="225157" cy="1458412"/>
          </a:xfrm>
        </p:grpSpPr>
        <p:grpSp>
          <p:nvGrpSpPr>
            <p:cNvPr id="334" name="Google Shape;334;p2"/>
            <p:cNvGrpSpPr/>
            <p:nvPr/>
          </p:nvGrpSpPr>
          <p:grpSpPr>
            <a:xfrm>
              <a:off x="4478910" y="1234688"/>
              <a:ext cx="110874" cy="1402475"/>
              <a:chOff x="414773" y="2820725"/>
              <a:chExt cx="110874" cy="1402475"/>
            </a:xfrm>
          </p:grpSpPr>
          <p:grpSp>
            <p:nvGrpSpPr>
              <p:cNvPr id="335" name="Google Shape;335;p2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36" name="Google Shape;336;p2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7" name="Google Shape;337;p2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38" name="Google Shape;338;p2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39" name="Google Shape;339;p2"/>
              <p:cNvCxnSpPr/>
              <p:nvPr/>
            </p:nvCxnSpPr>
            <p:spPr>
              <a:xfrm>
                <a:off x="414773" y="3081400"/>
                <a:ext cx="0" cy="114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0" name="Google Shape;340;p2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"/>
          <p:cNvGrpSpPr/>
          <p:nvPr/>
        </p:nvGrpSpPr>
        <p:grpSpPr>
          <a:xfrm>
            <a:off x="603835" y="5403951"/>
            <a:ext cx="225157" cy="3835312"/>
            <a:chOff x="4478910" y="1178751"/>
            <a:chExt cx="225157" cy="3835312"/>
          </a:xfrm>
        </p:grpSpPr>
        <p:grpSp>
          <p:nvGrpSpPr>
            <p:cNvPr id="342" name="Google Shape;342;p2"/>
            <p:cNvGrpSpPr/>
            <p:nvPr/>
          </p:nvGrpSpPr>
          <p:grpSpPr>
            <a:xfrm>
              <a:off x="4478910" y="1234688"/>
              <a:ext cx="110874" cy="3779375"/>
              <a:chOff x="414773" y="2820725"/>
              <a:chExt cx="110874" cy="3779375"/>
            </a:xfrm>
          </p:grpSpPr>
          <p:grpSp>
            <p:nvGrpSpPr>
              <p:cNvPr id="343" name="Google Shape;343;p2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44" name="Google Shape;344;p2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2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2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7" name="Google Shape;347;p2"/>
              <p:cNvCxnSpPr/>
              <p:nvPr/>
            </p:nvCxnSpPr>
            <p:spPr>
              <a:xfrm>
                <a:off x="414773" y="3081400"/>
                <a:ext cx="0" cy="351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48" name="Google Shape;348;p2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2"/>
          <p:cNvSpPr/>
          <p:nvPr/>
        </p:nvSpPr>
        <p:spPr>
          <a:xfrm>
            <a:off x="4791700" y="7493750"/>
            <a:ext cx="2934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 dirty="0" smtClean="0">
                <a:solidFill>
                  <a:srgbClr val="828282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8"/>
              </a:rPr>
              <a:t>ExagonSoft</a:t>
            </a:r>
            <a:endParaRPr sz="1100" b="0" i="0" u="none" strike="noStrike" cap="none" dirty="0">
              <a:solidFill>
                <a:srgbClr val="82828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50" name="Google Shape;350;p2"/>
          <p:cNvGrpSpPr/>
          <p:nvPr/>
        </p:nvGrpSpPr>
        <p:grpSpPr>
          <a:xfrm>
            <a:off x="4580794" y="7529038"/>
            <a:ext cx="197531" cy="197531"/>
            <a:chOff x="1190625" y="238125"/>
            <a:chExt cx="5225700" cy="5225700"/>
          </a:xfrm>
        </p:grpSpPr>
        <p:sp>
          <p:nvSpPr>
            <p:cNvPr id="351" name="Google Shape;351;p2"/>
            <p:cNvSpPr/>
            <p:nvPr/>
          </p:nvSpPr>
          <p:spPr>
            <a:xfrm>
              <a:off x="2980400" y="3660925"/>
              <a:ext cx="1247675" cy="228650"/>
            </a:xfrm>
            <a:custGeom>
              <a:avLst/>
              <a:gdLst/>
              <a:ahLst/>
              <a:cxnLst/>
              <a:rect l="l" t="t" r="r" b="b"/>
              <a:pathLst>
                <a:path w="49907" h="9146" extrusionOk="0">
                  <a:moveTo>
                    <a:pt x="1" y="1"/>
                  </a:moveTo>
                  <a:lnTo>
                    <a:pt x="1" y="9146"/>
                  </a:lnTo>
                  <a:lnTo>
                    <a:pt x="49906" y="9146"/>
                  </a:lnTo>
                  <a:lnTo>
                    <a:pt x="49906" y="1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986950" y="3210225"/>
              <a:ext cx="1260725" cy="339700"/>
            </a:xfrm>
            <a:custGeom>
              <a:avLst/>
              <a:gdLst/>
              <a:ahLst/>
              <a:cxnLst/>
              <a:rect l="l" t="t" r="r" b="b"/>
              <a:pathLst>
                <a:path w="50429" h="13588" extrusionOk="0">
                  <a:moveTo>
                    <a:pt x="784" y="0"/>
                  </a:moveTo>
                  <a:lnTo>
                    <a:pt x="0" y="9145"/>
                  </a:lnTo>
                  <a:lnTo>
                    <a:pt x="49644" y="13587"/>
                  </a:lnTo>
                  <a:lnTo>
                    <a:pt x="50428" y="4703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065325" y="2641925"/>
              <a:ext cx="1267250" cy="555250"/>
            </a:xfrm>
            <a:custGeom>
              <a:avLst/>
              <a:gdLst/>
              <a:ahLst/>
              <a:cxnLst/>
              <a:rect l="l" t="t" r="r" b="b"/>
              <a:pathLst>
                <a:path w="50690" h="22210" extrusionOk="0">
                  <a:moveTo>
                    <a:pt x="2352" y="1"/>
                  </a:moveTo>
                  <a:lnTo>
                    <a:pt x="1" y="8884"/>
                  </a:lnTo>
                  <a:lnTo>
                    <a:pt x="48077" y="22210"/>
                  </a:lnTo>
                  <a:lnTo>
                    <a:pt x="50690" y="13326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293950" y="2027900"/>
              <a:ext cx="1188875" cy="836150"/>
            </a:xfrm>
            <a:custGeom>
              <a:avLst/>
              <a:gdLst/>
              <a:ahLst/>
              <a:cxnLst/>
              <a:rect l="l" t="t" r="r" b="b"/>
              <a:pathLst>
                <a:path w="47555" h="33446" extrusionOk="0">
                  <a:moveTo>
                    <a:pt x="4704" y="1"/>
                  </a:moveTo>
                  <a:lnTo>
                    <a:pt x="1" y="7839"/>
                  </a:lnTo>
                  <a:lnTo>
                    <a:pt x="42851" y="33445"/>
                  </a:lnTo>
                  <a:lnTo>
                    <a:pt x="47554" y="25607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855700" y="1426950"/>
              <a:ext cx="875350" cy="1169275"/>
            </a:xfrm>
            <a:custGeom>
              <a:avLst/>
              <a:gdLst/>
              <a:ahLst/>
              <a:cxnLst/>
              <a:rect l="l" t="t" r="r" b="b"/>
              <a:pathLst>
                <a:path w="35014" h="46771" extrusionOk="0">
                  <a:moveTo>
                    <a:pt x="7578" y="1"/>
                  </a:moveTo>
                  <a:lnTo>
                    <a:pt x="1" y="5226"/>
                  </a:lnTo>
                  <a:lnTo>
                    <a:pt x="27436" y="46771"/>
                  </a:lnTo>
                  <a:lnTo>
                    <a:pt x="35013" y="4180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619975" y="1165675"/>
              <a:ext cx="424600" cy="1273775"/>
            </a:xfrm>
            <a:custGeom>
              <a:avLst/>
              <a:gdLst/>
              <a:ahLst/>
              <a:cxnLst/>
              <a:rect l="l" t="t" r="r" b="b"/>
              <a:pathLst>
                <a:path w="16984" h="50951" extrusionOk="0">
                  <a:moveTo>
                    <a:pt x="8884" y="0"/>
                  </a:moveTo>
                  <a:lnTo>
                    <a:pt x="0" y="1568"/>
                  </a:lnTo>
                  <a:lnTo>
                    <a:pt x="8100" y="50951"/>
                  </a:lnTo>
                  <a:lnTo>
                    <a:pt x="16984" y="49383"/>
                  </a:lnTo>
                  <a:lnTo>
                    <a:pt x="8884" y="0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568875" y="3033850"/>
              <a:ext cx="2077250" cy="1293375"/>
            </a:xfrm>
            <a:custGeom>
              <a:avLst/>
              <a:gdLst/>
              <a:ahLst/>
              <a:cxnLst/>
              <a:rect l="l" t="t" r="r" b="b"/>
              <a:pathLst>
                <a:path w="83090" h="51735" extrusionOk="0">
                  <a:moveTo>
                    <a:pt x="1" y="1"/>
                  </a:moveTo>
                  <a:lnTo>
                    <a:pt x="1" y="51735"/>
                  </a:lnTo>
                  <a:lnTo>
                    <a:pt x="83089" y="51735"/>
                  </a:lnTo>
                  <a:lnTo>
                    <a:pt x="83089" y="1"/>
                  </a:lnTo>
                  <a:lnTo>
                    <a:pt x="73944" y="1"/>
                  </a:lnTo>
                  <a:lnTo>
                    <a:pt x="73944" y="42590"/>
                  </a:lnTo>
                  <a:lnTo>
                    <a:pt x="9146" y="42590"/>
                  </a:lnTo>
                  <a:lnTo>
                    <a:pt x="9146" y="1"/>
                  </a:ln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190625" y="238125"/>
              <a:ext cx="5225700" cy="5225700"/>
            </a:xfrm>
            <a:custGeom>
              <a:avLst/>
              <a:gdLst/>
              <a:ahLst/>
              <a:cxnLst/>
              <a:rect l="l" t="t" r="r" b="b"/>
              <a:pathLst>
                <a:path w="209028" h="209028" extrusionOk="0">
                  <a:moveTo>
                    <a:pt x="104514" y="13064"/>
                  </a:moveTo>
                  <a:cubicBezTo>
                    <a:pt x="154942" y="13064"/>
                    <a:pt x="195963" y="54347"/>
                    <a:pt x="195963" y="104514"/>
                  </a:cubicBezTo>
                  <a:cubicBezTo>
                    <a:pt x="195963" y="154942"/>
                    <a:pt x="154942" y="195963"/>
                    <a:pt x="104514" y="195963"/>
                  </a:cubicBezTo>
                  <a:cubicBezTo>
                    <a:pt x="54347" y="195963"/>
                    <a:pt x="13064" y="154942"/>
                    <a:pt x="13064" y="104514"/>
                  </a:cubicBezTo>
                  <a:cubicBezTo>
                    <a:pt x="13064" y="54347"/>
                    <a:pt x="54347" y="13064"/>
                    <a:pt x="104514" y="13064"/>
                  </a:cubicBezTo>
                  <a:close/>
                  <a:moveTo>
                    <a:pt x="104514" y="0"/>
                  </a:moveTo>
                  <a:cubicBezTo>
                    <a:pt x="46770" y="0"/>
                    <a:pt x="0" y="46770"/>
                    <a:pt x="0" y="104514"/>
                  </a:cubicBezTo>
                  <a:cubicBezTo>
                    <a:pt x="0" y="162258"/>
                    <a:pt x="46770" y="209027"/>
                    <a:pt x="104514" y="209027"/>
                  </a:cubicBezTo>
                  <a:cubicBezTo>
                    <a:pt x="162258" y="209027"/>
                    <a:pt x="209027" y="162258"/>
                    <a:pt x="209027" y="104514"/>
                  </a:cubicBezTo>
                  <a:cubicBezTo>
                    <a:pt x="209027" y="46770"/>
                    <a:pt x="162258" y="0"/>
                    <a:pt x="104514" y="0"/>
                  </a:cubicBezTo>
                  <a:close/>
                </a:path>
              </a:pathLst>
            </a:custGeom>
            <a:solidFill>
              <a:srgbClr val="6C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BC0E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2"/>
          <p:cNvSpPr txBox="1"/>
          <p:nvPr/>
        </p:nvSpPr>
        <p:spPr>
          <a:xfrm>
            <a:off x="3943350" y="247650"/>
            <a:ext cx="322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Alvaro Raul Martin Peraza</a:t>
            </a:r>
            <a:endParaRPr sz="1100" b="0" i="0" u="none" strike="noStrike" cap="none" dirty="0">
              <a:solidFill>
                <a:srgbClr val="0091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Curriculum Vitae </a:t>
            </a:r>
            <a:r>
              <a:rPr lang="en-US" sz="1000" b="0" i="0" u="none" strike="noStrike" cap="none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| </a:t>
            </a:r>
            <a:r>
              <a:rPr lang="en-US" sz="1000" smtClean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12/06/2021</a:t>
            </a:r>
            <a:endParaRPr sz="1000" b="0" i="0" u="none" strike="noStrike" cap="none" dirty="0">
              <a:solidFill>
                <a:srgbClr val="82828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0" name="Google Shape;360;p2"/>
          <p:cNvSpPr txBox="1"/>
          <p:nvPr/>
        </p:nvSpPr>
        <p:spPr>
          <a:xfrm>
            <a:off x="6661888" y="96697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fld>
            <a:endParaRPr sz="1200" b="0" i="0" u="none" strike="noStrike" cap="none">
              <a:solidFill>
                <a:srgbClr val="0091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"/>
          <p:cNvGrpSpPr/>
          <p:nvPr/>
        </p:nvGrpSpPr>
        <p:grpSpPr>
          <a:xfrm>
            <a:off x="384135" y="1368362"/>
            <a:ext cx="5718175" cy="304800"/>
            <a:chOff x="28575" y="0"/>
            <a:chExt cx="5718175" cy="304800"/>
          </a:xfrm>
        </p:grpSpPr>
        <p:sp>
          <p:nvSpPr>
            <p:cNvPr id="366" name="Google Shape;366;p4"/>
            <p:cNvSpPr/>
            <p:nvPr/>
          </p:nvSpPr>
          <p:spPr>
            <a:xfrm>
              <a:off x="28575" y="12700"/>
              <a:ext cx="1143000" cy="2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r">
                <a:lnSpc>
                  <a:spcPct val="80000"/>
                </a:lnSpc>
                <a:buSzPts val="1200"/>
              </a:pPr>
              <a:r>
                <a:rPr lang="en-US" sz="1200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2013-Today</a:t>
              </a:r>
              <a:endParaRPr sz="1100" b="0" i="0" u="none" strike="noStrike" cap="none" dirty="0">
                <a:solidFill>
                  <a:schemeClr val="lt1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085850" y="0"/>
              <a:ext cx="4660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Exagon-Soft, personal project </a:t>
              </a:r>
              <a:endParaRPr sz="1100" b="0" i="0" u="none" strike="noStrike" cap="none" dirty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68" name="Google Shape;368;p4"/>
          <p:cNvGrpSpPr/>
          <p:nvPr/>
        </p:nvGrpSpPr>
        <p:grpSpPr>
          <a:xfrm>
            <a:off x="482560" y="6296771"/>
            <a:ext cx="6342305" cy="292800"/>
            <a:chOff x="0" y="3"/>
            <a:chExt cx="6342939" cy="292800"/>
          </a:xfrm>
        </p:grpSpPr>
        <p:sp>
          <p:nvSpPr>
            <p:cNvPr id="369" name="Google Shape;369;p4"/>
            <p:cNvSpPr/>
            <p:nvPr/>
          </p:nvSpPr>
          <p:spPr>
            <a:xfrm>
              <a:off x="0" y="8467"/>
              <a:ext cx="1014730" cy="270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2006-2009</a:t>
              </a:r>
              <a:endParaRPr sz="1100" b="0" i="0" u="none" strike="noStrike" cap="none" dirty="0">
                <a:solidFill>
                  <a:srgbClr val="0091FF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956739" y="3"/>
              <a:ext cx="5386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Affilianet</a:t>
              </a:r>
              <a:endParaRPr sz="1100" b="0" i="0" u="none" strike="noStrike" cap="none" dirty="0" smtClean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1" name="Google Shape;371;p4"/>
          <p:cNvSpPr/>
          <p:nvPr/>
        </p:nvSpPr>
        <p:spPr>
          <a:xfrm>
            <a:off x="893776" y="942761"/>
            <a:ext cx="3384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WORKING EXPERIENCE</a:t>
            </a:r>
            <a:endParaRPr sz="1100" b="0" i="0" u="none" strike="noStrike" cap="none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1671274" y="1856850"/>
            <a:ext cx="5796325" cy="115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6">
              <a:lnSpc>
                <a:spcPct val="107000"/>
              </a:lnSpc>
              <a:buClr>
                <a:srgbClr val="A5A5A5"/>
              </a:buClr>
              <a:buSzPts val="1100"/>
            </a:pP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Heroes of AltherA : Roll-Play Game, with play to earn reward system, running over  Binance Chain.             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▪"/>
            </a:pP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Team: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 </a:t>
            </a: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Developer chief</a:t>
            </a:r>
          </a:p>
          <a:p>
            <a:pPr marL="9144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▪"/>
            </a:pP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</a:t>
            </a: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Technologies: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Unity, Blok Chain.</a:t>
            </a:r>
            <a:endParaRPr sz="1100" b="1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◻"/>
            </a:pP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Zorking Token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Smart contract to support the Heroes of AltherA economic ecosystem.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▪"/>
            </a:pP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Team: </a:t>
            </a:r>
            <a:r>
              <a:rPr lang="en-US" sz="1100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Coordinator</a:t>
            </a:r>
            <a:r>
              <a:rPr lang="en-US" sz="1100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Developer Chief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▪"/>
            </a:pPr>
            <a:r>
              <a:rPr lang="en-US"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 Technologies: </a:t>
            </a:r>
            <a:r>
              <a: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Solidity, Block Chain.</a:t>
            </a:r>
          </a:p>
          <a:p>
            <a:pPr marL="914400" marR="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▪"/>
            </a:pPr>
            <a:endParaRPr sz="1100" b="1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1442205" y="1639797"/>
            <a:ext cx="55392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■"/>
            </a:pPr>
            <a:r>
              <a:rPr lang="en-US" sz="1100" b="1" i="0" u="none" strike="noStrike" cap="non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Projects:</a:t>
            </a:r>
            <a:endParaRPr sz="1100" b="0" i="0" u="none" strike="noStrike" cap="non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74" name="Google Shape;374;p4"/>
          <p:cNvGrpSpPr/>
          <p:nvPr/>
        </p:nvGrpSpPr>
        <p:grpSpPr>
          <a:xfrm>
            <a:off x="603825" y="1043576"/>
            <a:ext cx="225167" cy="7921725"/>
            <a:chOff x="4478900" y="1178751"/>
            <a:chExt cx="225167" cy="7921725"/>
          </a:xfrm>
        </p:grpSpPr>
        <p:grpSp>
          <p:nvGrpSpPr>
            <p:cNvPr id="375" name="Google Shape;375;p4"/>
            <p:cNvGrpSpPr/>
            <p:nvPr/>
          </p:nvGrpSpPr>
          <p:grpSpPr>
            <a:xfrm>
              <a:off x="4478900" y="1234688"/>
              <a:ext cx="110884" cy="7865788"/>
              <a:chOff x="414763" y="2820725"/>
              <a:chExt cx="110884" cy="7865788"/>
            </a:xfrm>
          </p:grpSpPr>
          <p:grpSp>
            <p:nvGrpSpPr>
              <p:cNvPr id="376" name="Google Shape;376;p4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377" name="Google Shape;377;p4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8" name="Google Shape;378;p4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9" name="Google Shape;379;p4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80" name="Google Shape;380;p4"/>
              <p:cNvCxnSpPr/>
              <p:nvPr/>
            </p:nvCxnSpPr>
            <p:spPr>
              <a:xfrm>
                <a:off x="414763" y="3064713"/>
                <a:ext cx="0" cy="762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81" name="Google Shape;381;p4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2" name="Google Shape;382;p4"/>
          <p:cNvCxnSpPr/>
          <p:nvPr/>
        </p:nvCxnSpPr>
        <p:spPr>
          <a:xfrm>
            <a:off x="603823" y="3842337"/>
            <a:ext cx="0" cy="212400"/>
          </a:xfrm>
          <a:prstGeom prst="straightConnector1">
            <a:avLst/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" name="Google Shape;383;p4"/>
          <p:cNvCxnSpPr/>
          <p:nvPr/>
        </p:nvCxnSpPr>
        <p:spPr>
          <a:xfrm>
            <a:off x="603823" y="6607137"/>
            <a:ext cx="0" cy="212400"/>
          </a:xfrm>
          <a:prstGeom prst="straightConnector1">
            <a:avLst/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4" name="Google Shape;384;p4"/>
          <p:cNvGrpSpPr/>
          <p:nvPr/>
        </p:nvGrpSpPr>
        <p:grpSpPr>
          <a:xfrm>
            <a:off x="1442205" y="6549168"/>
            <a:ext cx="5573870" cy="1903353"/>
            <a:chOff x="1442205" y="1639797"/>
            <a:chExt cx="5573870" cy="1903353"/>
          </a:xfrm>
        </p:grpSpPr>
        <p:sp>
          <p:nvSpPr>
            <p:cNvPr id="385" name="Google Shape;385;p4"/>
            <p:cNvSpPr/>
            <p:nvPr/>
          </p:nvSpPr>
          <p:spPr>
            <a:xfrm>
              <a:off x="1671275" y="1856850"/>
              <a:ext cx="5344800" cy="16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◻"/>
              </a:pP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Email-Marketing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Automatic mail span deliver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Team: 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12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developer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Main Technologies: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ASP.NET, Web App</a:t>
              </a:r>
            </a:p>
            <a:p>
              <a:pPr marL="4572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◻"/>
              </a:pP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Affiliate NET </a:t>
              </a: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Business platform for the electronic publish campaigns launch</a:t>
              </a:r>
              <a:endParaRPr lang="en-US" sz="11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Team: 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45 </a:t>
              </a: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 developer</a:t>
              </a:r>
              <a:endParaRPr lang="en-US" sz="11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Main Technologies: ASP.NET, Web App</a:t>
              </a:r>
              <a:endParaRPr lang="en-US" sz="11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endParaRPr sz="11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442205" y="1639797"/>
              <a:ext cx="55392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■"/>
              </a:pPr>
              <a:r>
                <a:rPr lang="en-US" sz="1100" b="1" i="0" u="none" strike="noStrike" cap="none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Projects:</a:t>
              </a:r>
              <a:endParaRPr sz="11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90" name="Google Shape;390;p4"/>
          <p:cNvSpPr txBox="1"/>
          <p:nvPr/>
        </p:nvSpPr>
        <p:spPr>
          <a:xfrm>
            <a:off x="3943350" y="247650"/>
            <a:ext cx="322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Alvaro Raul Martin Peraza]</a:t>
            </a:r>
            <a:endParaRPr sz="1100" b="0" i="0" u="none" strike="noStrike" cap="none" dirty="0">
              <a:solidFill>
                <a:srgbClr val="0091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Curriculum Vitae | </a:t>
            </a:r>
            <a:r>
              <a:rPr lang="en-US" sz="1000" b="0" i="0" u="none" strike="noStrike" cap="none" dirty="0" smtClean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12/06/2021</a:t>
            </a:r>
            <a:endParaRPr sz="1000" b="0" i="0" u="none" strike="noStrike" cap="none" dirty="0">
              <a:solidFill>
                <a:srgbClr val="82828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91" name="Google Shape;391;p4"/>
          <p:cNvSpPr txBox="1"/>
          <p:nvPr/>
        </p:nvSpPr>
        <p:spPr>
          <a:xfrm>
            <a:off x="6661888" y="96697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fld>
            <a:endParaRPr sz="1200" b="0" i="0" u="none" strike="noStrike" cap="none">
              <a:solidFill>
                <a:srgbClr val="00498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5" name="Google Shape;395;p4"/>
          <p:cNvCxnSpPr/>
          <p:nvPr/>
        </p:nvCxnSpPr>
        <p:spPr>
          <a:xfrm>
            <a:off x="603823" y="1403937"/>
            <a:ext cx="0" cy="212400"/>
          </a:xfrm>
          <a:prstGeom prst="straightConnector1">
            <a:avLst/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68;p4"/>
          <p:cNvGrpSpPr/>
          <p:nvPr/>
        </p:nvGrpSpPr>
        <p:grpSpPr>
          <a:xfrm>
            <a:off x="482560" y="4606099"/>
            <a:ext cx="6342305" cy="292800"/>
            <a:chOff x="0" y="3"/>
            <a:chExt cx="6342939" cy="292800"/>
          </a:xfrm>
        </p:grpSpPr>
        <p:sp>
          <p:nvSpPr>
            <p:cNvPr id="34" name="Google Shape;369;p4"/>
            <p:cNvSpPr/>
            <p:nvPr/>
          </p:nvSpPr>
          <p:spPr>
            <a:xfrm>
              <a:off x="0" y="8467"/>
              <a:ext cx="1014730" cy="270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2009-2011</a:t>
              </a:r>
              <a:endParaRPr sz="1100" b="0" i="0" u="none" strike="noStrike" cap="none" dirty="0">
                <a:solidFill>
                  <a:srgbClr val="0091FF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35" name="Google Shape;370;p4"/>
            <p:cNvSpPr/>
            <p:nvPr/>
          </p:nvSpPr>
          <p:spPr>
            <a:xfrm>
              <a:off x="956739" y="3"/>
              <a:ext cx="5386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b="1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Soft Logic</a:t>
              </a:r>
              <a:endParaRPr sz="1100" b="0" i="0" u="none" strike="noStrike" cap="none" dirty="0" smtClean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6" name="Google Shape;384;p4"/>
          <p:cNvGrpSpPr/>
          <p:nvPr/>
        </p:nvGrpSpPr>
        <p:grpSpPr>
          <a:xfrm>
            <a:off x="1442205" y="4858496"/>
            <a:ext cx="5573870" cy="1066054"/>
            <a:chOff x="1442205" y="1639797"/>
            <a:chExt cx="5573870" cy="1066054"/>
          </a:xfrm>
        </p:grpSpPr>
        <p:sp>
          <p:nvSpPr>
            <p:cNvPr id="37" name="Google Shape;385;p4"/>
            <p:cNvSpPr/>
            <p:nvPr/>
          </p:nvSpPr>
          <p:spPr>
            <a:xfrm>
              <a:off x="1671275" y="1856850"/>
              <a:ext cx="5344800" cy="849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◻"/>
              </a:pP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Gulfstream Academy Scheduler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</a:t>
              </a: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Online Scheduler for G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ulfstream academy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Team: </a:t>
              </a: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 developer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Main Technologies: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ASP.NET, Web App</a:t>
              </a:r>
            </a:p>
            <a:p>
              <a:pPr marL="4572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◻"/>
              </a:pPr>
              <a:endParaRPr lang="en-US" sz="11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endParaRPr sz="11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8" name="Google Shape;386;p4"/>
            <p:cNvSpPr/>
            <p:nvPr/>
          </p:nvSpPr>
          <p:spPr>
            <a:xfrm>
              <a:off x="1442205" y="1639797"/>
              <a:ext cx="55392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■"/>
              </a:pPr>
              <a:r>
                <a:rPr lang="en-US" sz="1100" b="1" i="0" u="none" strike="noStrike" cap="none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Projects:</a:t>
              </a:r>
              <a:endParaRPr sz="11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7" name="Google Shape;368;p4"/>
          <p:cNvGrpSpPr/>
          <p:nvPr/>
        </p:nvGrpSpPr>
        <p:grpSpPr>
          <a:xfrm>
            <a:off x="482560" y="3243813"/>
            <a:ext cx="6342305" cy="292800"/>
            <a:chOff x="0" y="3"/>
            <a:chExt cx="6342939" cy="292800"/>
          </a:xfrm>
        </p:grpSpPr>
        <p:sp>
          <p:nvSpPr>
            <p:cNvPr id="58" name="Google Shape;369;p4"/>
            <p:cNvSpPr/>
            <p:nvPr/>
          </p:nvSpPr>
          <p:spPr>
            <a:xfrm>
              <a:off x="0" y="8467"/>
              <a:ext cx="1014730" cy="270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100" b="0" i="0" u="none" strike="noStrike" cap="none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2012</a:t>
              </a:r>
              <a:endParaRPr sz="1100" b="0" i="0" u="none" strike="noStrike" cap="none" dirty="0">
                <a:solidFill>
                  <a:srgbClr val="0091FF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59" name="Google Shape;370;p4"/>
            <p:cNvSpPr/>
            <p:nvPr/>
          </p:nvSpPr>
          <p:spPr>
            <a:xfrm>
              <a:off x="956739" y="3"/>
              <a:ext cx="5386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b="1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MovilMundo</a:t>
              </a:r>
              <a:endParaRPr sz="1100" b="0" i="0" u="none" strike="noStrike" cap="none" dirty="0" smtClean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60" name="Google Shape;384;p4"/>
          <p:cNvGrpSpPr/>
          <p:nvPr/>
        </p:nvGrpSpPr>
        <p:grpSpPr>
          <a:xfrm>
            <a:off x="1442205" y="3496210"/>
            <a:ext cx="5573870" cy="1066054"/>
            <a:chOff x="1442205" y="1639797"/>
            <a:chExt cx="5573870" cy="1066054"/>
          </a:xfrm>
        </p:grpSpPr>
        <p:sp>
          <p:nvSpPr>
            <p:cNvPr id="61" name="Google Shape;385;p4"/>
            <p:cNvSpPr/>
            <p:nvPr/>
          </p:nvSpPr>
          <p:spPr>
            <a:xfrm>
              <a:off x="1671275" y="1856850"/>
              <a:ext cx="5344800" cy="849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◻"/>
              </a:pP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Dr. Phone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Simulation Game for Android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Team: </a:t>
              </a:r>
              <a:r>
                <a:rPr lang="en-US" sz="1100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</a:t>
              </a:r>
              <a:r>
                <a:rPr lang="en-US" sz="1100" b="0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 full stack developer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r>
                <a:rPr lang="en-US" sz="1100" b="0" i="0" u="none" strike="noStrike" cap="none" dirty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Main Technologies: </a:t>
              </a:r>
              <a:r>
                <a:rPr lang="en-US" sz="1100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Java</a:t>
              </a:r>
              <a:endParaRPr lang="en-US" sz="1100" b="0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457200" lvl="0" indent="-228600">
                <a:lnSpc>
                  <a:spcPct val="107000"/>
                </a:lnSpc>
                <a:buClr>
                  <a:srgbClr val="A5A5A5"/>
                </a:buClr>
                <a:buSzPts val="1100"/>
                <a:buFont typeface="Roboto Condensed"/>
                <a:buChar char="◻"/>
              </a:pPr>
              <a:endParaRPr lang="en-US" sz="1100" b="1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914400" marR="0" lvl="0" indent="-2286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▪"/>
              </a:pPr>
              <a:endParaRPr sz="1100" b="1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2" name="Google Shape;386;p4"/>
            <p:cNvSpPr/>
            <p:nvPr/>
          </p:nvSpPr>
          <p:spPr>
            <a:xfrm>
              <a:off x="1442205" y="1639797"/>
              <a:ext cx="55392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■"/>
              </a:pPr>
              <a:r>
                <a:rPr lang="en-US" sz="1100" b="1" i="0" u="none" strike="noStrike" cap="none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Projects:</a:t>
              </a:r>
              <a:endParaRPr sz="11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"/>
          <p:cNvGrpSpPr/>
          <p:nvPr/>
        </p:nvGrpSpPr>
        <p:grpSpPr>
          <a:xfrm>
            <a:off x="355560" y="1368362"/>
            <a:ext cx="5746650" cy="304900"/>
            <a:chOff x="0" y="0"/>
            <a:chExt cx="5746650" cy="304900"/>
          </a:xfrm>
        </p:grpSpPr>
        <p:sp>
          <p:nvSpPr>
            <p:cNvPr id="401" name="Google Shape;401;p3"/>
            <p:cNvSpPr/>
            <p:nvPr/>
          </p:nvSpPr>
          <p:spPr>
            <a:xfrm>
              <a:off x="0" y="12700"/>
              <a:ext cx="11430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2000 -2005</a:t>
              </a:r>
              <a:endParaRPr sz="1100" b="0" i="0" u="none" strike="noStrike" cap="none" dirty="0">
                <a:solidFill>
                  <a:srgbClr val="0091FF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85850" y="0"/>
              <a:ext cx="4660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1" i="0" u="none" strike="noStrike" cap="none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CUJAE, Informatics' Engineer</a:t>
              </a:r>
              <a:endParaRPr sz="1100" b="0" i="0" u="none" strike="noStrike" cap="none" dirty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520660" y="6429525"/>
            <a:ext cx="6342305" cy="292800"/>
            <a:chOff x="0" y="3"/>
            <a:chExt cx="6342939" cy="292800"/>
          </a:xfrm>
        </p:grpSpPr>
        <p:sp>
          <p:nvSpPr>
            <p:cNvPr id="404" name="Google Shape;404;p3"/>
            <p:cNvSpPr/>
            <p:nvPr/>
          </p:nvSpPr>
          <p:spPr>
            <a:xfrm>
              <a:off x="0" y="8467"/>
              <a:ext cx="1014600" cy="27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smtClean="0">
                  <a:solidFill>
                    <a:srgbClr val="0091FF"/>
                  </a:solidFill>
                  <a:latin typeface="Asap Condensed"/>
                  <a:ea typeface="Asap Condensed"/>
                  <a:cs typeface="Asap Condensed"/>
                  <a:sym typeface="Asap Condensed"/>
                </a:rPr>
                <a:t>2006-2008</a:t>
              </a:r>
              <a:endParaRPr sz="1100" b="0" i="0" u="none" strike="noStrike" cap="none" dirty="0">
                <a:solidFill>
                  <a:srgbClr val="0091FF"/>
                </a:solidFill>
                <a:latin typeface="Asap Condensed"/>
                <a:ea typeface="Asap Condensed"/>
                <a:cs typeface="Asap Condensed"/>
                <a:sym typeface="Asap Condensed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956739" y="3"/>
              <a:ext cx="53862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b="1" dirty="0" smtClean="0">
                  <a:solidFill>
                    <a:srgbClr val="6CB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CUJAE, Mtr Software's Develop</a:t>
              </a:r>
              <a:endParaRPr sz="1100" b="0" i="0" u="none" strike="noStrike" cap="none" dirty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solidFill>
                  <a:srgbClr val="6CB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06" name="Google Shape;406;p3"/>
          <p:cNvSpPr/>
          <p:nvPr/>
        </p:nvSpPr>
        <p:spPr>
          <a:xfrm>
            <a:off x="893776" y="942761"/>
            <a:ext cx="3384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91FF"/>
                </a:solidFill>
                <a:latin typeface="Asap Condensed Medium"/>
                <a:ea typeface="Asap Condensed Medium"/>
                <a:cs typeface="Asap Condensed Medium"/>
                <a:sym typeface="Asap Condensed Medium"/>
              </a:rPr>
              <a:t>EDUCATION</a:t>
            </a:r>
            <a:endParaRPr sz="1100" b="0" i="0" u="none" strike="noStrike" cap="none">
              <a:solidFill>
                <a:srgbClr val="0091FF"/>
              </a:solidFill>
              <a:latin typeface="Asap Condensed Medium"/>
              <a:ea typeface="Asap Condensed Medium"/>
              <a:cs typeface="Asap Condensed Medium"/>
              <a:sym typeface="Asap Condensed Medium"/>
            </a:endParaRPr>
          </a:p>
        </p:txBody>
      </p:sp>
      <p:sp>
        <p:nvSpPr>
          <p:cNvPr id="408" name="Google Shape;408;p3"/>
          <p:cNvSpPr/>
          <p:nvPr/>
        </p:nvSpPr>
        <p:spPr>
          <a:xfrm>
            <a:off x="1442205" y="1639797"/>
            <a:ext cx="55392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■"/>
            </a:pPr>
            <a:r>
              <a:rPr lang="en-US" sz="1100" b="1" i="0" u="none" strike="noStrike" cap="none" dirty="0" err="1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Knowledges</a:t>
            </a:r>
            <a:r>
              <a:rPr lang="en-US" sz="1100" b="1" i="0" u="none" strike="noStrike" cap="none" dirty="0" smtClean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09" name="Google Shape;409;p3"/>
          <p:cNvGrpSpPr/>
          <p:nvPr/>
        </p:nvGrpSpPr>
        <p:grpSpPr>
          <a:xfrm>
            <a:off x="603825" y="1043576"/>
            <a:ext cx="225167" cy="7921725"/>
            <a:chOff x="4478900" y="1178751"/>
            <a:chExt cx="225167" cy="7921725"/>
          </a:xfrm>
        </p:grpSpPr>
        <p:grpSp>
          <p:nvGrpSpPr>
            <p:cNvPr id="410" name="Google Shape;410;p3"/>
            <p:cNvGrpSpPr/>
            <p:nvPr/>
          </p:nvGrpSpPr>
          <p:grpSpPr>
            <a:xfrm>
              <a:off x="4478900" y="1234688"/>
              <a:ext cx="110884" cy="7865788"/>
              <a:chOff x="414763" y="2820725"/>
              <a:chExt cx="110884" cy="7865788"/>
            </a:xfrm>
          </p:grpSpPr>
          <p:grpSp>
            <p:nvGrpSpPr>
              <p:cNvPr id="411" name="Google Shape;411;p3"/>
              <p:cNvGrpSpPr/>
              <p:nvPr/>
            </p:nvGrpSpPr>
            <p:grpSpPr>
              <a:xfrm>
                <a:off x="414773" y="2820725"/>
                <a:ext cx="110874" cy="260675"/>
                <a:chOff x="414773" y="2820725"/>
                <a:chExt cx="110874" cy="260675"/>
              </a:xfrm>
            </p:grpSpPr>
            <p:cxnSp>
              <p:nvCxnSpPr>
                <p:cNvPr id="412" name="Google Shape;412;p3"/>
                <p:cNvCxnSpPr/>
                <p:nvPr/>
              </p:nvCxnSpPr>
              <p:spPr>
                <a:xfrm rot="5400000">
                  <a:off x="413158" y="2822375"/>
                  <a:ext cx="48300" cy="45000"/>
                </a:xfrm>
                <a:prstGeom prst="curvedConnector3">
                  <a:avLst>
                    <a:gd name="adj1" fmla="val 10431"/>
                  </a:avLst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3" name="Google Shape;413;p3"/>
                <p:cNvCxnSpPr/>
                <p:nvPr/>
              </p:nvCxnSpPr>
              <p:spPr>
                <a:xfrm>
                  <a:off x="414773" y="2869000"/>
                  <a:ext cx="0" cy="212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4" name="Google Shape;414;p3"/>
                <p:cNvCxnSpPr/>
                <p:nvPr/>
              </p:nvCxnSpPr>
              <p:spPr>
                <a:xfrm>
                  <a:off x="449447" y="2821856"/>
                  <a:ext cx="76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91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15" name="Google Shape;415;p3"/>
              <p:cNvCxnSpPr/>
              <p:nvPr/>
            </p:nvCxnSpPr>
            <p:spPr>
              <a:xfrm>
                <a:off x="414763" y="3064713"/>
                <a:ext cx="0" cy="762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DBDBD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16" name="Google Shape;416;p3"/>
            <p:cNvSpPr/>
            <p:nvPr/>
          </p:nvSpPr>
          <p:spPr>
            <a:xfrm>
              <a:off x="4589767" y="1178751"/>
              <a:ext cx="114300" cy="114300"/>
            </a:xfrm>
            <a:prstGeom prst="roundRect">
              <a:avLst>
                <a:gd name="adj" fmla="val 16667"/>
              </a:avLst>
            </a:prstGeom>
            <a:solidFill>
              <a:srgbClr val="0091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7" name="Google Shape;417;p3"/>
          <p:cNvCxnSpPr/>
          <p:nvPr/>
        </p:nvCxnSpPr>
        <p:spPr>
          <a:xfrm>
            <a:off x="603823" y="3080337"/>
            <a:ext cx="0" cy="212400"/>
          </a:xfrm>
          <a:prstGeom prst="straightConnector1">
            <a:avLst/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8" name="Google Shape;418;p3"/>
          <p:cNvGrpSpPr/>
          <p:nvPr/>
        </p:nvGrpSpPr>
        <p:grpSpPr>
          <a:xfrm>
            <a:off x="893776" y="6857935"/>
            <a:ext cx="6087629" cy="2064282"/>
            <a:chOff x="893776" y="1040685"/>
            <a:chExt cx="6087629" cy="2064282"/>
          </a:xfrm>
        </p:grpSpPr>
        <p:sp>
          <p:nvSpPr>
            <p:cNvPr id="419" name="Google Shape;419;p3"/>
            <p:cNvSpPr/>
            <p:nvPr/>
          </p:nvSpPr>
          <p:spPr>
            <a:xfrm>
              <a:off x="893776" y="1418667"/>
              <a:ext cx="2173483" cy="16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71450" indent="-171450" fontAlgn="ctr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Software Process Quality </a:t>
              </a:r>
              <a:endPara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171450" indent="-171450" fontAlgn="ctr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Formal </a:t>
              </a:r>
              <a:r>
                <a:rPr lang="en-US" sz="1100" dirty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Methods </a:t>
              </a:r>
              <a:endPara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171450" indent="-171450" fontAlgn="ctr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Database </a:t>
              </a:r>
              <a:r>
                <a:rPr lang="en-US" sz="1100" dirty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1 </a:t>
              </a:r>
              <a:endPara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171450" indent="-171450" fontAlgn="ctr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Database </a:t>
              </a:r>
              <a:r>
                <a:rPr lang="en-US" sz="1100" dirty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2 </a:t>
              </a:r>
              <a:endPara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171450" indent="-171450" fontAlgn="ctr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lang="en-US" sz="1100" dirty="0" smtClean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Distributed </a:t>
              </a:r>
              <a:r>
                <a:rPr lang="en-US" sz="1100" dirty="0">
                  <a:solidFill>
                    <a:schemeClr val="accent5"/>
                  </a:solidFill>
                  <a:latin typeface="Roboto Condensed" panose="020B0604020202020204" charset="0"/>
                  <a:ea typeface="Roboto Condensed" panose="020B0604020202020204" charset="0"/>
                </a:rPr>
                <a:t>Systems</a:t>
              </a:r>
              <a:endParaRPr lang="es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endParaRPr>
            </a:p>
            <a:p>
              <a:pPr marL="457200" marR="0" lvl="0" indent="-29845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6A6"/>
                </a:buClr>
                <a:buSzPts val="1100"/>
                <a:buFont typeface="Roboto Condensed"/>
                <a:buChar char="◻"/>
              </a:pPr>
              <a:endParaRPr sz="1100" b="0" i="0" u="none" strike="noStrike" cap="none" dirty="0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442205" y="1040685"/>
              <a:ext cx="5539200" cy="23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29845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100"/>
                <a:buFont typeface="Roboto Condensed"/>
                <a:buChar char="■"/>
              </a:pPr>
              <a:r>
                <a:rPr lang="en-US" sz="1100" b="1" i="0" u="none" strike="noStrike" cap="none" dirty="0" err="1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Knowledges</a:t>
              </a:r>
              <a:r>
                <a:rPr lang="en-US" sz="1100" b="1" i="0" u="none" strike="noStrike" cap="none" dirty="0" smtClean="0">
                  <a:solidFill>
                    <a:srgbClr val="A6A6A6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</a:t>
              </a:r>
              <a:endParaRPr sz="1100" b="0" i="0" u="none" strike="noStrike" cap="none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21" name="Google Shape;421;p3"/>
          <p:cNvSpPr/>
          <p:nvPr/>
        </p:nvSpPr>
        <p:spPr>
          <a:xfrm>
            <a:off x="1629280" y="4458657"/>
            <a:ext cx="55392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Roboto Condensed"/>
              <a:buChar char="■"/>
            </a:pPr>
            <a:endParaRPr sz="1100" b="0" i="0" u="none" strike="noStrike" cap="none" dirty="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3" name="Google Shape;423;p3"/>
          <p:cNvSpPr txBox="1"/>
          <p:nvPr/>
        </p:nvSpPr>
        <p:spPr>
          <a:xfrm>
            <a:off x="3943350" y="247650"/>
            <a:ext cx="3228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smtClean="0">
                <a:solidFill>
                  <a:srgbClr val="0091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Alvaro Raul Martin Peraza</a:t>
            </a:r>
            <a:endParaRPr sz="1100" b="0" i="0" u="none" strike="noStrike" cap="none" dirty="0">
              <a:solidFill>
                <a:srgbClr val="0091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Curriculum Vitae | </a:t>
            </a:r>
            <a:r>
              <a:rPr lang="en-US" sz="1000" dirty="0" smtClean="0">
                <a:solidFill>
                  <a:srgbClr val="82828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12/06/2021</a:t>
            </a:r>
            <a:endParaRPr sz="1000" b="0" i="0" u="none" strike="noStrike" cap="none" dirty="0">
              <a:solidFill>
                <a:srgbClr val="82828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24" name="Google Shape;424;p3"/>
          <p:cNvSpPr txBox="1"/>
          <p:nvPr/>
        </p:nvSpPr>
        <p:spPr>
          <a:xfrm>
            <a:off x="6661888" y="96697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275" tIns="108275" rIns="108275" bIns="108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98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fld>
            <a:endParaRPr sz="1200" b="0" i="0" u="none" strike="noStrike" cap="none">
              <a:solidFill>
                <a:srgbClr val="00498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25" name="Google Shape;425;p3"/>
          <p:cNvCxnSpPr/>
          <p:nvPr/>
        </p:nvCxnSpPr>
        <p:spPr>
          <a:xfrm>
            <a:off x="603823" y="1403937"/>
            <a:ext cx="0" cy="212400"/>
          </a:xfrm>
          <a:prstGeom prst="straightConnector1">
            <a:avLst/>
          </a:prstGeom>
          <a:noFill/>
          <a:ln w="19050" cap="flat" cmpd="sng">
            <a:solidFill>
              <a:srgbClr val="0091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7597" y="2001039"/>
            <a:ext cx="238852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and Methods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Mathematical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Analysis I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Digital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I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Introduction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to Programming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Law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Applied to Computer </a:t>
            </a: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Science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Algebra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Mathematical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Analysis II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Computer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Architecture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Database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Data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Structure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and Algorithms</a:t>
            </a:r>
            <a:endParaRPr kumimoji="0" lang="es-US" sz="18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88109" y="2042463"/>
            <a:ext cx="323999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Introduction to Software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Engineering Introduction to Communications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Operating Systems Laboratory 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Analysis Probability and Statistics Applied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Computing Laboratory II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Linear Algebra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Design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Physics 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Laboratory IV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93776" y="3873060"/>
            <a:ext cx="2571538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Laboratory III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Audit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Mathematical Analysis III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Physics II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Systems of Physical Representation II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Administration of  Projects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Formal Languages and Finite Automata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Laboratory V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Numerical Calculation 2 </a:t>
            </a:r>
          </a:p>
          <a:p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887834" y="3859624"/>
            <a:ext cx="2678938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Analysis of Information and Decision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Strategic Planning Research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Project I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Network Security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Fundamentals of Economics and Finance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Artificial Intelligence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Supervised Professional 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Information Theory M</a:t>
            </a:r>
          </a:p>
          <a:p>
            <a:pPr marL="171450" indent="-1714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Models and Simulation</a:t>
            </a:r>
          </a:p>
          <a:p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887834" y="7227825"/>
            <a:ext cx="2698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Personal and Team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Software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Development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Advanced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Topics in Software Engineering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Software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Process Quality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Software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Quality </a:t>
            </a:r>
            <a:endParaRPr lang="en-US" sz="1100" dirty="0" smtClean="0">
              <a:solidFill>
                <a:schemeClr val="accent5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marL="171450" indent="-171450" fontAlgn="ctr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Learning </a:t>
            </a:r>
            <a:r>
              <a:rPr lang="en-US" sz="1100" dirty="0">
                <a:solidFill>
                  <a:schemeClr val="accent5"/>
                </a:solidFill>
                <a:latin typeface="Roboto Condensed" panose="020B0604020202020204" charset="0"/>
                <a:ea typeface="Roboto Condensed" panose="020B0604020202020204" charset="0"/>
              </a:rPr>
              <a:t>Cognition</a:t>
            </a:r>
            <a:endParaRPr lang="en-US" sz="11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603</Words>
  <Application>Microsoft Office PowerPoint</Application>
  <PresentationFormat>Personalizado</PresentationFormat>
  <Paragraphs>144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Roboto Condensed</vt:lpstr>
      <vt:lpstr>Asap Condensed Medium</vt:lpstr>
      <vt:lpstr>Arial</vt:lpstr>
      <vt:lpstr>Asap Condensed</vt:lpstr>
      <vt:lpstr>Roboto Condensed Light</vt:lpstr>
      <vt:lpstr>Roboto</vt:lpstr>
      <vt:lpstr>Asap Condensed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</dc:creator>
  <cp:lastModifiedBy>Usuario de Windows</cp:lastModifiedBy>
  <cp:revision>28</cp:revision>
  <dcterms:modified xsi:type="dcterms:W3CDTF">2021-12-07T06:18:41Z</dcterms:modified>
</cp:coreProperties>
</file>