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2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4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79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01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8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66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5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72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3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5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CB03-7D98-4C8E-B1FE-E888D042BB6C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677A-FE21-4D46-9605-D2CB6221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54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дипломной работе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Аналитический модуль для информационной системы «</a:t>
            </a:r>
            <a:r>
              <a:rPr lang="ru-RU" dirty="0" err="1" smtClean="0"/>
              <a:t>нанокомпозит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05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9" r="339"/>
          <a:stretch>
            <a:fillRect/>
          </a:stretch>
        </p:blipFill>
        <p:spPr>
          <a:xfrm>
            <a:off x="5183188" y="131763"/>
            <a:ext cx="6172200" cy="6540500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96562"/>
            <a:ext cx="3932237" cy="6227805"/>
          </a:xfrm>
        </p:spPr>
        <p:txBody>
          <a:bodyPr/>
          <a:lstStyle/>
          <a:p>
            <a:r>
              <a:rPr lang="ru-RU" dirty="0" smtClean="0"/>
              <a:t>Основное меню приложения. Возможности: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Выбор матрицы керамического </a:t>
            </a:r>
            <a:r>
              <a:rPr lang="ru-RU" dirty="0" err="1" smtClean="0"/>
              <a:t>нанокомпозита</a:t>
            </a:r>
            <a:r>
              <a:rPr lang="ru-RU" dirty="0" smtClean="0"/>
              <a:t> для графического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Выбор свойства керамического </a:t>
            </a:r>
            <a:r>
              <a:rPr lang="ru-RU" dirty="0" err="1" smtClean="0"/>
              <a:t>нанокомпозита</a:t>
            </a:r>
            <a:r>
              <a:rPr lang="ru-RU" dirty="0" smtClean="0"/>
              <a:t> для графического анализа</a:t>
            </a:r>
          </a:p>
          <a:p>
            <a:r>
              <a:rPr lang="ru-RU" dirty="0" smtClean="0"/>
              <a:t>Особенность выбора состоит в том, что при выборе матрицы, приложение само определяет все свойства, данные по которым в данный момент присутствуют в базе данных для </a:t>
            </a:r>
            <a:r>
              <a:rPr lang="ru-RU" dirty="0" err="1" smtClean="0"/>
              <a:t>нанокомпозитов</a:t>
            </a:r>
            <a:r>
              <a:rPr lang="ru-RU" dirty="0" smtClean="0"/>
              <a:t> с выбранной матрицей. </a:t>
            </a:r>
          </a:p>
          <a:p>
            <a:r>
              <a:rPr lang="ru-RU" dirty="0" smtClean="0"/>
              <a:t>Также при запуске меню приложение определяет для каких матриц есть информация по </a:t>
            </a:r>
            <a:r>
              <a:rPr lang="ru-RU" dirty="0" err="1" smtClean="0"/>
              <a:t>нанокомпозитам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Это убирает необходимость модернизировать приложение (добавлять новые наименования) при добавлении в базу данных новой информации, так как приложение само определяет все возможные матрицы и свойства керамических </a:t>
            </a:r>
            <a:r>
              <a:rPr lang="ru-RU" dirty="0" err="1" smtClean="0"/>
              <a:t>нанокомпозитов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00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0" b="50"/>
          <a:stretch>
            <a:fillRect/>
          </a:stretch>
        </p:blipFill>
        <p:spPr>
          <a:xfrm>
            <a:off x="5183188" y="206375"/>
            <a:ext cx="6172200" cy="6457950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12108"/>
            <a:ext cx="3932237" cy="46708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Закрытие приложения и его сворачивание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Отображение гистограммы в отдельном окне для графического анализа свойств при нажатие кнопки «построить диаграмму»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Поле для выбора запроса по керамическим </a:t>
            </a:r>
            <a:r>
              <a:rPr lang="ru-RU" dirty="0" err="1" smtClean="0"/>
              <a:t>нанокомпозитам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Построения таблицы с данными по запросу в отдельном окне при нажатии кнопки «Получить данные»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32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Скриншоты и функционал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Окно графического анализа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00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1892" y="477838"/>
            <a:ext cx="3064477" cy="5807631"/>
          </a:xfrm>
        </p:spPr>
        <p:txBody>
          <a:bodyPr/>
          <a:lstStyle/>
          <a:p>
            <a:r>
              <a:rPr lang="ru-RU" dirty="0" smtClean="0"/>
              <a:t>Здесь представлено окно с гистограммой по свойству «тангенс угла диэлектрических потерь»</a:t>
            </a:r>
          </a:p>
          <a:p>
            <a:r>
              <a:rPr lang="ru-RU" dirty="0" smtClean="0"/>
              <a:t>В окне автоматически формируется название выбранной матрицы и наименование выбранного свойства. Свойство также указывается в название окна и на оси значения свойства</a:t>
            </a:r>
          </a:p>
          <a:p>
            <a:r>
              <a:rPr lang="ru-RU" dirty="0" smtClean="0"/>
              <a:t>Столбцы гистограммы сгруппированы по </a:t>
            </a:r>
            <a:r>
              <a:rPr lang="ru-RU" dirty="0" err="1" smtClean="0"/>
              <a:t>нанокомпозитам</a:t>
            </a:r>
            <a:r>
              <a:rPr lang="ru-RU" dirty="0" smtClean="0"/>
              <a:t>, данные о которых имеются в базе данных.</a:t>
            </a:r>
          </a:p>
          <a:p>
            <a:r>
              <a:rPr lang="ru-RU" dirty="0" smtClean="0"/>
              <a:t>Также столбцы обозначены различным цветом. Каждый цвет имеет отношение к определенным условиям, в которых измерено свойство, и к единицам измерения.</a:t>
            </a:r>
            <a:endParaRPr lang="ru-RU" dirty="0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07" r="1007"/>
          <a:stretch>
            <a:fillRect/>
          </a:stretch>
        </p:blipFill>
        <p:spPr>
          <a:xfrm>
            <a:off x="3665538" y="477838"/>
            <a:ext cx="8288337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6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6109"/>
            <a:ext cx="10515600" cy="57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5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Скриншоты и функционал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Окно текстового анализа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2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1465263"/>
            <a:ext cx="7715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2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окне текстового анализа данных отображается таблица по выбранному запросу. </a:t>
            </a:r>
          </a:p>
          <a:p>
            <a:pPr marL="0" indent="0">
              <a:buNone/>
            </a:pPr>
            <a:r>
              <a:rPr lang="ru-RU" dirty="0" smtClean="0"/>
              <a:t>В ней возможна сортировка по любой из колонок в любом направлении.</a:t>
            </a:r>
          </a:p>
          <a:p>
            <a:pPr marL="0" indent="0">
              <a:buNone/>
            </a:pPr>
            <a:r>
              <a:rPr lang="ru-RU" dirty="0" smtClean="0"/>
              <a:t>Окно с таблицей автоматически именуется название выбранного запроса.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16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Дополнительные скриншоты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0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88" y="320675"/>
            <a:ext cx="11411600" cy="62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5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34020"/>
            <a:ext cx="10515600" cy="1231170"/>
          </a:xfrm>
        </p:spPr>
        <p:txBody>
          <a:bodyPr/>
          <a:lstStyle/>
          <a:p>
            <a:r>
              <a:rPr lang="ru-RU" dirty="0" smtClean="0"/>
              <a:t>Задачи дипломной работы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795849"/>
            <a:ext cx="10515600" cy="42938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приложения для анализа данных о </a:t>
            </a:r>
            <a:r>
              <a:rPr lang="ru-RU" dirty="0" err="1" smtClean="0"/>
              <a:t>нанокомпозитах</a:t>
            </a:r>
            <a:r>
              <a:rPr lang="ru-RU" dirty="0" smtClean="0"/>
              <a:t> в формате таблиц и гистограмм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Заполнение базы данных данными по керамическим </a:t>
            </a:r>
            <a:r>
              <a:rPr lang="ru-RU" dirty="0" err="1" smtClean="0"/>
              <a:t>нанокомпозитам</a:t>
            </a:r>
            <a:r>
              <a:rPr lang="ru-RU" dirty="0" smtClean="0"/>
              <a:t> из научных статей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479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11" y="444500"/>
            <a:ext cx="10969978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4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9931" y="2489994"/>
            <a:ext cx="3114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7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15" y="411163"/>
            <a:ext cx="10927644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инструменты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СУБД </a:t>
            </a:r>
            <a:r>
              <a:rPr lang="en-US" dirty="0" smtClean="0"/>
              <a:t>MySQL </a:t>
            </a:r>
            <a:r>
              <a:rPr lang="ru-RU" dirty="0" smtClean="0"/>
              <a:t>по средством интерфейса разработки </a:t>
            </a:r>
            <a:r>
              <a:rPr lang="en-US" dirty="0" err="1" smtClean="0"/>
              <a:t>phpMyAdmin</a:t>
            </a:r>
            <a:r>
              <a:rPr lang="ru-RU" dirty="0" smtClean="0"/>
              <a:t> встроенные в пакете </a:t>
            </a:r>
            <a:r>
              <a:rPr lang="en-US" dirty="0" smtClean="0"/>
              <a:t>WAMP</a:t>
            </a:r>
          </a:p>
          <a:p>
            <a:r>
              <a:rPr lang="en-US" dirty="0" err="1" smtClean="0"/>
              <a:t>InteliJ</a:t>
            </a:r>
            <a:r>
              <a:rPr lang="en-US" dirty="0" smtClean="0"/>
              <a:t> IDEA </a:t>
            </a:r>
            <a:r>
              <a:rPr lang="ru-RU" dirty="0" smtClean="0"/>
              <a:t>как удобный и интуитивный интерфейс разработки для языка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Java SDK </a:t>
            </a:r>
            <a:r>
              <a:rPr lang="ru-RU" dirty="0" smtClean="0"/>
              <a:t>в силу своей кроссплатформенности и набора стандартных готовых решений в дополнительных библиотеках, а также универсальность к различным СУБД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31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Язык </a:t>
            </a:r>
            <a:r>
              <a:rPr lang="en-US" dirty="0" smtClean="0"/>
              <a:t>Java </a:t>
            </a:r>
            <a:r>
              <a:rPr lang="ru-RU" dirty="0" smtClean="0"/>
              <a:t>является </a:t>
            </a:r>
            <a:r>
              <a:rPr lang="ru-RU" dirty="0" err="1" smtClean="0"/>
              <a:t>объекто-ориентированым</a:t>
            </a:r>
            <a:r>
              <a:rPr lang="ru-RU" dirty="0" smtClean="0"/>
              <a:t> и полностью состоит из набора классов и интерфейсов. </a:t>
            </a:r>
          </a:p>
          <a:p>
            <a:pPr marL="0" indent="0">
              <a:buNone/>
            </a:pPr>
            <a:r>
              <a:rPr lang="ru-RU" dirty="0" smtClean="0"/>
              <a:t>Исполняемый файл приложения является архивом с расширением </a:t>
            </a:r>
            <a:r>
              <a:rPr lang="en-US" dirty="0" smtClean="0"/>
              <a:t>JAR. </a:t>
            </a:r>
            <a:r>
              <a:rPr lang="ru-RU" dirty="0" smtClean="0"/>
              <a:t>Для его запуска необходим только установленный пакет </a:t>
            </a:r>
            <a:r>
              <a:rPr lang="en-US" dirty="0" smtClean="0"/>
              <a:t>Java SDK </a:t>
            </a:r>
            <a:r>
              <a:rPr lang="ru-RU" dirty="0" smtClean="0"/>
              <a:t>версии </a:t>
            </a:r>
            <a:r>
              <a:rPr lang="en-US" dirty="0" smtClean="0"/>
              <a:t>8. </a:t>
            </a:r>
            <a:r>
              <a:rPr lang="ru-RU" dirty="0" smtClean="0"/>
              <a:t>Также необходим установленный </a:t>
            </a:r>
            <a:r>
              <a:rPr lang="en-US" dirty="0" smtClean="0"/>
              <a:t>WAMP (Windows + Apache + MySQL + </a:t>
            </a:r>
            <a:r>
              <a:rPr lang="en-US" dirty="0" err="1" smtClean="0"/>
              <a:t>php</a:t>
            </a:r>
            <a:r>
              <a:rPr lang="en-US" dirty="0" smtClean="0"/>
              <a:t>) </a:t>
            </a:r>
            <a:r>
              <a:rPr lang="ru-RU" dirty="0" smtClean="0"/>
              <a:t>для работы СУБД.</a:t>
            </a:r>
          </a:p>
          <a:p>
            <a:pPr marL="0" indent="0">
              <a:buNone/>
            </a:pPr>
            <a:r>
              <a:rPr lang="ru-RU" dirty="0" smtClean="0"/>
              <a:t>Приложение состоит из 11 классов.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Main – </a:t>
            </a:r>
            <a:r>
              <a:rPr lang="ru-RU" dirty="0" smtClean="0"/>
              <a:t>главный класс, с него начинается работа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6910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en-US" dirty="0" err="1" smtClean="0"/>
              <a:t>ValidationWindow</a:t>
            </a:r>
            <a:r>
              <a:rPr lang="en-US" dirty="0" smtClean="0"/>
              <a:t> – </a:t>
            </a:r>
            <a:r>
              <a:rPr lang="ru-RU" dirty="0" smtClean="0"/>
              <a:t>класс, отвечающий за окно авторизации в базе данных, ввода логина и пароля пользователя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ValidationWindowLayout</a:t>
            </a:r>
            <a:r>
              <a:rPr lang="ru-RU" dirty="0" smtClean="0"/>
              <a:t> – отвечает за расположение элементов в окне авторизации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err="1" smtClean="0"/>
              <a:t>GraphicalAnalyticalModule</a:t>
            </a:r>
            <a:r>
              <a:rPr lang="ru-RU" dirty="0" smtClean="0"/>
              <a:t> – один из основных классов приложения. Главное меню, где представлены все функции аналитического модуля.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VerticalLayout</a:t>
            </a:r>
            <a:r>
              <a:rPr lang="en-US" dirty="0" smtClean="0"/>
              <a:t> – </a:t>
            </a:r>
            <a:r>
              <a:rPr lang="ru-RU" dirty="0" smtClean="0"/>
              <a:t>отвечает за расположение элементов в окне главного меню приложения.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13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UIBuilder</a:t>
            </a:r>
            <a:r>
              <a:rPr lang="en-US" dirty="0" smtClean="0"/>
              <a:t> – </a:t>
            </a:r>
            <a:r>
              <a:rPr lang="ru-RU" dirty="0" smtClean="0"/>
              <a:t>статических класс, который содержи все функции, необходимые для построения интерфейса приложения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ChartFrame</a:t>
            </a:r>
            <a:r>
              <a:rPr lang="en-US" dirty="0" smtClean="0"/>
              <a:t> – </a:t>
            </a:r>
            <a:r>
              <a:rPr lang="ru-RU" dirty="0" smtClean="0"/>
              <a:t>реализует окно-гистограмму для графического анализа данных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ResultTalbeFrame</a:t>
            </a:r>
            <a:r>
              <a:rPr lang="en-US" dirty="0" smtClean="0"/>
              <a:t> – </a:t>
            </a:r>
            <a:r>
              <a:rPr lang="ru-RU" dirty="0" smtClean="0"/>
              <a:t>реализует окно-таблицу для текстового анализа данных</a:t>
            </a:r>
          </a:p>
          <a:p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en-US" dirty="0" err="1" smtClean="0"/>
              <a:t>DataManager</a:t>
            </a:r>
            <a:r>
              <a:rPr lang="en-US" dirty="0" smtClean="0"/>
              <a:t> – </a:t>
            </a:r>
            <a:r>
              <a:rPr lang="ru-RU" dirty="0" smtClean="0"/>
              <a:t>один из основных классов приложения. Содержит в себе все необходимые методы и запросы для получения данных из базы данных для анализа.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40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Converter – </a:t>
            </a:r>
            <a:r>
              <a:rPr lang="ru-RU" dirty="0" smtClean="0"/>
              <a:t>вспомогательный статический класс. В нём содержатся методы, необходимые для корректного отображения некоторых Русскоязычных наименований в приложении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Properties – </a:t>
            </a:r>
            <a:r>
              <a:rPr lang="ru-RU" dirty="0" smtClean="0"/>
              <a:t>вспомогательный класс, необходимый также </a:t>
            </a:r>
            <a:r>
              <a:rPr lang="ru-RU" dirty="0" smtClean="0"/>
              <a:t>для корректного отображения некоторых Русскоязычных наименований в приложении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5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Скриншоты и функционал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Окно Авторизации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64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987" b="3198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799070"/>
            <a:ext cx="3932237" cy="5069918"/>
          </a:xfrm>
        </p:spPr>
        <p:txBody>
          <a:bodyPr/>
          <a:lstStyle/>
          <a:p>
            <a:r>
              <a:rPr lang="ru-RU" dirty="0" smtClean="0"/>
              <a:t>Окно авторизации содержит поля для ввода логина и пароля для пользователя, а также кнопку для входа в систему.</a:t>
            </a:r>
          </a:p>
          <a:p>
            <a:r>
              <a:rPr lang="ru-RU" dirty="0" smtClean="0"/>
              <a:t>В этом окне реализованы обработки нажатий клавиш клавиатуры: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</a:t>
            </a:r>
            <a:r>
              <a:rPr lang="ru-RU" dirty="0" smtClean="0"/>
              <a:t>для входа в систему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Escape </a:t>
            </a:r>
            <a:r>
              <a:rPr lang="ru-RU" dirty="0" smtClean="0"/>
              <a:t>для закрытия окна и выхода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</a:t>
            </a:r>
            <a:r>
              <a:rPr lang="ru-RU" dirty="0" smtClean="0"/>
              <a:t> для полного удаления 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Backspace </a:t>
            </a:r>
            <a:r>
              <a:rPr lang="ru-RU" dirty="0" smtClean="0"/>
              <a:t>для посимвольного удаления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ArrowUp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ArrowDown</a:t>
            </a:r>
            <a:r>
              <a:rPr lang="en-US" dirty="0" smtClean="0"/>
              <a:t> </a:t>
            </a:r>
            <a:r>
              <a:rPr lang="ru-RU" dirty="0" smtClean="0"/>
              <a:t>для перемещения между полями</a:t>
            </a:r>
          </a:p>
          <a:p>
            <a:r>
              <a:rPr lang="ru-RU" dirty="0" smtClean="0"/>
              <a:t>Также реализованы обработки нажатий на кнопку «Войти в систему» и кнопку закрытия приложения «</a:t>
            </a:r>
            <a:r>
              <a:rPr lang="en-US" dirty="0"/>
              <a:t>x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Таким образом для входа в аналитический модуль не обязательно иметь мышь.</a:t>
            </a:r>
          </a:p>
        </p:txBody>
      </p:sp>
    </p:spTree>
    <p:extLst>
      <p:ext uri="{BB962C8B-B14F-4D97-AF65-F5344CB8AC3E}">
        <p14:creationId xmlns:p14="http://schemas.microsoft.com/office/powerpoint/2010/main" val="20482471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678</Words>
  <Application>Microsoft Office PowerPoint</Application>
  <PresentationFormat>Широкоэкранный</PresentationFormat>
  <Paragraphs>60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Отчет по дипломной работе</vt:lpstr>
      <vt:lpstr>Задачи дипломной работы</vt:lpstr>
      <vt:lpstr>Используемые инструменты разработки</vt:lpstr>
      <vt:lpstr>Структура приложения</vt:lpstr>
      <vt:lpstr>Структура приложения (продолжение)</vt:lpstr>
      <vt:lpstr>Структура приложения (продолжение)</vt:lpstr>
      <vt:lpstr>Структура приложения (продолжение)</vt:lpstr>
      <vt:lpstr>Скриншоты и функционал</vt:lpstr>
      <vt:lpstr>Презентация PowerPoint</vt:lpstr>
      <vt:lpstr>Презентация PowerPoint</vt:lpstr>
      <vt:lpstr>Презентация PowerPoint</vt:lpstr>
      <vt:lpstr>Скриншоты и функционал</vt:lpstr>
      <vt:lpstr>Презентация PowerPoint</vt:lpstr>
      <vt:lpstr>Презентация PowerPoint</vt:lpstr>
      <vt:lpstr>Скриншоты и функционал</vt:lpstr>
      <vt:lpstr>Презентация PowerPoint</vt:lpstr>
      <vt:lpstr>Презентация PowerPoint</vt:lpstr>
      <vt:lpstr>Дополнительные скриншоты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дипломной работе</dc:title>
  <dc:creator>excalibur</dc:creator>
  <cp:lastModifiedBy>excalibur</cp:lastModifiedBy>
  <cp:revision>11</cp:revision>
  <dcterms:created xsi:type="dcterms:W3CDTF">2018-05-15T18:24:53Z</dcterms:created>
  <dcterms:modified xsi:type="dcterms:W3CDTF">2018-05-15T19:47:20Z</dcterms:modified>
</cp:coreProperties>
</file>