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4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3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31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6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8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29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D6759-ADDD-4587-8D74-CE80F9187F99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0C2B-7632-41C6-A0FA-E43B77FC6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79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10082" y="2348880"/>
            <a:ext cx="1338828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학생로그인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0355" y="2348880"/>
            <a:ext cx="110799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시험목록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3565" y="2348880"/>
            <a:ext cx="1107996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시험선택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62426" y="2350176"/>
            <a:ext cx="646331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시험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60879" y="2350176"/>
            <a:ext cx="646331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제출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0082" y="3631245"/>
            <a:ext cx="1651414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리서치 로그인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59832" y="3631245"/>
            <a:ext cx="877163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집계표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0082" y="4797152"/>
            <a:ext cx="2113079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학교관리자 로그인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59832" y="4797152"/>
            <a:ext cx="877163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집계표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5" idx="3"/>
            <a:endCxn id="27" idx="1"/>
          </p:cNvCxnSpPr>
          <p:nvPr/>
        </p:nvCxnSpPr>
        <p:spPr>
          <a:xfrm>
            <a:off x="1748910" y="2533546"/>
            <a:ext cx="2748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6" idx="3"/>
            <a:endCxn id="7" idx="1"/>
          </p:cNvCxnSpPr>
          <p:nvPr/>
        </p:nvCxnSpPr>
        <p:spPr>
          <a:xfrm>
            <a:off x="5448351" y="2533546"/>
            <a:ext cx="30521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7" idx="3"/>
            <a:endCxn id="8" idx="1"/>
          </p:cNvCxnSpPr>
          <p:nvPr/>
        </p:nvCxnSpPr>
        <p:spPr>
          <a:xfrm>
            <a:off x="6861561" y="2533546"/>
            <a:ext cx="300865" cy="1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3"/>
            <a:endCxn id="9" idx="1"/>
          </p:cNvCxnSpPr>
          <p:nvPr/>
        </p:nvCxnSpPr>
        <p:spPr>
          <a:xfrm>
            <a:off x="7808757" y="2534842"/>
            <a:ext cx="35212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0" idx="3"/>
            <a:endCxn id="11" idx="1"/>
          </p:cNvCxnSpPr>
          <p:nvPr/>
        </p:nvCxnSpPr>
        <p:spPr>
          <a:xfrm>
            <a:off x="2061496" y="3815911"/>
            <a:ext cx="998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3"/>
            <a:endCxn id="13" idx="1"/>
          </p:cNvCxnSpPr>
          <p:nvPr/>
        </p:nvCxnSpPr>
        <p:spPr>
          <a:xfrm>
            <a:off x="2523161" y="4981818"/>
            <a:ext cx="53667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11560" y="404664"/>
            <a:ext cx="4243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학업성취도 검사 진행 흐름</a:t>
            </a:r>
            <a:endParaRPr lang="ko-KR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023787" y="2348880"/>
            <a:ext cx="2068195" cy="3693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정보확인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27" idx="3"/>
            <a:endCxn id="6" idx="1"/>
          </p:cNvCxnSpPr>
          <p:nvPr/>
        </p:nvCxnSpPr>
        <p:spPr>
          <a:xfrm>
            <a:off x="4091982" y="2533546"/>
            <a:ext cx="2483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88" y="1772816"/>
            <a:ext cx="5472608" cy="4315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1560" y="404664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로그인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027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772816"/>
            <a:ext cx="3087043" cy="439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04664"/>
            <a:ext cx="4094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정보확인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최초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회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803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11560" y="404664"/>
            <a:ext cx="2811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시험목록</a:t>
            </a:r>
            <a:endParaRPr lang="ko-KR" alt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268760"/>
            <a:ext cx="5328592" cy="5200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884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1124744"/>
            <a:ext cx="7200800" cy="489654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응시기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4664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</a:t>
            </a:r>
            <a:r>
              <a:rPr lang="ko-KR" altLang="en-US" sz="2400" dirty="0" smtClean="0"/>
              <a:t>학생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응시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14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844824"/>
            <a:ext cx="3145425" cy="415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404664"/>
            <a:ext cx="4745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리서치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학교 담당자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로그인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944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8198075" cy="493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11560" y="404664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5. </a:t>
            </a:r>
            <a:r>
              <a:rPr lang="ko-KR" altLang="en-US" sz="2400" dirty="0" smtClean="0"/>
              <a:t>리서치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학교 담당자 </a:t>
            </a:r>
            <a:r>
              <a:rPr lang="en-US" altLang="ko-KR" sz="2400" dirty="0" smtClean="0"/>
              <a:t>&gt; </a:t>
            </a:r>
            <a:r>
              <a:rPr lang="ko-KR" altLang="en-US" sz="2400" dirty="0" smtClean="0"/>
              <a:t>집계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993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65</Words>
  <Application>Microsoft Office PowerPoint</Application>
  <PresentationFormat>화면 슬라이드 쇼(4:3)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ldm</dc:creator>
  <cp:lastModifiedBy>ldm</cp:lastModifiedBy>
  <cp:revision>5</cp:revision>
  <dcterms:created xsi:type="dcterms:W3CDTF">2025-06-19T00:42:19Z</dcterms:created>
  <dcterms:modified xsi:type="dcterms:W3CDTF">2025-06-19T01:42:30Z</dcterms:modified>
</cp:coreProperties>
</file>