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3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1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6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9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학업성취도 검사 서비스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9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082" y="2348880"/>
            <a:ext cx="1338828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학생로그인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0355" y="2348880"/>
            <a:ext cx="110799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시험목록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3565" y="2348880"/>
            <a:ext cx="110799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시험선택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2426" y="2350176"/>
            <a:ext cx="646331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60879" y="2350176"/>
            <a:ext cx="646331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제출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0082" y="3631245"/>
            <a:ext cx="165141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리서치 로그인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2" y="3631245"/>
            <a:ext cx="877163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집계표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0082" y="4797152"/>
            <a:ext cx="2113079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학교관리자 로그인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4797152"/>
            <a:ext cx="877163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집계표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5" idx="3"/>
            <a:endCxn id="27" idx="1"/>
          </p:cNvCxnSpPr>
          <p:nvPr/>
        </p:nvCxnSpPr>
        <p:spPr>
          <a:xfrm>
            <a:off x="1748910" y="2533546"/>
            <a:ext cx="274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7" idx="1"/>
          </p:cNvCxnSpPr>
          <p:nvPr/>
        </p:nvCxnSpPr>
        <p:spPr>
          <a:xfrm>
            <a:off x="5448351" y="2533546"/>
            <a:ext cx="3052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8" idx="1"/>
          </p:cNvCxnSpPr>
          <p:nvPr/>
        </p:nvCxnSpPr>
        <p:spPr>
          <a:xfrm>
            <a:off x="6861561" y="2533546"/>
            <a:ext cx="300865" cy="1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  <a:endCxn id="9" idx="1"/>
          </p:cNvCxnSpPr>
          <p:nvPr/>
        </p:nvCxnSpPr>
        <p:spPr>
          <a:xfrm>
            <a:off x="7808757" y="2534842"/>
            <a:ext cx="3521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11" idx="1"/>
          </p:cNvCxnSpPr>
          <p:nvPr/>
        </p:nvCxnSpPr>
        <p:spPr>
          <a:xfrm>
            <a:off x="2061496" y="3815911"/>
            <a:ext cx="998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3"/>
            <a:endCxn id="13" idx="1"/>
          </p:cNvCxnSpPr>
          <p:nvPr/>
        </p:nvCxnSpPr>
        <p:spPr>
          <a:xfrm>
            <a:off x="2523161" y="4981818"/>
            <a:ext cx="536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1560" y="404664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학업성취도 검사 진행 흐름</a:t>
            </a:r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23787" y="2348880"/>
            <a:ext cx="2068195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정보확인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최초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27" idx="3"/>
            <a:endCxn id="6" idx="1"/>
          </p:cNvCxnSpPr>
          <p:nvPr/>
        </p:nvCxnSpPr>
        <p:spPr>
          <a:xfrm>
            <a:off x="4091982" y="2533546"/>
            <a:ext cx="2483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88" y="1772816"/>
            <a:ext cx="5472608" cy="431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학생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로그인 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3319431" y="6237312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2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72816"/>
            <a:ext cx="3087043" cy="439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04664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학생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정보확인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최초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2771408" y="6309320"/>
            <a:ext cx="2771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user-confirm-modal.html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03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1560" y="404664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학생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시험목록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328592" cy="520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03848" y="6292368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exam-list.html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84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124744"/>
            <a:ext cx="7200800" cy="48965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응시기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04664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학생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응시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214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4"/>
            <a:ext cx="3145425" cy="41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04664"/>
            <a:ext cx="4745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리서치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학교 담당자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로그인 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2771800" y="6165304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admin-login.html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44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3" y="1052736"/>
            <a:ext cx="8198075" cy="493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04664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리서치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학교 담당자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집계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2843808" y="6162878"/>
            <a:ext cx="2558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admin-dashboard.html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3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73</Words>
  <Application>Microsoft Office PowerPoint</Application>
  <PresentationFormat>화면 슬라이드 쇼(4:3)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학업성취도 검사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ldm</dc:creator>
  <cp:lastModifiedBy>ldm</cp:lastModifiedBy>
  <cp:revision>8</cp:revision>
  <dcterms:created xsi:type="dcterms:W3CDTF">2025-06-19T00:42:19Z</dcterms:created>
  <dcterms:modified xsi:type="dcterms:W3CDTF">2025-06-19T02:13:41Z</dcterms:modified>
</cp:coreProperties>
</file>