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F8DC6-6A1A-4FB8-A77D-AA1114D10F9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90EB8E94-E058-4435-A292-6315BEDD26D5}">
      <dgm:prSet phldrT="[Текст]"/>
      <dgm:spPr/>
      <dgm:t>
        <a:bodyPr/>
        <a:lstStyle/>
        <a:p>
          <a:r>
            <a:rPr lang="ru-RU" dirty="0" smtClean="0"/>
            <a:t>Кем был</a:t>
          </a:r>
        </a:p>
        <a:p>
          <a:r>
            <a:rPr lang="ru-RU" dirty="0" smtClean="0"/>
            <a:t>М.Б</a:t>
          </a:r>
          <a:endParaRPr lang="ru-RU" dirty="0"/>
        </a:p>
      </dgm:t>
    </dgm:pt>
    <dgm:pt modelId="{7616BD30-EF3E-4D0E-892B-1F753254D5B7}" type="parTrans" cxnId="{9811ED1E-DB69-40C0-A2DF-EF6ED6ECE6F9}">
      <dgm:prSet/>
      <dgm:spPr/>
      <dgm:t>
        <a:bodyPr/>
        <a:lstStyle/>
        <a:p>
          <a:endParaRPr lang="ru-RU"/>
        </a:p>
      </dgm:t>
    </dgm:pt>
    <dgm:pt modelId="{AF82E145-6ED6-40E4-9C13-ABE4EA46AE13}" type="sibTrans" cxnId="{9811ED1E-DB69-40C0-A2DF-EF6ED6ECE6F9}">
      <dgm:prSet/>
      <dgm:spPr/>
      <dgm:t>
        <a:bodyPr/>
        <a:lstStyle/>
        <a:p>
          <a:endParaRPr lang="ru-RU"/>
        </a:p>
      </dgm:t>
    </dgm:pt>
    <dgm:pt modelId="{F97AD7D0-B9F3-4DBC-93CC-CE81D643FDD9}">
      <dgm:prSet phldrT="[Текст]"/>
      <dgm:spPr/>
      <dgm:t>
        <a:bodyPr/>
        <a:lstStyle/>
        <a:p>
          <a:r>
            <a:rPr lang="ru-RU" dirty="0" smtClean="0"/>
            <a:t>скульптор</a:t>
          </a:r>
          <a:endParaRPr lang="ru-RU" dirty="0"/>
        </a:p>
      </dgm:t>
    </dgm:pt>
    <dgm:pt modelId="{465EFD0C-6D9C-4977-9CBD-8CF31A46A473}" type="parTrans" cxnId="{D5ED1E46-87E1-4313-A437-0EF96F81A388}">
      <dgm:prSet/>
      <dgm:spPr/>
      <dgm:t>
        <a:bodyPr/>
        <a:lstStyle/>
        <a:p>
          <a:endParaRPr lang="ru-RU"/>
        </a:p>
      </dgm:t>
    </dgm:pt>
    <dgm:pt modelId="{6A4563A5-BB36-49F8-B9E3-D543BC1D26F2}" type="sibTrans" cxnId="{D5ED1E46-87E1-4313-A437-0EF96F81A388}">
      <dgm:prSet/>
      <dgm:spPr/>
      <dgm:t>
        <a:bodyPr/>
        <a:lstStyle/>
        <a:p>
          <a:endParaRPr lang="ru-RU"/>
        </a:p>
      </dgm:t>
    </dgm:pt>
    <dgm:pt modelId="{1CACFE36-3438-4EBF-A0CA-B20A2BF9FB39}">
      <dgm:prSet phldrT="[Текст]"/>
      <dgm:spPr/>
      <dgm:t>
        <a:bodyPr/>
        <a:lstStyle/>
        <a:p>
          <a:r>
            <a:rPr lang="ru-RU" dirty="0" smtClean="0"/>
            <a:t>художник</a:t>
          </a:r>
          <a:endParaRPr lang="ru-RU" dirty="0"/>
        </a:p>
      </dgm:t>
    </dgm:pt>
    <dgm:pt modelId="{05792CA6-C5A4-4C44-9DAC-CFD79DFB293A}" type="parTrans" cxnId="{5627B7DD-7BF4-4E87-B456-BD039BC3B5A6}">
      <dgm:prSet/>
      <dgm:spPr/>
      <dgm:t>
        <a:bodyPr/>
        <a:lstStyle/>
        <a:p>
          <a:endParaRPr lang="ru-RU"/>
        </a:p>
      </dgm:t>
    </dgm:pt>
    <dgm:pt modelId="{D8DC4A5A-2523-4EA3-80B7-D1639786130A}" type="sibTrans" cxnId="{5627B7DD-7BF4-4E87-B456-BD039BC3B5A6}">
      <dgm:prSet/>
      <dgm:spPr/>
      <dgm:t>
        <a:bodyPr/>
        <a:lstStyle/>
        <a:p>
          <a:endParaRPr lang="ru-RU"/>
        </a:p>
      </dgm:t>
    </dgm:pt>
    <dgm:pt modelId="{4365954B-0F85-42B0-90E5-EDF6BBFC0773}">
      <dgm:prSet phldrT="[Текст]"/>
      <dgm:spPr/>
      <dgm:t>
        <a:bodyPr/>
        <a:lstStyle/>
        <a:p>
          <a:r>
            <a:rPr lang="ru-RU" dirty="0" smtClean="0"/>
            <a:t>Архитектор</a:t>
          </a:r>
        </a:p>
      </dgm:t>
    </dgm:pt>
    <dgm:pt modelId="{8DDF90A6-9FA3-447A-8278-3B8A5CA09082}" type="parTrans" cxnId="{427CA57E-859C-4A41-BD75-003B497D5409}">
      <dgm:prSet/>
      <dgm:spPr/>
      <dgm:t>
        <a:bodyPr/>
        <a:lstStyle/>
        <a:p>
          <a:endParaRPr lang="ru-RU"/>
        </a:p>
      </dgm:t>
    </dgm:pt>
    <dgm:pt modelId="{1761F647-CF7E-4746-9BDE-D7517BB0FA12}" type="sibTrans" cxnId="{427CA57E-859C-4A41-BD75-003B497D5409}">
      <dgm:prSet/>
      <dgm:spPr/>
      <dgm:t>
        <a:bodyPr/>
        <a:lstStyle/>
        <a:p>
          <a:endParaRPr lang="ru-RU"/>
        </a:p>
      </dgm:t>
    </dgm:pt>
    <dgm:pt modelId="{B4295217-D3D3-4B1E-8870-9A2E932B5775}">
      <dgm:prSet/>
      <dgm:spPr/>
      <dgm:t>
        <a:bodyPr/>
        <a:lstStyle/>
        <a:p>
          <a:r>
            <a:rPr lang="ru-RU" dirty="0" smtClean="0"/>
            <a:t>мыслитель</a:t>
          </a:r>
          <a:endParaRPr lang="ru-RU" dirty="0"/>
        </a:p>
      </dgm:t>
    </dgm:pt>
    <dgm:pt modelId="{37CD9E06-D155-4578-A8CD-AC6B1BEA283E}" type="parTrans" cxnId="{AAECEB20-54A4-4C45-B44F-4FEEF53DAE1E}">
      <dgm:prSet/>
      <dgm:spPr/>
      <dgm:t>
        <a:bodyPr/>
        <a:lstStyle/>
        <a:p>
          <a:endParaRPr lang="ru-RU"/>
        </a:p>
      </dgm:t>
    </dgm:pt>
    <dgm:pt modelId="{AFE030B5-8466-4E12-95B0-189E60A9FA98}" type="sibTrans" cxnId="{AAECEB20-54A4-4C45-B44F-4FEEF53DAE1E}">
      <dgm:prSet/>
      <dgm:spPr/>
      <dgm:t>
        <a:bodyPr/>
        <a:lstStyle/>
        <a:p>
          <a:endParaRPr lang="ru-RU"/>
        </a:p>
      </dgm:t>
    </dgm:pt>
    <dgm:pt modelId="{31CC8515-D0B0-4BEB-8EC3-0DBBC366EFC0}">
      <dgm:prSet/>
      <dgm:spPr/>
      <dgm:t>
        <a:bodyPr/>
        <a:lstStyle/>
        <a:p>
          <a:r>
            <a:rPr lang="ru-RU" dirty="0" smtClean="0"/>
            <a:t>поэт</a:t>
          </a:r>
          <a:endParaRPr lang="ru-RU" dirty="0"/>
        </a:p>
      </dgm:t>
    </dgm:pt>
    <dgm:pt modelId="{27DD9C8C-FB20-4CD5-B4C0-AF12D571A21E}" type="parTrans" cxnId="{41DFDC94-4A9C-49C5-AE8B-63DEFD20C9D4}">
      <dgm:prSet/>
      <dgm:spPr/>
      <dgm:t>
        <a:bodyPr/>
        <a:lstStyle/>
        <a:p>
          <a:endParaRPr lang="ru-RU"/>
        </a:p>
      </dgm:t>
    </dgm:pt>
    <dgm:pt modelId="{E01EB74A-76D1-4EC8-8A1F-B7CDBA33B5E2}" type="sibTrans" cxnId="{41DFDC94-4A9C-49C5-AE8B-63DEFD20C9D4}">
      <dgm:prSet/>
      <dgm:spPr/>
      <dgm:t>
        <a:bodyPr/>
        <a:lstStyle/>
        <a:p>
          <a:endParaRPr lang="ru-RU"/>
        </a:p>
      </dgm:t>
    </dgm:pt>
    <dgm:pt modelId="{18621601-A2F0-440E-9E3D-2E21CF1200D1}" type="pres">
      <dgm:prSet presAssocID="{37AF8DC6-6A1A-4FB8-A77D-AA1114D10F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EB95A9-69C7-48D9-9BC8-C112D0096D08}" type="pres">
      <dgm:prSet presAssocID="{90EB8E94-E058-4435-A292-6315BEDD26D5}" presName="hierRoot1" presStyleCnt="0"/>
      <dgm:spPr/>
    </dgm:pt>
    <dgm:pt modelId="{5B391F4A-EEDA-49AC-A422-96946D531CCD}" type="pres">
      <dgm:prSet presAssocID="{90EB8E94-E058-4435-A292-6315BEDD26D5}" presName="composite" presStyleCnt="0"/>
      <dgm:spPr/>
    </dgm:pt>
    <dgm:pt modelId="{38FB730D-FEA2-4A03-BA63-9DB9D59C4878}" type="pres">
      <dgm:prSet presAssocID="{90EB8E94-E058-4435-A292-6315BEDD26D5}" presName="background" presStyleLbl="node0" presStyleIdx="0" presStyleCnt="1"/>
      <dgm:spPr/>
    </dgm:pt>
    <dgm:pt modelId="{491041E6-4547-432D-942F-646E6AE338E4}" type="pres">
      <dgm:prSet presAssocID="{90EB8E94-E058-4435-A292-6315BEDD26D5}" presName="text" presStyleLbl="fgAcc0" presStyleIdx="0" presStyleCnt="1">
        <dgm:presLayoutVars>
          <dgm:chPref val="3"/>
        </dgm:presLayoutVars>
      </dgm:prSet>
      <dgm:spPr/>
    </dgm:pt>
    <dgm:pt modelId="{945F23A6-7A2A-41FF-9FA4-E75F5A36216E}" type="pres">
      <dgm:prSet presAssocID="{90EB8E94-E058-4435-A292-6315BEDD26D5}" presName="hierChild2" presStyleCnt="0"/>
      <dgm:spPr/>
    </dgm:pt>
    <dgm:pt modelId="{2DAD158A-0393-48C3-8AA4-BF76EE362FC2}" type="pres">
      <dgm:prSet presAssocID="{465EFD0C-6D9C-4977-9CBD-8CF31A46A473}" presName="Name10" presStyleLbl="parChTrans1D2" presStyleIdx="0" presStyleCnt="5"/>
      <dgm:spPr/>
    </dgm:pt>
    <dgm:pt modelId="{0EDF9BEC-8D3B-4F80-A975-78A00D80A1AB}" type="pres">
      <dgm:prSet presAssocID="{F97AD7D0-B9F3-4DBC-93CC-CE81D643FDD9}" presName="hierRoot2" presStyleCnt="0"/>
      <dgm:spPr/>
    </dgm:pt>
    <dgm:pt modelId="{191FE53F-DE16-4B17-AC4A-AAC36AC27B8A}" type="pres">
      <dgm:prSet presAssocID="{F97AD7D0-B9F3-4DBC-93CC-CE81D643FDD9}" presName="composite2" presStyleCnt="0"/>
      <dgm:spPr/>
    </dgm:pt>
    <dgm:pt modelId="{6D3C06C5-5C78-4E50-A62A-FB6A20F16019}" type="pres">
      <dgm:prSet presAssocID="{F97AD7D0-B9F3-4DBC-93CC-CE81D643FDD9}" presName="background2" presStyleLbl="node2" presStyleIdx="0" presStyleCnt="5"/>
      <dgm:spPr/>
    </dgm:pt>
    <dgm:pt modelId="{61007C01-5835-4DAE-B1AD-CEAAFC9DEA16}" type="pres">
      <dgm:prSet presAssocID="{F97AD7D0-B9F3-4DBC-93CC-CE81D643FDD9}" presName="text2" presStyleLbl="fgAcc2" presStyleIdx="0" presStyleCnt="5">
        <dgm:presLayoutVars>
          <dgm:chPref val="3"/>
        </dgm:presLayoutVars>
      </dgm:prSet>
      <dgm:spPr/>
    </dgm:pt>
    <dgm:pt modelId="{BB63D930-431C-4AB7-A392-26880B61C115}" type="pres">
      <dgm:prSet presAssocID="{F97AD7D0-B9F3-4DBC-93CC-CE81D643FDD9}" presName="hierChild3" presStyleCnt="0"/>
      <dgm:spPr/>
    </dgm:pt>
    <dgm:pt modelId="{2E87600D-C839-41BC-B30E-50DE66C78259}" type="pres">
      <dgm:prSet presAssocID="{27DD9C8C-FB20-4CD5-B4C0-AF12D571A21E}" presName="Name10" presStyleLbl="parChTrans1D2" presStyleIdx="1" presStyleCnt="5"/>
      <dgm:spPr/>
    </dgm:pt>
    <dgm:pt modelId="{BB151E50-2E01-4918-8423-119E349F00E0}" type="pres">
      <dgm:prSet presAssocID="{31CC8515-D0B0-4BEB-8EC3-0DBBC366EFC0}" presName="hierRoot2" presStyleCnt="0"/>
      <dgm:spPr/>
    </dgm:pt>
    <dgm:pt modelId="{1DB18E74-B947-4314-8536-3524FB56411B}" type="pres">
      <dgm:prSet presAssocID="{31CC8515-D0B0-4BEB-8EC3-0DBBC366EFC0}" presName="composite2" presStyleCnt="0"/>
      <dgm:spPr/>
    </dgm:pt>
    <dgm:pt modelId="{0E9908A4-BFE6-4F37-9B90-A1EE0ABF363A}" type="pres">
      <dgm:prSet presAssocID="{31CC8515-D0B0-4BEB-8EC3-0DBBC366EFC0}" presName="background2" presStyleLbl="node2" presStyleIdx="1" presStyleCnt="5"/>
      <dgm:spPr/>
    </dgm:pt>
    <dgm:pt modelId="{48C9F0E5-43A4-4F40-8259-E5BB4F21D8B0}" type="pres">
      <dgm:prSet presAssocID="{31CC8515-D0B0-4BEB-8EC3-0DBBC366EFC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E8CBAC-6F9B-4A19-ADB7-0EADCB65EAAD}" type="pres">
      <dgm:prSet presAssocID="{31CC8515-D0B0-4BEB-8EC3-0DBBC366EFC0}" presName="hierChild3" presStyleCnt="0"/>
      <dgm:spPr/>
    </dgm:pt>
    <dgm:pt modelId="{2C817F45-8B14-416A-9E17-8F554C92E1CB}" type="pres">
      <dgm:prSet presAssocID="{37CD9E06-D155-4578-A8CD-AC6B1BEA283E}" presName="Name10" presStyleLbl="parChTrans1D2" presStyleIdx="2" presStyleCnt="5"/>
      <dgm:spPr/>
    </dgm:pt>
    <dgm:pt modelId="{40DB71E6-4291-4696-AAD6-BA436C338647}" type="pres">
      <dgm:prSet presAssocID="{B4295217-D3D3-4B1E-8870-9A2E932B5775}" presName="hierRoot2" presStyleCnt="0"/>
      <dgm:spPr/>
    </dgm:pt>
    <dgm:pt modelId="{BEEDD4EA-D044-4A0B-9FA2-9D7E5AD36126}" type="pres">
      <dgm:prSet presAssocID="{B4295217-D3D3-4B1E-8870-9A2E932B5775}" presName="composite2" presStyleCnt="0"/>
      <dgm:spPr/>
    </dgm:pt>
    <dgm:pt modelId="{5BBC40A7-8AED-4073-96EC-7EC0E7FFD0D5}" type="pres">
      <dgm:prSet presAssocID="{B4295217-D3D3-4B1E-8870-9A2E932B5775}" presName="background2" presStyleLbl="node2" presStyleIdx="2" presStyleCnt="5"/>
      <dgm:spPr/>
    </dgm:pt>
    <dgm:pt modelId="{F3796DD8-D6E4-4681-A64B-BCCCB55BE306}" type="pres">
      <dgm:prSet presAssocID="{B4295217-D3D3-4B1E-8870-9A2E932B5775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6F199A-7FF5-4CA2-A722-1B195A59C1A1}" type="pres">
      <dgm:prSet presAssocID="{B4295217-D3D3-4B1E-8870-9A2E932B5775}" presName="hierChild3" presStyleCnt="0"/>
      <dgm:spPr/>
    </dgm:pt>
    <dgm:pt modelId="{0CB5F53E-1770-406B-A135-42D2125B78C0}" type="pres">
      <dgm:prSet presAssocID="{05792CA6-C5A4-4C44-9DAC-CFD79DFB293A}" presName="Name10" presStyleLbl="parChTrans1D2" presStyleIdx="3" presStyleCnt="5"/>
      <dgm:spPr/>
    </dgm:pt>
    <dgm:pt modelId="{C2328DC8-02A6-4DB1-9968-4925F4F6E58D}" type="pres">
      <dgm:prSet presAssocID="{1CACFE36-3438-4EBF-A0CA-B20A2BF9FB39}" presName="hierRoot2" presStyleCnt="0"/>
      <dgm:spPr/>
    </dgm:pt>
    <dgm:pt modelId="{1D8A7E5B-1A64-416D-9057-13ED9BB0EF9C}" type="pres">
      <dgm:prSet presAssocID="{1CACFE36-3438-4EBF-A0CA-B20A2BF9FB39}" presName="composite2" presStyleCnt="0"/>
      <dgm:spPr/>
    </dgm:pt>
    <dgm:pt modelId="{92957902-94F5-404D-8BA9-37D79DC2ADF3}" type="pres">
      <dgm:prSet presAssocID="{1CACFE36-3438-4EBF-A0CA-B20A2BF9FB39}" presName="background2" presStyleLbl="node2" presStyleIdx="3" presStyleCnt="5"/>
      <dgm:spPr/>
    </dgm:pt>
    <dgm:pt modelId="{EFEC0F84-682D-469C-AC28-57EB06EA6348}" type="pres">
      <dgm:prSet presAssocID="{1CACFE36-3438-4EBF-A0CA-B20A2BF9FB39}" presName="text2" presStyleLbl="fgAcc2" presStyleIdx="3" presStyleCnt="5">
        <dgm:presLayoutVars>
          <dgm:chPref val="3"/>
        </dgm:presLayoutVars>
      </dgm:prSet>
      <dgm:spPr/>
    </dgm:pt>
    <dgm:pt modelId="{808C26BA-F46A-4D97-A8D2-4B5291134DD5}" type="pres">
      <dgm:prSet presAssocID="{1CACFE36-3438-4EBF-A0CA-B20A2BF9FB39}" presName="hierChild3" presStyleCnt="0"/>
      <dgm:spPr/>
    </dgm:pt>
    <dgm:pt modelId="{7F5D9783-E621-43B4-AE7E-E02A316B36AA}" type="pres">
      <dgm:prSet presAssocID="{8DDF90A6-9FA3-447A-8278-3B8A5CA09082}" presName="Name10" presStyleLbl="parChTrans1D2" presStyleIdx="4" presStyleCnt="5"/>
      <dgm:spPr/>
    </dgm:pt>
    <dgm:pt modelId="{4AF840C9-BE2A-465F-98BA-4562FE6DA5E3}" type="pres">
      <dgm:prSet presAssocID="{4365954B-0F85-42B0-90E5-EDF6BBFC0773}" presName="hierRoot2" presStyleCnt="0"/>
      <dgm:spPr/>
    </dgm:pt>
    <dgm:pt modelId="{D4DC4787-5341-4726-90D3-391A22B28465}" type="pres">
      <dgm:prSet presAssocID="{4365954B-0F85-42B0-90E5-EDF6BBFC0773}" presName="composite2" presStyleCnt="0"/>
      <dgm:spPr/>
    </dgm:pt>
    <dgm:pt modelId="{ACAA0EA0-513B-4048-A6B1-7DC4629BF8BD}" type="pres">
      <dgm:prSet presAssocID="{4365954B-0F85-42B0-90E5-EDF6BBFC0773}" presName="background2" presStyleLbl="node2" presStyleIdx="4" presStyleCnt="5"/>
      <dgm:spPr/>
    </dgm:pt>
    <dgm:pt modelId="{DCFFDF48-8FC4-4315-91F2-0222DC534EA8}" type="pres">
      <dgm:prSet presAssocID="{4365954B-0F85-42B0-90E5-EDF6BBFC0773}" presName="text2" presStyleLbl="fgAcc2" presStyleIdx="4" presStyleCnt="5">
        <dgm:presLayoutVars>
          <dgm:chPref val="3"/>
        </dgm:presLayoutVars>
      </dgm:prSet>
      <dgm:spPr/>
    </dgm:pt>
    <dgm:pt modelId="{06D58AE6-43C1-41DD-9C79-D0B1ADA41F9E}" type="pres">
      <dgm:prSet presAssocID="{4365954B-0F85-42B0-90E5-EDF6BBFC0773}" presName="hierChild3" presStyleCnt="0"/>
      <dgm:spPr/>
    </dgm:pt>
  </dgm:ptLst>
  <dgm:cxnLst>
    <dgm:cxn modelId="{0B28CE7D-F770-44EC-96F2-26A451453B45}" type="presOf" srcId="{1CACFE36-3438-4EBF-A0CA-B20A2BF9FB39}" destId="{EFEC0F84-682D-469C-AC28-57EB06EA6348}" srcOrd="0" destOrd="0" presId="urn:microsoft.com/office/officeart/2005/8/layout/hierarchy1"/>
    <dgm:cxn modelId="{427CA57E-859C-4A41-BD75-003B497D5409}" srcId="{90EB8E94-E058-4435-A292-6315BEDD26D5}" destId="{4365954B-0F85-42B0-90E5-EDF6BBFC0773}" srcOrd="4" destOrd="0" parTransId="{8DDF90A6-9FA3-447A-8278-3B8A5CA09082}" sibTransId="{1761F647-CF7E-4746-9BDE-D7517BB0FA12}"/>
    <dgm:cxn modelId="{AAECEB20-54A4-4C45-B44F-4FEEF53DAE1E}" srcId="{90EB8E94-E058-4435-A292-6315BEDD26D5}" destId="{B4295217-D3D3-4B1E-8870-9A2E932B5775}" srcOrd="2" destOrd="0" parTransId="{37CD9E06-D155-4578-A8CD-AC6B1BEA283E}" sibTransId="{AFE030B5-8466-4E12-95B0-189E60A9FA98}"/>
    <dgm:cxn modelId="{22C74FC1-0909-4F1D-B5B9-5AAB940FC752}" type="presOf" srcId="{31CC8515-D0B0-4BEB-8EC3-0DBBC366EFC0}" destId="{48C9F0E5-43A4-4F40-8259-E5BB4F21D8B0}" srcOrd="0" destOrd="0" presId="urn:microsoft.com/office/officeart/2005/8/layout/hierarchy1"/>
    <dgm:cxn modelId="{98C3C763-6484-4DFE-888F-29DE236A4BA8}" type="presOf" srcId="{465EFD0C-6D9C-4977-9CBD-8CF31A46A473}" destId="{2DAD158A-0393-48C3-8AA4-BF76EE362FC2}" srcOrd="0" destOrd="0" presId="urn:microsoft.com/office/officeart/2005/8/layout/hierarchy1"/>
    <dgm:cxn modelId="{97076925-59D2-46DC-B6AE-5364A2C19512}" type="presOf" srcId="{F97AD7D0-B9F3-4DBC-93CC-CE81D643FDD9}" destId="{61007C01-5835-4DAE-B1AD-CEAAFC9DEA16}" srcOrd="0" destOrd="0" presId="urn:microsoft.com/office/officeart/2005/8/layout/hierarchy1"/>
    <dgm:cxn modelId="{06781533-6E32-40E7-A3CB-E1AFA5012BFD}" type="presOf" srcId="{05792CA6-C5A4-4C44-9DAC-CFD79DFB293A}" destId="{0CB5F53E-1770-406B-A135-42D2125B78C0}" srcOrd="0" destOrd="0" presId="urn:microsoft.com/office/officeart/2005/8/layout/hierarchy1"/>
    <dgm:cxn modelId="{6F963A11-A02C-42E8-8324-11C40347B8EF}" type="presOf" srcId="{37CD9E06-D155-4578-A8CD-AC6B1BEA283E}" destId="{2C817F45-8B14-416A-9E17-8F554C92E1CB}" srcOrd="0" destOrd="0" presId="urn:microsoft.com/office/officeart/2005/8/layout/hierarchy1"/>
    <dgm:cxn modelId="{07ED8104-BDE9-44A5-ABC3-650953988C61}" type="presOf" srcId="{4365954B-0F85-42B0-90E5-EDF6BBFC0773}" destId="{DCFFDF48-8FC4-4315-91F2-0222DC534EA8}" srcOrd="0" destOrd="0" presId="urn:microsoft.com/office/officeart/2005/8/layout/hierarchy1"/>
    <dgm:cxn modelId="{4004AD6E-E703-40B2-BECF-321947C776A8}" type="presOf" srcId="{27DD9C8C-FB20-4CD5-B4C0-AF12D571A21E}" destId="{2E87600D-C839-41BC-B30E-50DE66C78259}" srcOrd="0" destOrd="0" presId="urn:microsoft.com/office/officeart/2005/8/layout/hierarchy1"/>
    <dgm:cxn modelId="{41DFDC94-4A9C-49C5-AE8B-63DEFD20C9D4}" srcId="{90EB8E94-E058-4435-A292-6315BEDD26D5}" destId="{31CC8515-D0B0-4BEB-8EC3-0DBBC366EFC0}" srcOrd="1" destOrd="0" parTransId="{27DD9C8C-FB20-4CD5-B4C0-AF12D571A21E}" sibTransId="{E01EB74A-76D1-4EC8-8A1F-B7CDBA33B5E2}"/>
    <dgm:cxn modelId="{B703089C-5BAB-42EB-8737-54FCE16331B4}" type="presOf" srcId="{B4295217-D3D3-4B1E-8870-9A2E932B5775}" destId="{F3796DD8-D6E4-4681-A64B-BCCCB55BE306}" srcOrd="0" destOrd="0" presId="urn:microsoft.com/office/officeart/2005/8/layout/hierarchy1"/>
    <dgm:cxn modelId="{D5ED1E46-87E1-4313-A437-0EF96F81A388}" srcId="{90EB8E94-E058-4435-A292-6315BEDD26D5}" destId="{F97AD7D0-B9F3-4DBC-93CC-CE81D643FDD9}" srcOrd="0" destOrd="0" parTransId="{465EFD0C-6D9C-4977-9CBD-8CF31A46A473}" sibTransId="{6A4563A5-BB36-49F8-B9E3-D543BC1D26F2}"/>
    <dgm:cxn modelId="{8C7A9824-74B9-4EC8-91FE-71B8A7CB37D3}" type="presOf" srcId="{37AF8DC6-6A1A-4FB8-A77D-AA1114D10F9A}" destId="{18621601-A2F0-440E-9E3D-2E21CF1200D1}" srcOrd="0" destOrd="0" presId="urn:microsoft.com/office/officeart/2005/8/layout/hierarchy1"/>
    <dgm:cxn modelId="{5627B7DD-7BF4-4E87-B456-BD039BC3B5A6}" srcId="{90EB8E94-E058-4435-A292-6315BEDD26D5}" destId="{1CACFE36-3438-4EBF-A0CA-B20A2BF9FB39}" srcOrd="3" destOrd="0" parTransId="{05792CA6-C5A4-4C44-9DAC-CFD79DFB293A}" sibTransId="{D8DC4A5A-2523-4EA3-80B7-D1639786130A}"/>
    <dgm:cxn modelId="{9811ED1E-DB69-40C0-A2DF-EF6ED6ECE6F9}" srcId="{37AF8DC6-6A1A-4FB8-A77D-AA1114D10F9A}" destId="{90EB8E94-E058-4435-A292-6315BEDD26D5}" srcOrd="0" destOrd="0" parTransId="{7616BD30-EF3E-4D0E-892B-1F753254D5B7}" sibTransId="{AF82E145-6ED6-40E4-9C13-ABE4EA46AE13}"/>
    <dgm:cxn modelId="{2BA8EEFE-FBBD-44F2-8815-7D1E917F12D3}" type="presOf" srcId="{90EB8E94-E058-4435-A292-6315BEDD26D5}" destId="{491041E6-4547-432D-942F-646E6AE338E4}" srcOrd="0" destOrd="0" presId="urn:microsoft.com/office/officeart/2005/8/layout/hierarchy1"/>
    <dgm:cxn modelId="{55F4272F-76A0-48CA-AAE0-D60D4CE6694D}" type="presOf" srcId="{8DDF90A6-9FA3-447A-8278-3B8A5CA09082}" destId="{7F5D9783-E621-43B4-AE7E-E02A316B36AA}" srcOrd="0" destOrd="0" presId="urn:microsoft.com/office/officeart/2005/8/layout/hierarchy1"/>
    <dgm:cxn modelId="{50CE1709-36AF-48BF-8881-5C3F5074F935}" type="presParOf" srcId="{18621601-A2F0-440E-9E3D-2E21CF1200D1}" destId="{F9EB95A9-69C7-48D9-9BC8-C112D0096D08}" srcOrd="0" destOrd="0" presId="urn:microsoft.com/office/officeart/2005/8/layout/hierarchy1"/>
    <dgm:cxn modelId="{F9B16B85-DE4B-46B8-9049-4CB6F90F0D36}" type="presParOf" srcId="{F9EB95A9-69C7-48D9-9BC8-C112D0096D08}" destId="{5B391F4A-EEDA-49AC-A422-96946D531CCD}" srcOrd="0" destOrd="0" presId="urn:microsoft.com/office/officeart/2005/8/layout/hierarchy1"/>
    <dgm:cxn modelId="{61673159-D675-46E6-93D8-CEA7789D329C}" type="presParOf" srcId="{5B391F4A-EEDA-49AC-A422-96946D531CCD}" destId="{38FB730D-FEA2-4A03-BA63-9DB9D59C4878}" srcOrd="0" destOrd="0" presId="urn:microsoft.com/office/officeart/2005/8/layout/hierarchy1"/>
    <dgm:cxn modelId="{853FE02C-B5E5-481F-BD1A-1BF336834861}" type="presParOf" srcId="{5B391F4A-EEDA-49AC-A422-96946D531CCD}" destId="{491041E6-4547-432D-942F-646E6AE338E4}" srcOrd="1" destOrd="0" presId="urn:microsoft.com/office/officeart/2005/8/layout/hierarchy1"/>
    <dgm:cxn modelId="{9E80A81B-2457-4565-8C1B-2AF30B17E156}" type="presParOf" srcId="{F9EB95A9-69C7-48D9-9BC8-C112D0096D08}" destId="{945F23A6-7A2A-41FF-9FA4-E75F5A36216E}" srcOrd="1" destOrd="0" presId="urn:microsoft.com/office/officeart/2005/8/layout/hierarchy1"/>
    <dgm:cxn modelId="{B1F4DB44-DDDC-487C-B031-B69BBC6CCD8B}" type="presParOf" srcId="{945F23A6-7A2A-41FF-9FA4-E75F5A36216E}" destId="{2DAD158A-0393-48C3-8AA4-BF76EE362FC2}" srcOrd="0" destOrd="0" presId="urn:microsoft.com/office/officeart/2005/8/layout/hierarchy1"/>
    <dgm:cxn modelId="{E41BDA27-A128-4A40-BED5-DE01CA5286DD}" type="presParOf" srcId="{945F23A6-7A2A-41FF-9FA4-E75F5A36216E}" destId="{0EDF9BEC-8D3B-4F80-A975-78A00D80A1AB}" srcOrd="1" destOrd="0" presId="urn:microsoft.com/office/officeart/2005/8/layout/hierarchy1"/>
    <dgm:cxn modelId="{B3BA8D53-E452-418D-AA5D-A63A15C6272E}" type="presParOf" srcId="{0EDF9BEC-8D3B-4F80-A975-78A00D80A1AB}" destId="{191FE53F-DE16-4B17-AC4A-AAC36AC27B8A}" srcOrd="0" destOrd="0" presId="urn:microsoft.com/office/officeart/2005/8/layout/hierarchy1"/>
    <dgm:cxn modelId="{F2F6898D-9BDF-4213-B114-A92A0CAF3626}" type="presParOf" srcId="{191FE53F-DE16-4B17-AC4A-AAC36AC27B8A}" destId="{6D3C06C5-5C78-4E50-A62A-FB6A20F16019}" srcOrd="0" destOrd="0" presId="urn:microsoft.com/office/officeart/2005/8/layout/hierarchy1"/>
    <dgm:cxn modelId="{CDA26DDB-E8B0-40CA-9FFF-2E9EBA936590}" type="presParOf" srcId="{191FE53F-DE16-4B17-AC4A-AAC36AC27B8A}" destId="{61007C01-5835-4DAE-B1AD-CEAAFC9DEA16}" srcOrd="1" destOrd="0" presId="urn:microsoft.com/office/officeart/2005/8/layout/hierarchy1"/>
    <dgm:cxn modelId="{4DD47068-9B3B-44EA-BAB7-69D31112EB4E}" type="presParOf" srcId="{0EDF9BEC-8D3B-4F80-A975-78A00D80A1AB}" destId="{BB63D930-431C-4AB7-A392-26880B61C115}" srcOrd="1" destOrd="0" presId="urn:microsoft.com/office/officeart/2005/8/layout/hierarchy1"/>
    <dgm:cxn modelId="{3457E9F1-7D69-4848-A5CF-FB35F627001F}" type="presParOf" srcId="{945F23A6-7A2A-41FF-9FA4-E75F5A36216E}" destId="{2E87600D-C839-41BC-B30E-50DE66C78259}" srcOrd="2" destOrd="0" presId="urn:microsoft.com/office/officeart/2005/8/layout/hierarchy1"/>
    <dgm:cxn modelId="{0B7F3438-8794-4B61-BA49-3CE3A4B528A9}" type="presParOf" srcId="{945F23A6-7A2A-41FF-9FA4-E75F5A36216E}" destId="{BB151E50-2E01-4918-8423-119E349F00E0}" srcOrd="3" destOrd="0" presId="urn:microsoft.com/office/officeart/2005/8/layout/hierarchy1"/>
    <dgm:cxn modelId="{92C778FF-76AB-4F4F-A519-2A7F4F72C7A6}" type="presParOf" srcId="{BB151E50-2E01-4918-8423-119E349F00E0}" destId="{1DB18E74-B947-4314-8536-3524FB56411B}" srcOrd="0" destOrd="0" presId="urn:microsoft.com/office/officeart/2005/8/layout/hierarchy1"/>
    <dgm:cxn modelId="{55680ED0-8D19-4B80-AE33-ABB95A780098}" type="presParOf" srcId="{1DB18E74-B947-4314-8536-3524FB56411B}" destId="{0E9908A4-BFE6-4F37-9B90-A1EE0ABF363A}" srcOrd="0" destOrd="0" presId="urn:microsoft.com/office/officeart/2005/8/layout/hierarchy1"/>
    <dgm:cxn modelId="{2DD79B48-5DD4-4801-81CF-81E4022B17EB}" type="presParOf" srcId="{1DB18E74-B947-4314-8536-3524FB56411B}" destId="{48C9F0E5-43A4-4F40-8259-E5BB4F21D8B0}" srcOrd="1" destOrd="0" presId="urn:microsoft.com/office/officeart/2005/8/layout/hierarchy1"/>
    <dgm:cxn modelId="{FCD9947A-46FA-4DC4-8D02-8314C4C3B1C6}" type="presParOf" srcId="{BB151E50-2E01-4918-8423-119E349F00E0}" destId="{9EE8CBAC-6F9B-4A19-ADB7-0EADCB65EAAD}" srcOrd="1" destOrd="0" presId="urn:microsoft.com/office/officeart/2005/8/layout/hierarchy1"/>
    <dgm:cxn modelId="{AC96AADF-8C8E-4F32-811C-7FEB9E137D99}" type="presParOf" srcId="{945F23A6-7A2A-41FF-9FA4-E75F5A36216E}" destId="{2C817F45-8B14-416A-9E17-8F554C92E1CB}" srcOrd="4" destOrd="0" presId="urn:microsoft.com/office/officeart/2005/8/layout/hierarchy1"/>
    <dgm:cxn modelId="{6A9FBEFA-4F73-4435-BDAC-A0B6929CBEF0}" type="presParOf" srcId="{945F23A6-7A2A-41FF-9FA4-E75F5A36216E}" destId="{40DB71E6-4291-4696-AAD6-BA436C338647}" srcOrd="5" destOrd="0" presId="urn:microsoft.com/office/officeart/2005/8/layout/hierarchy1"/>
    <dgm:cxn modelId="{6C324A67-60E9-4DDB-87ED-A6D034B8B9C7}" type="presParOf" srcId="{40DB71E6-4291-4696-AAD6-BA436C338647}" destId="{BEEDD4EA-D044-4A0B-9FA2-9D7E5AD36126}" srcOrd="0" destOrd="0" presId="urn:microsoft.com/office/officeart/2005/8/layout/hierarchy1"/>
    <dgm:cxn modelId="{6EEDC7E8-ADB8-4AA6-B40E-9DE2D89C19D9}" type="presParOf" srcId="{BEEDD4EA-D044-4A0B-9FA2-9D7E5AD36126}" destId="{5BBC40A7-8AED-4073-96EC-7EC0E7FFD0D5}" srcOrd="0" destOrd="0" presId="urn:microsoft.com/office/officeart/2005/8/layout/hierarchy1"/>
    <dgm:cxn modelId="{64225A0E-096C-4F6F-A596-566C4E72636C}" type="presParOf" srcId="{BEEDD4EA-D044-4A0B-9FA2-9D7E5AD36126}" destId="{F3796DD8-D6E4-4681-A64B-BCCCB55BE306}" srcOrd="1" destOrd="0" presId="urn:microsoft.com/office/officeart/2005/8/layout/hierarchy1"/>
    <dgm:cxn modelId="{72C43CFB-0B63-4677-8E09-FE06FD7178A7}" type="presParOf" srcId="{40DB71E6-4291-4696-AAD6-BA436C338647}" destId="{A56F199A-7FF5-4CA2-A722-1B195A59C1A1}" srcOrd="1" destOrd="0" presId="urn:microsoft.com/office/officeart/2005/8/layout/hierarchy1"/>
    <dgm:cxn modelId="{FC9D89D9-9A63-432F-B001-776FF1AE0EB9}" type="presParOf" srcId="{945F23A6-7A2A-41FF-9FA4-E75F5A36216E}" destId="{0CB5F53E-1770-406B-A135-42D2125B78C0}" srcOrd="6" destOrd="0" presId="urn:microsoft.com/office/officeart/2005/8/layout/hierarchy1"/>
    <dgm:cxn modelId="{5EB563A4-9779-4369-83C4-674CFE256397}" type="presParOf" srcId="{945F23A6-7A2A-41FF-9FA4-E75F5A36216E}" destId="{C2328DC8-02A6-4DB1-9968-4925F4F6E58D}" srcOrd="7" destOrd="0" presId="urn:microsoft.com/office/officeart/2005/8/layout/hierarchy1"/>
    <dgm:cxn modelId="{6D0336E6-98ED-4DF8-BA9A-3FEC3925A6D9}" type="presParOf" srcId="{C2328DC8-02A6-4DB1-9968-4925F4F6E58D}" destId="{1D8A7E5B-1A64-416D-9057-13ED9BB0EF9C}" srcOrd="0" destOrd="0" presId="urn:microsoft.com/office/officeart/2005/8/layout/hierarchy1"/>
    <dgm:cxn modelId="{A3FFA932-1124-41BB-AF1F-14A1C60F85D3}" type="presParOf" srcId="{1D8A7E5B-1A64-416D-9057-13ED9BB0EF9C}" destId="{92957902-94F5-404D-8BA9-37D79DC2ADF3}" srcOrd="0" destOrd="0" presId="urn:microsoft.com/office/officeart/2005/8/layout/hierarchy1"/>
    <dgm:cxn modelId="{BF7E44EC-48C2-42C7-B0A5-B23E4F45FC64}" type="presParOf" srcId="{1D8A7E5B-1A64-416D-9057-13ED9BB0EF9C}" destId="{EFEC0F84-682D-469C-AC28-57EB06EA6348}" srcOrd="1" destOrd="0" presId="urn:microsoft.com/office/officeart/2005/8/layout/hierarchy1"/>
    <dgm:cxn modelId="{51418B55-B62D-451C-9633-BA3CE67A1E7D}" type="presParOf" srcId="{C2328DC8-02A6-4DB1-9968-4925F4F6E58D}" destId="{808C26BA-F46A-4D97-A8D2-4B5291134DD5}" srcOrd="1" destOrd="0" presId="urn:microsoft.com/office/officeart/2005/8/layout/hierarchy1"/>
    <dgm:cxn modelId="{21531F66-A9EE-47D6-8528-6E1FF85423D6}" type="presParOf" srcId="{945F23A6-7A2A-41FF-9FA4-E75F5A36216E}" destId="{7F5D9783-E621-43B4-AE7E-E02A316B36AA}" srcOrd="8" destOrd="0" presId="urn:microsoft.com/office/officeart/2005/8/layout/hierarchy1"/>
    <dgm:cxn modelId="{965A63F6-535B-4EED-A344-AC77C4B87030}" type="presParOf" srcId="{945F23A6-7A2A-41FF-9FA4-E75F5A36216E}" destId="{4AF840C9-BE2A-465F-98BA-4562FE6DA5E3}" srcOrd="9" destOrd="0" presId="urn:microsoft.com/office/officeart/2005/8/layout/hierarchy1"/>
    <dgm:cxn modelId="{54640D4E-7E58-4C6D-A505-12098A7BC6C5}" type="presParOf" srcId="{4AF840C9-BE2A-465F-98BA-4562FE6DA5E3}" destId="{D4DC4787-5341-4726-90D3-391A22B28465}" srcOrd="0" destOrd="0" presId="urn:microsoft.com/office/officeart/2005/8/layout/hierarchy1"/>
    <dgm:cxn modelId="{22B6264E-0C81-4A38-B320-1D75033A7618}" type="presParOf" srcId="{D4DC4787-5341-4726-90D3-391A22B28465}" destId="{ACAA0EA0-513B-4048-A6B1-7DC4629BF8BD}" srcOrd="0" destOrd="0" presId="urn:microsoft.com/office/officeart/2005/8/layout/hierarchy1"/>
    <dgm:cxn modelId="{382E1329-958C-40D2-9E67-4CA92F962A88}" type="presParOf" srcId="{D4DC4787-5341-4726-90D3-391A22B28465}" destId="{DCFFDF48-8FC4-4315-91F2-0222DC534EA8}" srcOrd="1" destOrd="0" presId="urn:microsoft.com/office/officeart/2005/8/layout/hierarchy1"/>
    <dgm:cxn modelId="{60721470-09E8-4B4F-AF64-57ED6B613FEA}" type="presParOf" srcId="{4AF840C9-BE2A-465F-98BA-4562FE6DA5E3}" destId="{06D58AE6-43C1-41DD-9C79-D0B1ADA41F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D9783-E621-43B4-AE7E-E02A316B36AA}">
      <dsp:nvSpPr>
        <dsp:cNvPr id="0" name=""/>
        <dsp:cNvSpPr/>
      </dsp:nvSpPr>
      <dsp:spPr>
        <a:xfrm>
          <a:off x="3007175" y="1855124"/>
          <a:ext cx="2494784" cy="29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75"/>
              </a:lnTo>
              <a:lnTo>
                <a:pt x="2494784" y="202275"/>
              </a:lnTo>
              <a:lnTo>
                <a:pt x="2494784" y="296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5F53E-1770-406B-A135-42D2125B78C0}">
      <dsp:nvSpPr>
        <dsp:cNvPr id="0" name=""/>
        <dsp:cNvSpPr/>
      </dsp:nvSpPr>
      <dsp:spPr>
        <a:xfrm>
          <a:off x="3007175" y="1855124"/>
          <a:ext cx="1247392" cy="29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75"/>
              </a:lnTo>
              <a:lnTo>
                <a:pt x="1247392" y="202275"/>
              </a:lnTo>
              <a:lnTo>
                <a:pt x="1247392" y="296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17F45-8B14-416A-9E17-8F554C92E1CB}">
      <dsp:nvSpPr>
        <dsp:cNvPr id="0" name=""/>
        <dsp:cNvSpPr/>
      </dsp:nvSpPr>
      <dsp:spPr>
        <a:xfrm>
          <a:off x="2961455" y="1855124"/>
          <a:ext cx="91440" cy="296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7600D-C839-41BC-B30E-50DE66C78259}">
      <dsp:nvSpPr>
        <dsp:cNvPr id="0" name=""/>
        <dsp:cNvSpPr/>
      </dsp:nvSpPr>
      <dsp:spPr>
        <a:xfrm>
          <a:off x="1759783" y="1855124"/>
          <a:ext cx="1247392" cy="296822"/>
        </a:xfrm>
        <a:custGeom>
          <a:avLst/>
          <a:gdLst/>
          <a:ahLst/>
          <a:cxnLst/>
          <a:rect l="0" t="0" r="0" b="0"/>
          <a:pathLst>
            <a:path>
              <a:moveTo>
                <a:pt x="1247392" y="0"/>
              </a:moveTo>
              <a:lnTo>
                <a:pt x="1247392" y="202275"/>
              </a:lnTo>
              <a:lnTo>
                <a:pt x="0" y="202275"/>
              </a:lnTo>
              <a:lnTo>
                <a:pt x="0" y="296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D158A-0393-48C3-8AA4-BF76EE362FC2}">
      <dsp:nvSpPr>
        <dsp:cNvPr id="0" name=""/>
        <dsp:cNvSpPr/>
      </dsp:nvSpPr>
      <dsp:spPr>
        <a:xfrm>
          <a:off x="512391" y="1855124"/>
          <a:ext cx="2494784" cy="296822"/>
        </a:xfrm>
        <a:custGeom>
          <a:avLst/>
          <a:gdLst/>
          <a:ahLst/>
          <a:cxnLst/>
          <a:rect l="0" t="0" r="0" b="0"/>
          <a:pathLst>
            <a:path>
              <a:moveTo>
                <a:pt x="2494784" y="0"/>
              </a:moveTo>
              <a:lnTo>
                <a:pt x="2494784" y="202275"/>
              </a:lnTo>
              <a:lnTo>
                <a:pt x="0" y="202275"/>
              </a:lnTo>
              <a:lnTo>
                <a:pt x="0" y="296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B730D-FEA2-4A03-BA63-9DB9D59C4878}">
      <dsp:nvSpPr>
        <dsp:cNvPr id="0" name=""/>
        <dsp:cNvSpPr/>
      </dsp:nvSpPr>
      <dsp:spPr>
        <a:xfrm>
          <a:off x="2496878" y="1207047"/>
          <a:ext cx="1020593" cy="64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1041E6-4547-432D-942F-646E6AE338E4}">
      <dsp:nvSpPr>
        <dsp:cNvPr id="0" name=""/>
        <dsp:cNvSpPr/>
      </dsp:nvSpPr>
      <dsp:spPr>
        <a:xfrm>
          <a:off x="2610277" y="1314776"/>
          <a:ext cx="1020593" cy="64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Кем был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М.Б</a:t>
          </a:r>
          <a:endParaRPr lang="ru-RU" sz="1300" kern="1200" dirty="0"/>
        </a:p>
      </dsp:txBody>
      <dsp:txXfrm>
        <a:off x="2629258" y="1333757"/>
        <a:ext cx="982631" cy="610114"/>
      </dsp:txXfrm>
    </dsp:sp>
    <dsp:sp modelId="{6D3C06C5-5C78-4E50-A62A-FB6A20F16019}">
      <dsp:nvSpPr>
        <dsp:cNvPr id="0" name=""/>
        <dsp:cNvSpPr/>
      </dsp:nvSpPr>
      <dsp:spPr>
        <a:xfrm>
          <a:off x="2094" y="2151946"/>
          <a:ext cx="1020593" cy="64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007C01-5835-4DAE-B1AD-CEAAFC9DEA16}">
      <dsp:nvSpPr>
        <dsp:cNvPr id="0" name=""/>
        <dsp:cNvSpPr/>
      </dsp:nvSpPr>
      <dsp:spPr>
        <a:xfrm>
          <a:off x="115493" y="2259675"/>
          <a:ext cx="1020593" cy="64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скульптор</a:t>
          </a:r>
          <a:endParaRPr lang="ru-RU" sz="1300" kern="1200" dirty="0"/>
        </a:p>
      </dsp:txBody>
      <dsp:txXfrm>
        <a:off x="134474" y="2278656"/>
        <a:ext cx="982631" cy="610114"/>
      </dsp:txXfrm>
    </dsp:sp>
    <dsp:sp modelId="{0E9908A4-BFE6-4F37-9B90-A1EE0ABF363A}">
      <dsp:nvSpPr>
        <dsp:cNvPr id="0" name=""/>
        <dsp:cNvSpPr/>
      </dsp:nvSpPr>
      <dsp:spPr>
        <a:xfrm>
          <a:off x="1249486" y="2151946"/>
          <a:ext cx="1020593" cy="64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C9F0E5-43A4-4F40-8259-E5BB4F21D8B0}">
      <dsp:nvSpPr>
        <dsp:cNvPr id="0" name=""/>
        <dsp:cNvSpPr/>
      </dsp:nvSpPr>
      <dsp:spPr>
        <a:xfrm>
          <a:off x="1362885" y="2259675"/>
          <a:ext cx="1020593" cy="64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поэт</a:t>
          </a:r>
          <a:endParaRPr lang="ru-RU" sz="1300" kern="1200" dirty="0"/>
        </a:p>
      </dsp:txBody>
      <dsp:txXfrm>
        <a:off x="1381866" y="2278656"/>
        <a:ext cx="982631" cy="610114"/>
      </dsp:txXfrm>
    </dsp:sp>
    <dsp:sp modelId="{5BBC40A7-8AED-4073-96EC-7EC0E7FFD0D5}">
      <dsp:nvSpPr>
        <dsp:cNvPr id="0" name=""/>
        <dsp:cNvSpPr/>
      </dsp:nvSpPr>
      <dsp:spPr>
        <a:xfrm>
          <a:off x="2496878" y="2151946"/>
          <a:ext cx="1020593" cy="64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796DD8-D6E4-4681-A64B-BCCCB55BE306}">
      <dsp:nvSpPr>
        <dsp:cNvPr id="0" name=""/>
        <dsp:cNvSpPr/>
      </dsp:nvSpPr>
      <dsp:spPr>
        <a:xfrm>
          <a:off x="2610277" y="2259675"/>
          <a:ext cx="1020593" cy="64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мыслитель</a:t>
          </a:r>
          <a:endParaRPr lang="ru-RU" sz="1300" kern="1200" dirty="0"/>
        </a:p>
      </dsp:txBody>
      <dsp:txXfrm>
        <a:off x="2629258" y="2278656"/>
        <a:ext cx="982631" cy="610114"/>
      </dsp:txXfrm>
    </dsp:sp>
    <dsp:sp modelId="{92957902-94F5-404D-8BA9-37D79DC2ADF3}">
      <dsp:nvSpPr>
        <dsp:cNvPr id="0" name=""/>
        <dsp:cNvSpPr/>
      </dsp:nvSpPr>
      <dsp:spPr>
        <a:xfrm>
          <a:off x="3744270" y="2151946"/>
          <a:ext cx="1020593" cy="64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EC0F84-682D-469C-AC28-57EB06EA6348}">
      <dsp:nvSpPr>
        <dsp:cNvPr id="0" name=""/>
        <dsp:cNvSpPr/>
      </dsp:nvSpPr>
      <dsp:spPr>
        <a:xfrm>
          <a:off x="3857669" y="2259675"/>
          <a:ext cx="1020593" cy="64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художник</a:t>
          </a:r>
          <a:endParaRPr lang="ru-RU" sz="1300" kern="1200" dirty="0"/>
        </a:p>
      </dsp:txBody>
      <dsp:txXfrm>
        <a:off x="3876650" y="2278656"/>
        <a:ext cx="982631" cy="610114"/>
      </dsp:txXfrm>
    </dsp:sp>
    <dsp:sp modelId="{ACAA0EA0-513B-4048-A6B1-7DC4629BF8BD}">
      <dsp:nvSpPr>
        <dsp:cNvPr id="0" name=""/>
        <dsp:cNvSpPr/>
      </dsp:nvSpPr>
      <dsp:spPr>
        <a:xfrm>
          <a:off x="4991662" y="2151946"/>
          <a:ext cx="1020593" cy="64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FFDF48-8FC4-4315-91F2-0222DC534EA8}">
      <dsp:nvSpPr>
        <dsp:cNvPr id="0" name=""/>
        <dsp:cNvSpPr/>
      </dsp:nvSpPr>
      <dsp:spPr>
        <a:xfrm>
          <a:off x="5105062" y="2259675"/>
          <a:ext cx="1020593" cy="648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Архитектор</a:t>
          </a:r>
        </a:p>
      </dsp:txBody>
      <dsp:txXfrm>
        <a:off x="5124043" y="2278656"/>
        <a:ext cx="982631" cy="610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9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2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46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60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3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7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1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7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6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90E8A0-E6D0-4600-947D-1F5B03C96EFF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7D6CEBB-D08A-4784-A1F2-37E73D1F5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11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Микела́нджело Буонарро́ти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ученики 9-Б класса</a:t>
            </a:r>
          </a:p>
          <a:p>
            <a:r>
              <a:rPr lang="ru-RU" dirty="0" smtClean="0"/>
              <a:t>Евтеев Дмитрий и </a:t>
            </a:r>
            <a:r>
              <a:rPr lang="ru-RU" dirty="0" err="1" smtClean="0"/>
              <a:t>Мякотин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37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Биография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362418"/>
              </p:ext>
            </p:extLst>
          </p:nvPr>
        </p:nvGraphicFramePr>
        <p:xfrm>
          <a:off x="1206500" y="2119313"/>
          <a:ext cx="612775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812673" y="1880291"/>
            <a:ext cx="3200400" cy="4977709"/>
          </a:xfrm>
        </p:spPr>
        <p:txBody>
          <a:bodyPr>
            <a:noAutofit/>
          </a:bodyPr>
          <a:lstStyle/>
          <a:p>
            <a:r>
              <a:rPr lang="ru-RU" sz="1300" dirty="0"/>
              <a:t>Микела́нджело Буонарро́ти, полное имя Микела́нджело </a:t>
            </a:r>
            <a:r>
              <a:rPr lang="ru-RU" sz="1300" dirty="0" err="1"/>
              <a:t>ди</a:t>
            </a:r>
            <a:r>
              <a:rPr lang="ru-RU" sz="1300" dirty="0"/>
              <a:t> </a:t>
            </a:r>
            <a:r>
              <a:rPr lang="ru-RU" sz="1300" dirty="0" err="1"/>
              <a:t>Лодо́вико</a:t>
            </a:r>
            <a:r>
              <a:rPr lang="ru-RU" sz="1300" dirty="0"/>
              <a:t> </a:t>
            </a:r>
            <a:r>
              <a:rPr lang="ru-RU" sz="1300" dirty="0" err="1"/>
              <a:t>ди</a:t>
            </a:r>
            <a:r>
              <a:rPr lang="ru-RU" sz="1300" dirty="0"/>
              <a:t> </a:t>
            </a:r>
            <a:r>
              <a:rPr lang="ru-RU" sz="1300" dirty="0" err="1"/>
              <a:t>Леона́рдо</a:t>
            </a:r>
            <a:r>
              <a:rPr lang="ru-RU" sz="1300" dirty="0"/>
              <a:t> </a:t>
            </a:r>
            <a:r>
              <a:rPr lang="ru-RU" sz="1300" dirty="0" err="1"/>
              <a:t>ди</a:t>
            </a:r>
            <a:r>
              <a:rPr lang="ru-RU" sz="1300" dirty="0"/>
              <a:t> Буонарро́ти </a:t>
            </a:r>
            <a:r>
              <a:rPr lang="ru-RU" sz="1300" dirty="0" err="1"/>
              <a:t>Симо́ни</a:t>
            </a:r>
            <a:r>
              <a:rPr lang="ru-RU" sz="1300" dirty="0"/>
              <a:t> итальянский скульптор, художник, архитектор[⇨], поэт[⇨] и мыслитель[⇨]. Один из крупнейших мастеров эпохи Возрождения[⇨] и раннего барокко. Его произведения считались наивысшими достижениями искусства Возрождения ещё при жизни самого мастера[2][3]. Микеланджело прожил почти 89 лет, целую эпоху, от периода Высокого Возрождения к истокам Контрреформации. За этот период сменилось тринадцать Пап Римских — он выполнял заказы для девяти из них. Сохранилось много документов о его жизни и творчестве — свидетельства современников, письма самого Микеланджело, договоры, его личные и профессиональные записи. Микеланджело также был первым представителем западноевропейского искусства, чья биография была напечатана ещё при его жизни.</a:t>
            </a:r>
          </a:p>
        </p:txBody>
      </p:sp>
    </p:spTree>
    <p:extLst>
      <p:ext uri="{BB962C8B-B14F-4D97-AF65-F5344CB8AC3E}">
        <p14:creationId xmlns:p14="http://schemas.microsoft.com/office/powerpoint/2010/main" val="116152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Известные скульптуры</a:t>
            </a:r>
            <a:br>
              <a:rPr lang="ru-RU" dirty="0" smtClean="0"/>
            </a:br>
            <a:r>
              <a:rPr lang="ru-RU" dirty="0" smtClean="0"/>
              <a:t>м. б.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8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79" y="812586"/>
            <a:ext cx="7930242" cy="5286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62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orbel (Заголовки)"/>
              </a:rPr>
              <a:t>«</a:t>
            </a:r>
            <a:r>
              <a:rPr lang="ru-RU" sz="3600" dirty="0" smtClean="0">
                <a:latin typeface="Corbel (Заголовки)"/>
              </a:rPr>
              <a:t>Давид</a:t>
            </a:r>
            <a:r>
              <a:rPr lang="ru-RU" sz="3200" dirty="0" smtClean="0">
                <a:latin typeface="Corbel (Заголовки)"/>
              </a:rPr>
              <a:t>»</a:t>
            </a:r>
            <a:endParaRPr lang="ru-RU" sz="32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3754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62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orbel (Заголовки)"/>
              </a:rPr>
              <a:t>«</a:t>
            </a:r>
            <a:r>
              <a:rPr lang="ru-RU" sz="3600" dirty="0">
                <a:latin typeface="Corbel (Заголовки)"/>
              </a:rPr>
              <a:t>Бахус</a:t>
            </a:r>
            <a:r>
              <a:rPr lang="ru-RU" sz="3200" dirty="0" smtClean="0">
                <a:latin typeface="Corbel (Заголовки)"/>
              </a:rPr>
              <a:t>»</a:t>
            </a:r>
            <a:endParaRPr lang="ru-RU" sz="3200" dirty="0">
              <a:latin typeface="Corbel (Заголовки)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22" y="812586"/>
            <a:ext cx="2609956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8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625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orbel (Заголовки)"/>
              </a:rPr>
              <a:t>«</a:t>
            </a:r>
            <a:r>
              <a:rPr lang="ru-RU" sz="3200" dirty="0" err="1" smtClean="0">
                <a:latin typeface="Corbel (Заголовки)"/>
              </a:rPr>
              <a:t>Пьета</a:t>
            </a:r>
            <a:r>
              <a:rPr lang="ru-RU" sz="3200" dirty="0" smtClean="0">
                <a:latin typeface="Corbel (Заголовки)"/>
              </a:rPr>
              <a:t>»</a:t>
            </a:r>
            <a:endParaRPr lang="ru-RU" sz="3200" dirty="0">
              <a:latin typeface="Corbel (Заголовки)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70" y="751030"/>
            <a:ext cx="6299860" cy="56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62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orbel (Заголовки)"/>
              </a:rPr>
              <a:t>Лии и Рахили для гробницы папы Юлия II</a:t>
            </a:r>
            <a:endParaRPr lang="ru-RU" sz="5400" dirty="0">
              <a:latin typeface="Corbel (Заголовки)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83" y="812586"/>
            <a:ext cx="7730033" cy="51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35907"/>
            <a:ext cx="3078431" cy="41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Окаймление</Template>
  <TotalTime>221</TotalTime>
  <Words>175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Corbel</vt:lpstr>
      <vt:lpstr>Corbel (Заголовки)</vt:lpstr>
      <vt:lpstr>Wingdings</vt:lpstr>
      <vt:lpstr>Окаймление</vt:lpstr>
      <vt:lpstr>Микела́нджело Буонарро́ти</vt:lpstr>
      <vt:lpstr>Биография</vt:lpstr>
      <vt:lpstr>Известные скульптуры м. б.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Микела́нджело Буонарро́ти</dc:title>
  <dc:creator>Relt</dc:creator>
  <cp:lastModifiedBy>Relt</cp:lastModifiedBy>
  <cp:revision>3</cp:revision>
  <dcterms:created xsi:type="dcterms:W3CDTF">2019-04-16T14:48:22Z</dcterms:created>
  <dcterms:modified xsi:type="dcterms:W3CDTF">2019-04-16T18:29:39Z</dcterms:modified>
</cp:coreProperties>
</file>