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0"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43668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87580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78736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53D17C4C-3392-4FAD-826F-F0581A1A9B6F}" type="datetimeFigureOut">
              <a:rPr lang="ru-RU" smtClean="0"/>
              <a:t>05.03.2019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63068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861210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5639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70569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52249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30413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3D17C4C-3392-4FAD-826F-F0581A1A9B6F}" type="datetimeFigureOut">
              <a:rPr lang="ru-RU" smtClean="0"/>
              <a:t>05.03.2019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17888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3D17C4C-3392-4FAD-826F-F0581A1A9B6F}" type="datetimeFigureOut">
              <a:rPr lang="ru-RU" smtClean="0"/>
              <a:t>05.03.2019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407218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17C4C-3392-4FAD-826F-F0581A1A9B6F}" type="datetimeFigureOut">
              <a:rPr lang="ru-RU" smtClean="0"/>
              <a:t>05.03.2019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406606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93764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104277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3D17C4C-3392-4FAD-826F-F0581A1A9B6F}" type="datetimeFigureOut">
              <a:rPr lang="ru-RU" smtClean="0"/>
              <a:t>05.03.2019</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C985A6C-3253-489E-ACDE-FA0FA95E5966}" type="slidenum">
              <a:rPr lang="ru-RU" smtClean="0"/>
              <a:t>‹#›</a:t>
            </a:fld>
            <a:endParaRPr lang="ru-RU"/>
          </a:p>
        </p:txBody>
      </p:sp>
    </p:spTree>
    <p:extLst>
      <p:ext uri="{BB962C8B-B14F-4D97-AF65-F5344CB8AC3E}">
        <p14:creationId xmlns:p14="http://schemas.microsoft.com/office/powerpoint/2010/main" val="1764289416"/>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1085;&#1086;&#1074;&#1086;&#1089;&#1090;&#1080;.ru-an.info/%D0%B8%D0%B7%D0%BE%D0%B1%D1%80%D0%B5%D1%82%D0%B5%D0%BD%D0%B8%D0%B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9600" dirty="0" smtClean="0"/>
              <a:t>Первое Телевидение</a:t>
            </a:r>
            <a:endParaRPr lang="ru-RU" sz="9600" dirty="0"/>
          </a:p>
        </p:txBody>
      </p:sp>
      <p:sp>
        <p:nvSpPr>
          <p:cNvPr id="3" name="Подзаголовок 2"/>
          <p:cNvSpPr>
            <a:spLocks noGrp="1"/>
          </p:cNvSpPr>
          <p:nvPr>
            <p:ph type="subTitle" idx="1"/>
          </p:nvPr>
        </p:nvSpPr>
        <p:spPr>
          <a:xfrm>
            <a:off x="810001" y="5280846"/>
            <a:ext cx="10572000" cy="977449"/>
          </a:xfrm>
        </p:spPr>
        <p:txBody>
          <a:bodyPr>
            <a:noAutofit/>
          </a:bodyPr>
          <a:lstStyle/>
          <a:p>
            <a:r>
              <a:rPr lang="ru-RU" sz="3200" dirty="0" smtClean="0"/>
              <a:t>Эра телевидения</a:t>
            </a:r>
            <a:endParaRPr lang="ru-RU" sz="3200" dirty="0"/>
          </a:p>
        </p:txBody>
      </p:sp>
    </p:spTree>
    <p:extLst>
      <p:ext uri="{BB962C8B-B14F-4D97-AF65-F5344CB8AC3E}">
        <p14:creationId xmlns:p14="http://schemas.microsoft.com/office/powerpoint/2010/main" val="298987218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err="1" smtClean="0"/>
              <a:t>Розинг</a:t>
            </a:r>
            <a:r>
              <a:rPr lang="ru-RU" b="0" dirty="0" smtClean="0"/>
              <a:t> Борис </a:t>
            </a:r>
            <a:r>
              <a:rPr lang="ru-RU" b="0" dirty="0"/>
              <a:t>Львович</a:t>
            </a:r>
          </a:p>
        </p:txBody>
      </p:sp>
      <p:sp>
        <p:nvSpPr>
          <p:cNvPr id="3" name="Текст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816123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b="0" dirty="0" err="1" smtClean="0"/>
              <a:t>Розинг</a:t>
            </a:r>
            <a:r>
              <a:rPr lang="ru-RU" b="0" dirty="0" smtClean="0"/>
              <a:t> Борис </a:t>
            </a:r>
            <a:r>
              <a:rPr lang="ru-RU" b="0" dirty="0"/>
              <a:t>Львович</a:t>
            </a:r>
          </a:p>
        </p:txBody>
      </p:sp>
      <p:sp>
        <p:nvSpPr>
          <p:cNvPr id="9" name="Текст 8"/>
          <p:cNvSpPr>
            <a:spLocks noGrp="1"/>
          </p:cNvSpPr>
          <p:nvPr>
            <p:ph type="body" sz="half" idx="2"/>
          </p:nvPr>
        </p:nvSpPr>
        <p:spPr/>
        <p:txBody>
          <a:bodyPr/>
          <a:lstStyle/>
          <a:p>
            <a:r>
              <a:rPr lang="ru-RU" b="1" dirty="0"/>
              <a:t>Бори́с </a:t>
            </a:r>
            <a:r>
              <a:rPr lang="ru-RU" b="1" dirty="0" err="1"/>
              <a:t>Льво́вич</a:t>
            </a:r>
            <a:r>
              <a:rPr lang="ru-RU" b="1" dirty="0"/>
              <a:t> </a:t>
            </a:r>
            <a:r>
              <a:rPr lang="ru-RU" b="1" dirty="0" err="1"/>
              <a:t>Ро́зинг</a:t>
            </a:r>
            <a:r>
              <a:rPr lang="ru-RU" dirty="0"/>
              <a:t> (23 апреля [5 мая] 1869, Санкт-Петербург — 20 апреля 1933, Архангельск) — русский физик, учёный, педагог, изобретатель русского телевидения, автор первых опытов по телевидению, за которые Русское техническое общество присудило ему золотую медаль и премию имени К. Г. Сименса. Создал более 120 схем и систем телевизионных устройств.</a:t>
            </a:r>
            <a:endParaRPr lang="ru-RU" dirty="0"/>
          </a:p>
        </p:txBody>
      </p:sp>
      <p:pic>
        <p:nvPicPr>
          <p:cNvPr id="3" name="Объект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8823" y="446088"/>
            <a:ext cx="4086764" cy="5414961"/>
          </a:xfrm>
        </p:spPr>
      </p:pic>
    </p:spTree>
    <p:extLst>
      <p:ext uri="{BB962C8B-B14F-4D97-AF65-F5344CB8AC3E}">
        <p14:creationId xmlns:p14="http://schemas.microsoft.com/office/powerpoint/2010/main" val="37739730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Достижения</a:t>
            </a:r>
            <a:endParaRPr lang="ru-RU" sz="4000" dirty="0"/>
          </a:p>
        </p:txBody>
      </p:sp>
      <p:sp>
        <p:nvSpPr>
          <p:cNvPr id="5" name="Объект 4"/>
          <p:cNvSpPr>
            <a:spLocks noGrp="1"/>
          </p:cNvSpPr>
          <p:nvPr>
            <p:ph idx="1"/>
          </p:nvPr>
        </p:nvSpPr>
        <p:spPr/>
        <p:txBody>
          <a:bodyPr/>
          <a:lstStyle/>
          <a:p>
            <a:r>
              <a:rPr lang="ru-RU" dirty="0"/>
              <a:t>А</a:t>
            </a:r>
            <a:r>
              <a:rPr lang="ru-RU" dirty="0" smtClean="0"/>
              <a:t>втор </a:t>
            </a:r>
            <a:r>
              <a:rPr lang="ru-RU" dirty="0"/>
              <a:t>первых опытов по телевидению, за которые Русское техническое общество присудило ему золотую медаль и премию имени К.Г. Сименса. </a:t>
            </a:r>
            <a:endParaRPr lang="ru-RU" dirty="0" smtClean="0"/>
          </a:p>
          <a:p>
            <a:r>
              <a:rPr lang="ru-RU" dirty="0"/>
              <a:t> В 1908 и 1909 годах открытие нового способа приёма изображения в телевидении подтвердили патенты, выданные в Англии и Германии. В 1911 году усовершенствованное Б. Л. </a:t>
            </a:r>
            <a:r>
              <a:rPr lang="ru-RU" dirty="0" err="1"/>
              <a:t>Розингом</a:t>
            </a:r>
            <a:r>
              <a:rPr lang="ru-RU" dirty="0"/>
              <a:t> телевизионное приспособление было запатентовано в России, Англии, Германии, США. 9 мая 1911 года Б. Л. </a:t>
            </a:r>
            <a:r>
              <a:rPr lang="ru-RU" dirty="0" err="1"/>
              <a:t>Розингу</a:t>
            </a:r>
            <a:r>
              <a:rPr lang="ru-RU" dirty="0"/>
              <a:t> удалось в своей лаборатории добиться приема сконструированным им кинескопом изображений простейших фигур. Это была первая в мире телевизионная передача, ознаменовавшая начало эры телевидения.</a:t>
            </a:r>
            <a:endParaRPr lang="ru-RU" dirty="0"/>
          </a:p>
        </p:txBody>
      </p:sp>
    </p:spTree>
    <p:extLst>
      <p:ext uri="{BB962C8B-B14F-4D97-AF65-F5344CB8AC3E}">
        <p14:creationId xmlns:p14="http://schemas.microsoft.com/office/powerpoint/2010/main" val="11213143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Первое телевидение</a:t>
            </a:r>
            <a:endParaRPr lang="ru-RU" dirty="0"/>
          </a:p>
        </p:txBody>
      </p:sp>
      <p:sp>
        <p:nvSpPr>
          <p:cNvPr id="3" name="Объект 2"/>
          <p:cNvSpPr>
            <a:spLocks noGrp="1"/>
          </p:cNvSpPr>
          <p:nvPr>
            <p:ph idx="1"/>
          </p:nvPr>
        </p:nvSpPr>
        <p:spPr/>
        <p:txBody>
          <a:bodyPr/>
          <a:lstStyle/>
          <a:p>
            <a:r>
              <a:rPr lang="ru-RU"/>
              <a:t>П</a:t>
            </a:r>
            <a:r>
              <a:rPr lang="ru-RU" smtClean="0"/>
              <a:t>ервые </a:t>
            </a:r>
            <a:r>
              <a:rPr lang="ru-RU" dirty="0"/>
              <a:t>регулярные телевизионные передачи начались лишь с 1926 г. В США, там же в 1928 г. В эфир вышли первые цветные передачи. В Украине первые регулярные телевизионные передачи начались в 1951 г., а цветные – в 1967 г.</a:t>
            </a:r>
            <a:endParaRPr lang="ru-RU" dirty="0"/>
          </a:p>
        </p:txBody>
      </p:sp>
    </p:spTree>
    <p:extLst>
      <p:ext uri="{BB962C8B-B14F-4D97-AF65-F5344CB8AC3E}">
        <p14:creationId xmlns:p14="http://schemas.microsoft.com/office/powerpoint/2010/main" val="364752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Наше время</a:t>
            </a:r>
            <a:endParaRPr lang="ru-RU" dirty="0"/>
          </a:p>
        </p:txBody>
      </p:sp>
      <p:sp>
        <p:nvSpPr>
          <p:cNvPr id="3" name="Объект 2"/>
          <p:cNvSpPr>
            <a:spLocks noGrp="1"/>
          </p:cNvSpPr>
          <p:nvPr>
            <p:ph idx="1"/>
          </p:nvPr>
        </p:nvSpPr>
        <p:spPr>
          <a:xfrm>
            <a:off x="810000" y="2198537"/>
            <a:ext cx="10554574" cy="3636511"/>
          </a:xfrm>
        </p:spPr>
        <p:txBody>
          <a:bodyPr/>
          <a:lstStyle/>
          <a:p>
            <a:r>
              <a:rPr lang="ru-RU" dirty="0"/>
              <a:t>Сегодня роль телевидения в нашей жизни не так велика, как скажем в советское время, и всё благодаря бурному развитию Интернета и охвата его паутиной всех сфер нашей жизнедеятельности. Но сбрасывать со счетов </a:t>
            </a:r>
            <a:r>
              <a:rPr lang="ru-RU" dirty="0">
                <a:hlinkClick r:id="rId2"/>
              </a:rPr>
              <a:t>изобретение</a:t>
            </a:r>
            <a:r>
              <a:rPr lang="ru-RU" dirty="0"/>
              <a:t> 20-го века – телевидение – не стоит.</a:t>
            </a:r>
          </a:p>
          <a:p>
            <a:r>
              <a:rPr lang="ru-RU" dirty="0"/>
              <a:t>Если такие средства массовой информации как печатное слово или радио отходят на второй план, то телевидение продолжает плотно занимать ведущие позиции, как основной источник массовой информации. Действительно, трудно себе представить человека или семью, обходящихся без голубого экрана.</a:t>
            </a:r>
          </a:p>
          <a:p>
            <a:r>
              <a:rPr lang="ru-RU" dirty="0"/>
              <a:t/>
            </a:r>
            <a:br>
              <a:rPr lang="ru-RU" dirty="0"/>
            </a:br>
            <a:endParaRPr lang="ru-RU" dirty="0"/>
          </a:p>
        </p:txBody>
      </p:sp>
    </p:spTree>
    <p:extLst>
      <p:ext uri="{BB962C8B-B14F-4D97-AF65-F5344CB8AC3E}">
        <p14:creationId xmlns:p14="http://schemas.microsoft.com/office/powerpoint/2010/main" val="5405129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TM03457503[[fn=Цитаты]]</Template>
  <TotalTime>36</TotalTime>
  <Words>119</Words>
  <Application>Microsoft Office PowerPoint</Application>
  <PresentationFormat>Широкоэкранный</PresentationFormat>
  <Paragraphs>14</Paragraphs>
  <Slides>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Century Gothic</vt:lpstr>
      <vt:lpstr>Wingdings 2</vt:lpstr>
      <vt:lpstr>Цитаты</vt:lpstr>
      <vt:lpstr>Первое Телевидение</vt:lpstr>
      <vt:lpstr>Розинг Борис Львович</vt:lpstr>
      <vt:lpstr>Розинг Борис Львович</vt:lpstr>
      <vt:lpstr>Достижения</vt:lpstr>
      <vt:lpstr>Первое телевидение</vt:lpstr>
      <vt:lpstr>Наше время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Война, изменившая карту Европы</dc:title>
  <dc:creator>Relt</dc:creator>
  <cp:lastModifiedBy>Relt</cp:lastModifiedBy>
  <cp:revision>6</cp:revision>
  <dcterms:created xsi:type="dcterms:W3CDTF">2019-02-13T14:59:05Z</dcterms:created>
  <dcterms:modified xsi:type="dcterms:W3CDTF">2019-03-05T16:01:42Z</dcterms:modified>
</cp:coreProperties>
</file>