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28BB-2320-4C89-8D4D-A01109BDD5A4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7B5A9-5DA3-46CC-A372-7A249DED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7B5A9-5DA3-46CC-A372-7A249DED16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5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40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2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06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3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1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3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4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A4B5-0C97-4493-AA7C-C0366BDCD9FC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DEB8-9F68-4E4F-A57E-050D018FE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31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Рыжов, Василий </a:t>
            </a:r>
            <a:r>
              <a:rPr lang="ru-RU" dirty="0" smtClean="0">
                <a:effectLst/>
              </a:rPr>
              <a:t>Кузьмич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Герой </a:t>
            </a:r>
            <a:r>
              <a:rPr lang="ru-RU" dirty="0" smtClean="0"/>
              <a:t>Великой Отечественной войны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65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Биография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Василий Рыжов родился 16 мая 1924 года в станице Кавказская (ныне — Кавказский район Краснодарского края). После окончания семи классов школы работал в колхозе. В 1943 году Рыжов был призван на службу в Рабоче-крестьянскую Красную Армию. С того же года — на фронтах Великой Отечественной войны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81" y="609600"/>
            <a:ext cx="3703748" cy="5181599"/>
          </a:xfrm>
        </p:spPr>
      </p:pic>
    </p:spTree>
    <p:extLst>
      <p:ext uri="{BB962C8B-B14F-4D97-AF65-F5344CB8AC3E}">
        <p14:creationId xmlns:p14="http://schemas.microsoft.com/office/powerpoint/2010/main" val="123493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696197"/>
          </a:xfrm>
        </p:spPr>
        <p:txBody>
          <a:bodyPr>
            <a:normAutofit/>
          </a:bodyPr>
          <a:lstStyle/>
          <a:p>
            <a:r>
              <a:rPr lang="ru-RU" sz="2800" b="0" dirty="0">
                <a:effectLst/>
                <a:latin typeface="Bahnschrift" panose="020B0502040204020203" pitchFamily="34" charset="0"/>
                <a:ea typeface="Adobe Gothic Std B" panose="020B0800000000000000" pitchFamily="34" charset="-128"/>
              </a:rPr>
              <a:t>К декабрю 1943 года красноармеец Василий Рыжов был сапёром 684-го отдельного сапёрного батальона 389-й стрелковой дивизии Приморской армии. Отличился во время Керченско-Эльтигенской операции. В ночь с 3 на 4 декабря 1943 года Рыжов участвовал в боях в районе населённых пунктов Аджи-Мушкай и Балганак на Керченском полуострове. Под массированным вражеским огнём он проделал проход в проволочном заграждении и, убив немецкого пулемётчика, захватил пулемёт, после чего вернулся в свою часть.</a:t>
            </a:r>
          </a:p>
        </p:txBody>
      </p:sp>
    </p:spTree>
    <p:extLst>
      <p:ext uri="{BB962C8B-B14F-4D97-AF65-F5344CB8AC3E}">
        <p14:creationId xmlns:p14="http://schemas.microsoft.com/office/powerpoint/2010/main" val="92461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42" y="609600"/>
            <a:ext cx="5181599" cy="51815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1947553"/>
          </a:xfrm>
        </p:spPr>
        <p:txBody>
          <a:bodyPr/>
          <a:lstStyle/>
          <a:p>
            <a:r>
              <a:rPr lang="ru-RU" dirty="0">
                <a:effectLst/>
              </a:rPr>
              <a:t>Указом Президиума Верховного Совета СССР от 16 мая 1944 года красноармеец Василий Рыжов был удостоен высокого звания Героя Советского Союза с вручением ордена Ленина и медали «Золотая Звезда».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18" y="461663"/>
            <a:ext cx="3356633" cy="54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1947553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Был также награждён орденом Отечественной войны 2-й степени и рядом медалей.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5" y="1803455"/>
            <a:ext cx="2990310" cy="3233273"/>
          </a:xfrm>
        </p:spPr>
      </p:pic>
    </p:spTree>
    <p:extLst>
      <p:ext uri="{BB962C8B-B14F-4D97-AF65-F5344CB8AC3E}">
        <p14:creationId xmlns:p14="http://schemas.microsoft.com/office/powerpoint/2010/main" val="239226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7228" y="2446316"/>
            <a:ext cx="3932237" cy="3515097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В книге «Кубани славные сыны» описан ратный подвиг сапера Василия Рыжова. Василий Кузьмич отличился в кровопролитных боях за освобождение </a:t>
            </a:r>
            <a:r>
              <a:rPr lang="ru-RU" dirty="0" smtClean="0">
                <a:effectLst/>
              </a:rPr>
              <a:t>Кубани </a:t>
            </a:r>
            <a:r>
              <a:rPr lang="ru-RU" dirty="0">
                <a:effectLst/>
              </a:rPr>
              <a:t>от фашистских захватчиков, освобождал немецкий форпост Сопку Героев на «Голубой линии» в Крымском районе. Затем участвовал в десанте, который высадился на Крымском полуострове.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</p:spPr>
      </p:pic>
    </p:spTree>
    <p:extLst>
      <p:ext uri="{BB962C8B-B14F-4D97-AF65-F5344CB8AC3E}">
        <p14:creationId xmlns:p14="http://schemas.microsoft.com/office/powerpoint/2010/main" val="159934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57455"/>
          </a:xfrm>
        </p:spPr>
        <p:txBody>
          <a:bodyPr>
            <a:noAutofit/>
          </a:bodyPr>
          <a:lstStyle/>
          <a:p>
            <a:r>
              <a:rPr lang="ru-RU" sz="2400" b="0" dirty="0">
                <a:effectLst/>
                <a:latin typeface="Bahnschrift" panose="020B0502040204020203" pitchFamily="34" charset="0"/>
              </a:rPr>
              <a:t>Дивизия, заняв плацдарм у села Жукова, после ряда попыток расширить его успеха не имела. Трудно было прорвать сильно укрепленную оборону противника.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r>
              <a:rPr lang="ru-RU" sz="2400" b="0" dirty="0">
                <a:effectLst/>
                <a:latin typeface="Bahnschrift" panose="020B0502040204020203" pitchFamily="34" charset="0"/>
              </a:rPr>
              <a:t>Командир дивизии генерал Горбачев принял рискованное, но единственно правильное в этих условиях решение: подорвать огневые точки и инженерные сооружения оборонительной полосы гитлеровцев силами взвода инженерной </a:t>
            </a:r>
            <a:r>
              <a:rPr lang="ru-RU" sz="2400" b="0" dirty="0" smtClean="0">
                <a:effectLst/>
                <a:latin typeface="Bahnschrift" panose="020B0502040204020203" pitchFamily="34" charset="0"/>
              </a:rPr>
              <a:t>разведки</a:t>
            </a:r>
            <a:r>
              <a:rPr lang="ru-RU" sz="2400" b="0" dirty="0">
                <a:effectLst/>
                <a:latin typeface="Bahnschrift" panose="020B0502040204020203" pitchFamily="34" charset="0"/>
              </a:rPr>
              <a:t>. Командиром группы саперов был назначен сержант Василий Рыжов… Задание было трудное и смертельно опасное, но Василий Рыжов ни секунды не сомневаясь взялся за его выполнение.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r>
              <a:rPr lang="ru-RU" sz="2400" b="0" dirty="0">
                <a:effectLst/>
                <a:latin typeface="Bahnschrift" panose="020B0502040204020203" pitchFamily="34" charset="0"/>
              </a:rPr>
              <a:t>Операция прошла успешно. В проход, сделанный саперами, в атаку пошли бойцы стрелковой роты и полностью захватили плацдарм. Крымский полуостров был освобожден от фашистских захватчиков 12 мая 1944 года. А 16 мая 1944 года Указом Президиума Верховного Совета СССР двадцатилетнему Рыжову Василию Кузьмичу за «геройский подвиг, проявленный при выполнении боевых заданий командования на фронте борьбы с немецкими захватчиками» присвоено звание Героя Советского Союза.</a:t>
            </a:r>
            <a:br>
              <a:rPr lang="ru-RU" sz="2400" b="0" dirty="0">
                <a:effectLst/>
                <a:latin typeface="Bahnschrift" panose="020B0502040204020203" pitchFamily="34" charset="0"/>
              </a:rPr>
            </a:br>
            <a:endParaRPr lang="ru-RU" sz="2400" b="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1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44" y="609600"/>
            <a:ext cx="5181600" cy="51816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975" y="609600"/>
            <a:ext cx="3932237" cy="5181600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После войны Василий Рыжов встретил свою любовь, тоже фронтовичку Анну Андреевну. Вместе с женой они переехали в поселок Октябрьский, работали, растили детей. Герой был частым гостем в местной школе, рассказывал подраставшему поколению о героических годах. В октябрьской средней школе и сейчас учится правнук Василия Рыжова.</a:t>
            </a:r>
          </a:p>
          <a:p>
            <a:r>
              <a:rPr lang="ru-RU" dirty="0">
                <a:effectLst/>
              </a:rPr>
              <a:t>Война не прошла бесследно для здоровья ветерана. Умер Василий Кузьмич в 1980-м на 56-м году жизни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5304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83906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71" y="2186048"/>
            <a:ext cx="3741057" cy="37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358</TotalTime>
  <Words>329</Words>
  <Application>Microsoft Office PowerPoint</Application>
  <PresentationFormat>Широкоэкранный</PresentationFormat>
  <Paragraphs>13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Adobe Gothic Std B</vt:lpstr>
      <vt:lpstr>Arial</vt:lpstr>
      <vt:lpstr>Bahnschrift</vt:lpstr>
      <vt:lpstr>Bookman Old Style</vt:lpstr>
      <vt:lpstr>Calibri</vt:lpstr>
      <vt:lpstr>Rockwell</vt:lpstr>
      <vt:lpstr>Damask</vt:lpstr>
      <vt:lpstr>Рыжов, Василий Кузьмич</vt:lpstr>
      <vt:lpstr>Биография</vt:lpstr>
      <vt:lpstr>К декабрю 1943 года красноармеец Василий Рыжов был сапёром 684-го отдельного сапёрного батальона 389-й стрелковой дивизии Приморской армии. Отличился во время Керченско-Эльтигенской операции. В ночь с 3 на 4 декабря 1943 года Рыжов участвовал в боях в районе населённых пунктов Аджи-Мушкай и Балганак на Керченском полуострове. Под массированным вражеским огнём он проделал проход в проволочном заграждении и, убив немецкого пулемётчика, захватил пулемёт, после чего вернулся в свою часть.</vt:lpstr>
      <vt:lpstr>Презентация PowerPoint</vt:lpstr>
      <vt:lpstr>Презентация PowerPoint</vt:lpstr>
      <vt:lpstr>Презентация PowerPoint</vt:lpstr>
      <vt:lpstr>Дивизия, заняв плацдарм у села Жукова, после ряда попыток расширить его успеха не имела. Трудно было прорвать сильно укрепленную оборону противника. Командир дивизии генерал Горбачев принял рискованное, но единственно правильное в этих условиях решение: подорвать огневые точки и инженерные сооружения оборонительной полосы гитлеровцев силами взвода инженерной разведки. Командиром группы саперов был назначен сержант Василий Рыжов… Задание было трудное и смертельно опасное, но Василий Рыжов ни секунды не сомневаясь взялся за его выполнение. Операция прошла успешно. В проход, сделанный саперами, в атаку пошли бойцы стрелковой роты и полностью захватили плацдарм. Крымский полуостров был освобожден от фашистских захватчиков 12 мая 1944 года. А 16 мая 1944 года Указом Президиума Верховного Совета СССР двадцатилетнему Рыжову Василию Кузьмичу за «геройский подвиг, проявленный при выполнении боевых заданий командования на фронте борьбы с немецкими захватчиками» присвоено звание Героя Советского Союза. 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R3kt3r 1337</dc:creator>
  <cp:lastModifiedBy>Relt</cp:lastModifiedBy>
  <cp:revision>10</cp:revision>
  <dcterms:created xsi:type="dcterms:W3CDTF">2019-04-15T12:28:05Z</dcterms:created>
  <dcterms:modified xsi:type="dcterms:W3CDTF">2019-04-16T14:46:05Z</dcterms:modified>
</cp:coreProperties>
</file>